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75" r:id="rId3"/>
    <p:sldId id="257" r:id="rId4"/>
    <p:sldId id="282" r:id="rId5"/>
    <p:sldId id="278" r:id="rId6"/>
    <p:sldId id="281" r:id="rId7"/>
    <p:sldId id="274" r:id="rId8"/>
  </p:sldIdLst>
  <p:sldSz cx="9144000" cy="5143500" type="screen16x9"/>
  <p:notesSz cx="6858000" cy="9144000"/>
  <p:embeddedFontLst>
    <p:embeddedFont>
      <p:font typeface="MV Boli" panose="02000500030200090000" pitchFamily="2" charset="0"/>
      <p:regular r:id="rId10"/>
    </p:embeddedFont>
    <p:embeddedFont>
      <p:font typeface="Calibri" panose="020F0502020204030204" pitchFamily="34" charset="0"/>
      <p:regular r:id="rId11"/>
      <p:bold r:id="rId12"/>
      <p:italic r:id="rId13"/>
      <p:boldItalic r:id="rId14"/>
    </p:embeddedFont>
    <p:embeddedFont>
      <p:font typeface="Old Standard TT" panose="020B0604020202020204" charset="0"/>
      <p:regular r:id="rId15"/>
      <p:bold r:id="rId16"/>
      <p: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2" d="100"/>
          <a:sy n="102" d="100"/>
        </p:scale>
        <p:origin x="-444" y="22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294553967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cxnSp>
        <p:nvCxnSpPr>
          <p:cNvPr id="11" name="Shape 11"/>
          <p:cNvCxnSpPr/>
          <p:nvPr/>
        </p:nvCxnSpPr>
        <p:spPr>
          <a:xfrm>
            <a:off x="641934" y="3597500"/>
            <a:ext cx="390300" cy="0"/>
          </a:xfrm>
          <a:prstGeom prst="straightConnector1">
            <a:avLst/>
          </a:prstGeom>
          <a:noFill/>
          <a:ln w="28575" cap="flat" cmpd="sng">
            <a:solidFill>
              <a:schemeClr val="accent1"/>
            </a:solidFill>
            <a:prstDash val="solid"/>
            <a:round/>
            <a:headEnd type="none" w="med" len="med"/>
            <a:tailEnd type="none" w="med" len="med"/>
          </a:ln>
        </p:spPr>
      </p:cxnSp>
      <p:sp>
        <p:nvSpPr>
          <p:cNvPr id="12" name="Shape 12"/>
          <p:cNvSpPr txBox="1">
            <a:spLocks noGrp="1"/>
          </p:cNvSpPr>
          <p:nvPr>
            <p:ph type="ctrTitle"/>
          </p:nvPr>
        </p:nvSpPr>
        <p:spPr>
          <a:xfrm>
            <a:off x="512700" y="1893300"/>
            <a:ext cx="8118600" cy="1522800"/>
          </a:xfrm>
          <a:prstGeom prst="rect">
            <a:avLst/>
          </a:prstGeom>
        </p:spPr>
        <p:txBody>
          <a:bodyPr wrap="square" lIns="91425" tIns="91425" rIns="91425" bIns="91425" anchor="b" anchorCtr="0"/>
          <a:lstStyle>
            <a:lvl1pPr lvl="0">
              <a:spcBef>
                <a:spcPts val="0"/>
              </a:spcBef>
              <a:buClr>
                <a:schemeClr val="accent1"/>
              </a:buClr>
              <a:buSzPct val="100000"/>
              <a:defRPr sz="4200">
                <a:solidFill>
                  <a:schemeClr val="accent1"/>
                </a:solidFill>
              </a:defRPr>
            </a:lvl1pPr>
            <a:lvl2pPr lvl="1">
              <a:spcBef>
                <a:spcPts val="0"/>
              </a:spcBef>
              <a:buClr>
                <a:schemeClr val="accent1"/>
              </a:buClr>
              <a:buSzPct val="100000"/>
              <a:defRPr sz="4200">
                <a:solidFill>
                  <a:schemeClr val="accent1"/>
                </a:solidFill>
              </a:defRPr>
            </a:lvl2pPr>
            <a:lvl3pPr lvl="2">
              <a:spcBef>
                <a:spcPts val="0"/>
              </a:spcBef>
              <a:buClr>
                <a:schemeClr val="accent1"/>
              </a:buClr>
              <a:buSzPct val="100000"/>
              <a:defRPr sz="4200">
                <a:solidFill>
                  <a:schemeClr val="accent1"/>
                </a:solidFill>
              </a:defRPr>
            </a:lvl3pPr>
            <a:lvl4pPr lvl="3">
              <a:spcBef>
                <a:spcPts val="0"/>
              </a:spcBef>
              <a:buClr>
                <a:schemeClr val="accent1"/>
              </a:buClr>
              <a:buSzPct val="100000"/>
              <a:defRPr sz="4200">
                <a:solidFill>
                  <a:schemeClr val="accent1"/>
                </a:solidFill>
              </a:defRPr>
            </a:lvl4pPr>
            <a:lvl5pPr lvl="4">
              <a:spcBef>
                <a:spcPts val="0"/>
              </a:spcBef>
              <a:buClr>
                <a:schemeClr val="accent1"/>
              </a:buClr>
              <a:buSzPct val="100000"/>
              <a:defRPr sz="4200">
                <a:solidFill>
                  <a:schemeClr val="accent1"/>
                </a:solidFill>
              </a:defRPr>
            </a:lvl5pPr>
            <a:lvl6pPr lvl="5">
              <a:spcBef>
                <a:spcPts val="0"/>
              </a:spcBef>
              <a:buClr>
                <a:schemeClr val="accent1"/>
              </a:buClr>
              <a:buSzPct val="100000"/>
              <a:defRPr sz="4200">
                <a:solidFill>
                  <a:schemeClr val="accent1"/>
                </a:solidFill>
              </a:defRPr>
            </a:lvl6pPr>
            <a:lvl7pPr lvl="6">
              <a:spcBef>
                <a:spcPts val="0"/>
              </a:spcBef>
              <a:buClr>
                <a:schemeClr val="accent1"/>
              </a:buClr>
              <a:buSzPct val="100000"/>
              <a:defRPr sz="4200">
                <a:solidFill>
                  <a:schemeClr val="accent1"/>
                </a:solidFill>
              </a:defRPr>
            </a:lvl7pPr>
            <a:lvl8pPr lvl="7">
              <a:spcBef>
                <a:spcPts val="0"/>
              </a:spcBef>
              <a:buClr>
                <a:schemeClr val="accent1"/>
              </a:buClr>
              <a:buSzPct val="100000"/>
              <a:defRPr sz="4200">
                <a:solidFill>
                  <a:schemeClr val="accent1"/>
                </a:solidFill>
              </a:defRPr>
            </a:lvl8pPr>
            <a:lvl9pPr lvl="8">
              <a:spcBef>
                <a:spcPts val="0"/>
              </a:spcBef>
              <a:buClr>
                <a:schemeClr val="accent1"/>
              </a:buClr>
              <a:buSzPct val="100000"/>
              <a:defRPr sz="4200">
                <a:solidFill>
                  <a:schemeClr val="accent1"/>
                </a:solidFill>
              </a:defRPr>
            </a:lvl9pPr>
          </a:lstStyle>
          <a:p>
            <a:endParaRPr/>
          </a:p>
        </p:txBody>
      </p:sp>
      <p:sp>
        <p:nvSpPr>
          <p:cNvPr id="13" name="Shape 13"/>
          <p:cNvSpPr txBox="1">
            <a:spLocks noGrp="1"/>
          </p:cNvSpPr>
          <p:nvPr>
            <p:ph type="subTitle" idx="1"/>
          </p:nvPr>
        </p:nvSpPr>
        <p:spPr>
          <a:xfrm>
            <a:off x="512700" y="3840639"/>
            <a:ext cx="8118600" cy="787500"/>
          </a:xfrm>
          <a:prstGeom prst="rect">
            <a:avLst/>
          </a:prstGeom>
        </p:spPr>
        <p:txBody>
          <a:bodyPr wrap="square" lIns="91425" tIns="91425" rIns="91425" bIns="91425" anchor="t" anchorCtr="0"/>
          <a:lstStyle>
            <a:lvl1pPr lvl="0">
              <a:lnSpc>
                <a:spcPct val="100000"/>
              </a:lnSpc>
              <a:spcBef>
                <a:spcPts val="0"/>
              </a:spcBef>
              <a:spcAft>
                <a:spcPts val="0"/>
              </a:spcAft>
              <a:buClr>
                <a:schemeClr val="accent2"/>
              </a:buClr>
              <a:buSzPct val="100000"/>
              <a:buNone/>
              <a:defRPr sz="2400">
                <a:solidFill>
                  <a:schemeClr val="accent2"/>
                </a:solidFill>
              </a:defRPr>
            </a:lvl1pPr>
            <a:lvl2pPr lvl="1">
              <a:lnSpc>
                <a:spcPct val="100000"/>
              </a:lnSpc>
              <a:spcBef>
                <a:spcPts val="0"/>
              </a:spcBef>
              <a:spcAft>
                <a:spcPts val="0"/>
              </a:spcAft>
              <a:buClr>
                <a:schemeClr val="accent2"/>
              </a:buClr>
              <a:buSzPct val="100000"/>
              <a:buNone/>
              <a:defRPr sz="2400">
                <a:solidFill>
                  <a:schemeClr val="accent2"/>
                </a:solidFill>
              </a:defRPr>
            </a:lvl2pPr>
            <a:lvl3pPr lvl="2">
              <a:lnSpc>
                <a:spcPct val="100000"/>
              </a:lnSpc>
              <a:spcBef>
                <a:spcPts val="0"/>
              </a:spcBef>
              <a:spcAft>
                <a:spcPts val="0"/>
              </a:spcAft>
              <a:buClr>
                <a:schemeClr val="accent2"/>
              </a:buClr>
              <a:buSzPct val="100000"/>
              <a:buNone/>
              <a:defRPr sz="2400">
                <a:solidFill>
                  <a:schemeClr val="accent2"/>
                </a:solidFill>
              </a:defRPr>
            </a:lvl3pPr>
            <a:lvl4pPr lvl="3">
              <a:lnSpc>
                <a:spcPct val="100000"/>
              </a:lnSpc>
              <a:spcBef>
                <a:spcPts val="0"/>
              </a:spcBef>
              <a:spcAft>
                <a:spcPts val="0"/>
              </a:spcAft>
              <a:buClr>
                <a:schemeClr val="accent2"/>
              </a:buClr>
              <a:buSzPct val="100000"/>
              <a:buNone/>
              <a:defRPr sz="2400">
                <a:solidFill>
                  <a:schemeClr val="accent2"/>
                </a:solidFill>
              </a:defRPr>
            </a:lvl4pPr>
            <a:lvl5pPr lvl="4">
              <a:lnSpc>
                <a:spcPct val="100000"/>
              </a:lnSpc>
              <a:spcBef>
                <a:spcPts val="0"/>
              </a:spcBef>
              <a:spcAft>
                <a:spcPts val="0"/>
              </a:spcAft>
              <a:buClr>
                <a:schemeClr val="accent2"/>
              </a:buClr>
              <a:buSzPct val="100000"/>
              <a:buNone/>
              <a:defRPr sz="2400">
                <a:solidFill>
                  <a:schemeClr val="accent2"/>
                </a:solidFill>
              </a:defRPr>
            </a:lvl5pPr>
            <a:lvl6pPr lvl="5">
              <a:lnSpc>
                <a:spcPct val="100000"/>
              </a:lnSpc>
              <a:spcBef>
                <a:spcPts val="0"/>
              </a:spcBef>
              <a:spcAft>
                <a:spcPts val="0"/>
              </a:spcAft>
              <a:buClr>
                <a:schemeClr val="accent2"/>
              </a:buClr>
              <a:buSzPct val="100000"/>
              <a:buNone/>
              <a:defRPr sz="2400">
                <a:solidFill>
                  <a:schemeClr val="accent2"/>
                </a:solidFill>
              </a:defRPr>
            </a:lvl6pPr>
            <a:lvl7pPr lvl="6">
              <a:lnSpc>
                <a:spcPct val="100000"/>
              </a:lnSpc>
              <a:spcBef>
                <a:spcPts val="0"/>
              </a:spcBef>
              <a:spcAft>
                <a:spcPts val="0"/>
              </a:spcAft>
              <a:buClr>
                <a:schemeClr val="accent2"/>
              </a:buClr>
              <a:buSzPct val="100000"/>
              <a:buNone/>
              <a:defRPr sz="2400">
                <a:solidFill>
                  <a:schemeClr val="accent2"/>
                </a:solidFill>
              </a:defRPr>
            </a:lvl7pPr>
            <a:lvl8pPr lvl="7">
              <a:lnSpc>
                <a:spcPct val="100000"/>
              </a:lnSpc>
              <a:spcBef>
                <a:spcPts val="0"/>
              </a:spcBef>
              <a:spcAft>
                <a:spcPts val="0"/>
              </a:spcAft>
              <a:buClr>
                <a:schemeClr val="accent2"/>
              </a:buClr>
              <a:buSzPct val="100000"/>
              <a:buNone/>
              <a:defRPr sz="2400">
                <a:solidFill>
                  <a:schemeClr val="accent2"/>
                </a:solidFill>
              </a:defRPr>
            </a:lvl8pPr>
            <a:lvl9pPr lvl="8">
              <a:lnSpc>
                <a:spcPct val="100000"/>
              </a:lnSpc>
              <a:spcBef>
                <a:spcPts val="0"/>
              </a:spcBef>
              <a:spcAft>
                <a:spcPts val="0"/>
              </a:spcAft>
              <a:buClr>
                <a:schemeClr val="accent2"/>
              </a:buClr>
              <a:buSzPct val="100000"/>
              <a:buNone/>
              <a:defRPr sz="2400">
                <a:solidFill>
                  <a:schemeClr val="accent2"/>
                </a:solidFill>
              </a:defRPr>
            </a:lvl9pPr>
          </a:lstStyle>
          <a:p>
            <a:endParaRPr/>
          </a:p>
        </p:txBody>
      </p:sp>
      <p:sp>
        <p:nvSpPr>
          <p:cNvPr id="14" name="Shape 1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1039650"/>
            <a:ext cx="8520600" cy="2106300"/>
          </a:xfrm>
          <a:prstGeom prst="rect">
            <a:avLst/>
          </a:prstGeom>
        </p:spPr>
        <p:txBody>
          <a:bodyPr wrap="square" lIns="91425" tIns="91425" rIns="91425" bIns="91425" anchor="b" anchorCtr="0"/>
          <a:lstStyle>
            <a:lvl1pPr lvl="0" algn="ctr">
              <a:spcBef>
                <a:spcPts val="0"/>
              </a:spcBef>
              <a:buSzPct val="100000"/>
              <a:defRPr sz="14000" b="1"/>
            </a:lvl1pPr>
            <a:lvl2pPr lvl="1" algn="ctr">
              <a:spcBef>
                <a:spcPts val="0"/>
              </a:spcBef>
              <a:buSzPct val="100000"/>
              <a:defRPr sz="14000" b="1"/>
            </a:lvl2pPr>
            <a:lvl3pPr lvl="2" algn="ctr">
              <a:spcBef>
                <a:spcPts val="0"/>
              </a:spcBef>
              <a:buSzPct val="100000"/>
              <a:defRPr sz="14000" b="1"/>
            </a:lvl3pPr>
            <a:lvl4pPr lvl="3" algn="ctr">
              <a:spcBef>
                <a:spcPts val="0"/>
              </a:spcBef>
              <a:buSzPct val="100000"/>
              <a:defRPr sz="14000" b="1"/>
            </a:lvl4pPr>
            <a:lvl5pPr lvl="4" algn="ctr">
              <a:spcBef>
                <a:spcPts val="0"/>
              </a:spcBef>
              <a:buSzPct val="100000"/>
              <a:defRPr sz="14000" b="1"/>
            </a:lvl5pPr>
            <a:lvl6pPr lvl="5" algn="ctr">
              <a:spcBef>
                <a:spcPts val="0"/>
              </a:spcBef>
              <a:buSzPct val="100000"/>
              <a:defRPr sz="14000" b="1"/>
            </a:lvl6pPr>
            <a:lvl7pPr lvl="6" algn="ctr">
              <a:spcBef>
                <a:spcPts val="0"/>
              </a:spcBef>
              <a:buSzPct val="100000"/>
              <a:defRPr sz="14000" b="1"/>
            </a:lvl7pPr>
            <a:lvl8pPr lvl="7" algn="ctr">
              <a:spcBef>
                <a:spcPts val="0"/>
              </a:spcBef>
              <a:buSzPct val="100000"/>
              <a:defRPr sz="14000" b="1"/>
            </a:lvl8pPr>
            <a:lvl9pPr lvl="8" algn="ctr">
              <a:spcBef>
                <a:spcPts val="0"/>
              </a:spcBef>
              <a:buSzPct val="100000"/>
              <a:defRPr sz="14000" b="1"/>
            </a:lvl9pPr>
          </a:lstStyle>
          <a:p>
            <a:endParaRPr/>
          </a:p>
        </p:txBody>
      </p:sp>
      <p:sp>
        <p:nvSpPr>
          <p:cNvPr id="51" name="Shape 51"/>
          <p:cNvSpPr txBox="1">
            <a:spLocks noGrp="1"/>
          </p:cNvSpPr>
          <p:nvPr>
            <p:ph type="body" idx="1"/>
          </p:nvPr>
        </p:nvSpPr>
        <p:spPr>
          <a:xfrm>
            <a:off x="311700" y="3228425"/>
            <a:ext cx="8520600" cy="1300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5"/>
        <p:cNvGrpSpPr/>
        <p:nvPr/>
      </p:nvGrpSpPr>
      <p:grpSpPr>
        <a:xfrm>
          <a:off x="0" y="0"/>
          <a:ext cx="0" cy="0"/>
          <a:chOff x="0" y="0"/>
          <a:chExt cx="0" cy="0"/>
        </a:xfrm>
      </p:grpSpPr>
      <p:cxnSp>
        <p:nvCxnSpPr>
          <p:cNvPr id="16" name="Shape 16"/>
          <p:cNvCxnSpPr/>
          <p:nvPr/>
        </p:nvCxnSpPr>
        <p:spPr>
          <a:xfrm>
            <a:off x="641934" y="3597500"/>
            <a:ext cx="390300" cy="0"/>
          </a:xfrm>
          <a:prstGeom prst="straightConnector1">
            <a:avLst/>
          </a:prstGeom>
          <a:noFill/>
          <a:ln w="28575" cap="flat" cmpd="sng">
            <a:solidFill>
              <a:schemeClr val="lt2"/>
            </a:solidFill>
            <a:prstDash val="solid"/>
            <a:round/>
            <a:headEnd type="none" w="med" len="med"/>
            <a:tailEnd type="none" w="med" len="med"/>
          </a:ln>
        </p:spPr>
      </p:cxnSp>
      <p:sp>
        <p:nvSpPr>
          <p:cNvPr id="17" name="Shape 17"/>
          <p:cNvSpPr txBox="1">
            <a:spLocks noGrp="1"/>
          </p:cNvSpPr>
          <p:nvPr>
            <p:ph type="title"/>
          </p:nvPr>
        </p:nvSpPr>
        <p:spPr>
          <a:xfrm>
            <a:off x="512700" y="1893300"/>
            <a:ext cx="8118600" cy="1522800"/>
          </a:xfrm>
          <a:prstGeom prst="rect">
            <a:avLst/>
          </a:prstGeom>
        </p:spPr>
        <p:txBody>
          <a:bodyPr wrap="square" lIns="91425" tIns="91425" rIns="91425" bIns="91425" anchor="b" anchorCtr="0"/>
          <a:lstStyle>
            <a:lvl1pPr lvl="0">
              <a:spcBef>
                <a:spcPts val="0"/>
              </a:spcBef>
              <a:buClr>
                <a:schemeClr val="accent1"/>
              </a:buClr>
              <a:buSzPct val="100000"/>
              <a:defRPr sz="6000">
                <a:solidFill>
                  <a:schemeClr val="accent1"/>
                </a:solidFill>
              </a:defRPr>
            </a:lvl1pPr>
            <a:lvl2pPr lvl="1">
              <a:spcBef>
                <a:spcPts val="0"/>
              </a:spcBef>
              <a:buClr>
                <a:schemeClr val="accent1"/>
              </a:buClr>
              <a:buSzPct val="100000"/>
              <a:defRPr sz="6000">
                <a:solidFill>
                  <a:schemeClr val="accent1"/>
                </a:solidFill>
              </a:defRPr>
            </a:lvl2pPr>
            <a:lvl3pPr lvl="2">
              <a:spcBef>
                <a:spcPts val="0"/>
              </a:spcBef>
              <a:buClr>
                <a:schemeClr val="accent1"/>
              </a:buClr>
              <a:buSzPct val="100000"/>
              <a:defRPr sz="6000">
                <a:solidFill>
                  <a:schemeClr val="accent1"/>
                </a:solidFill>
              </a:defRPr>
            </a:lvl3pPr>
            <a:lvl4pPr lvl="3">
              <a:spcBef>
                <a:spcPts val="0"/>
              </a:spcBef>
              <a:buClr>
                <a:schemeClr val="accent1"/>
              </a:buClr>
              <a:buSzPct val="100000"/>
              <a:defRPr sz="6000">
                <a:solidFill>
                  <a:schemeClr val="accent1"/>
                </a:solidFill>
              </a:defRPr>
            </a:lvl4pPr>
            <a:lvl5pPr lvl="4">
              <a:spcBef>
                <a:spcPts val="0"/>
              </a:spcBef>
              <a:buClr>
                <a:schemeClr val="accent1"/>
              </a:buClr>
              <a:buSzPct val="100000"/>
              <a:defRPr sz="6000">
                <a:solidFill>
                  <a:schemeClr val="accent1"/>
                </a:solidFill>
              </a:defRPr>
            </a:lvl5pPr>
            <a:lvl6pPr lvl="5">
              <a:spcBef>
                <a:spcPts val="0"/>
              </a:spcBef>
              <a:buClr>
                <a:schemeClr val="accent1"/>
              </a:buClr>
              <a:buSzPct val="100000"/>
              <a:defRPr sz="6000">
                <a:solidFill>
                  <a:schemeClr val="accent1"/>
                </a:solidFill>
              </a:defRPr>
            </a:lvl6pPr>
            <a:lvl7pPr lvl="6">
              <a:spcBef>
                <a:spcPts val="0"/>
              </a:spcBef>
              <a:buClr>
                <a:schemeClr val="accent1"/>
              </a:buClr>
              <a:buSzPct val="100000"/>
              <a:defRPr sz="6000">
                <a:solidFill>
                  <a:schemeClr val="accent1"/>
                </a:solidFill>
              </a:defRPr>
            </a:lvl7pPr>
            <a:lvl8pPr lvl="7">
              <a:spcBef>
                <a:spcPts val="0"/>
              </a:spcBef>
              <a:buClr>
                <a:schemeClr val="accent1"/>
              </a:buClr>
              <a:buSzPct val="100000"/>
              <a:defRPr sz="6000">
                <a:solidFill>
                  <a:schemeClr val="accent1"/>
                </a:solidFill>
              </a:defRPr>
            </a:lvl8pPr>
            <a:lvl9pPr lvl="8">
              <a:spcBef>
                <a:spcPts val="0"/>
              </a:spcBef>
              <a:buClr>
                <a:schemeClr val="accent1"/>
              </a:buClr>
              <a:buSzPct val="100000"/>
              <a:defRPr sz="6000">
                <a:solidFill>
                  <a:schemeClr val="accent1"/>
                </a:solidFill>
              </a:defRPr>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311700" y="445025"/>
            <a:ext cx="8520600" cy="613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71600"/>
            <a:ext cx="8520600" cy="3397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600" cy="613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body" idx="1"/>
          </p:nvPr>
        </p:nvSpPr>
        <p:spPr>
          <a:xfrm>
            <a:off x="311700" y="1171675"/>
            <a:ext cx="3999900" cy="33972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body" idx="2"/>
          </p:nvPr>
        </p:nvSpPr>
        <p:spPr>
          <a:xfrm>
            <a:off x="4832400" y="1171675"/>
            <a:ext cx="3999900" cy="33972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613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4" name="Shape 34"/>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5" name="Shape 3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5604000" cy="4090800"/>
          </a:xfrm>
          <a:prstGeom prst="rect">
            <a:avLst/>
          </a:prstGeom>
        </p:spPr>
        <p:txBody>
          <a:bodyPr wrap="square" lIns="91425" tIns="91425" rIns="91425" bIns="91425" anchor="ctr" anchorCtr="0"/>
          <a:lstStyle>
            <a:lvl1pPr lvl="0">
              <a:spcBef>
                <a:spcPts val="0"/>
              </a:spcBef>
              <a:buClr>
                <a:schemeClr val="accent1"/>
              </a:buClr>
              <a:buSzPct val="100000"/>
              <a:defRPr sz="5400">
                <a:solidFill>
                  <a:schemeClr val="accent1"/>
                </a:solidFill>
              </a:defRPr>
            </a:lvl1pPr>
            <a:lvl2pPr lvl="1">
              <a:spcBef>
                <a:spcPts val="0"/>
              </a:spcBef>
              <a:buClr>
                <a:schemeClr val="accent1"/>
              </a:buClr>
              <a:buSzPct val="100000"/>
              <a:defRPr sz="5400">
                <a:solidFill>
                  <a:schemeClr val="accent1"/>
                </a:solidFill>
              </a:defRPr>
            </a:lvl2pPr>
            <a:lvl3pPr lvl="2">
              <a:spcBef>
                <a:spcPts val="0"/>
              </a:spcBef>
              <a:buClr>
                <a:schemeClr val="accent1"/>
              </a:buClr>
              <a:buSzPct val="100000"/>
              <a:defRPr sz="5400">
                <a:solidFill>
                  <a:schemeClr val="accent1"/>
                </a:solidFill>
              </a:defRPr>
            </a:lvl3pPr>
            <a:lvl4pPr lvl="3">
              <a:spcBef>
                <a:spcPts val="0"/>
              </a:spcBef>
              <a:buClr>
                <a:schemeClr val="accent1"/>
              </a:buClr>
              <a:buSzPct val="100000"/>
              <a:defRPr sz="5400">
                <a:solidFill>
                  <a:schemeClr val="accent1"/>
                </a:solidFill>
              </a:defRPr>
            </a:lvl4pPr>
            <a:lvl5pPr lvl="4">
              <a:spcBef>
                <a:spcPts val="0"/>
              </a:spcBef>
              <a:buClr>
                <a:schemeClr val="accent1"/>
              </a:buClr>
              <a:buSzPct val="100000"/>
              <a:defRPr sz="5400">
                <a:solidFill>
                  <a:schemeClr val="accent1"/>
                </a:solidFill>
              </a:defRPr>
            </a:lvl5pPr>
            <a:lvl6pPr lvl="5">
              <a:spcBef>
                <a:spcPts val="0"/>
              </a:spcBef>
              <a:buClr>
                <a:schemeClr val="accent1"/>
              </a:buClr>
              <a:buSzPct val="100000"/>
              <a:defRPr sz="5400">
                <a:solidFill>
                  <a:schemeClr val="accent1"/>
                </a:solidFill>
              </a:defRPr>
            </a:lvl6pPr>
            <a:lvl7pPr lvl="6">
              <a:spcBef>
                <a:spcPts val="0"/>
              </a:spcBef>
              <a:buClr>
                <a:schemeClr val="accent1"/>
              </a:buClr>
              <a:buSzPct val="100000"/>
              <a:defRPr sz="5400">
                <a:solidFill>
                  <a:schemeClr val="accent1"/>
                </a:solidFill>
              </a:defRPr>
            </a:lvl7pPr>
            <a:lvl8pPr lvl="7">
              <a:spcBef>
                <a:spcPts val="0"/>
              </a:spcBef>
              <a:buClr>
                <a:schemeClr val="accent1"/>
              </a:buClr>
              <a:buSzPct val="100000"/>
              <a:defRPr sz="5400">
                <a:solidFill>
                  <a:schemeClr val="accent1"/>
                </a:solidFill>
              </a:defRPr>
            </a:lvl8pPr>
            <a:lvl9pPr lvl="8">
              <a:spcBef>
                <a:spcPts val="0"/>
              </a:spcBef>
              <a:buClr>
                <a:schemeClr val="accent1"/>
              </a:buClr>
              <a:buSzPct val="100000"/>
              <a:defRPr sz="5400">
                <a:solidFill>
                  <a:schemeClr val="accent1"/>
                </a:solidFill>
              </a:defRPr>
            </a:lvl9pPr>
          </a:lstStyle>
          <a:p>
            <a:endParaRPr/>
          </a:p>
        </p:txBody>
      </p:sp>
      <p:sp>
        <p:nvSpPr>
          <p:cNvPr id="38" name="Shape 3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cxnSp>
        <p:nvCxnSpPr>
          <p:cNvPr id="41" name="Shape 41"/>
          <p:cNvCxnSpPr/>
          <p:nvPr/>
        </p:nvCxnSpPr>
        <p:spPr>
          <a:xfrm>
            <a:off x="5029675" y="4495500"/>
            <a:ext cx="686400" cy="0"/>
          </a:xfrm>
          <a:prstGeom prst="straightConnector1">
            <a:avLst/>
          </a:prstGeom>
          <a:noFill/>
          <a:ln w="19050" cap="flat" cmpd="sng">
            <a:solidFill>
              <a:schemeClr val="lt2"/>
            </a:solidFill>
            <a:prstDash val="solid"/>
            <a:round/>
            <a:headEnd type="none" w="med" len="med"/>
            <a:tailEnd type="none" w="med" len="med"/>
          </a:ln>
        </p:spPr>
      </p:cxnSp>
      <p:sp>
        <p:nvSpPr>
          <p:cNvPr id="42" name="Shape 42"/>
          <p:cNvSpPr txBox="1">
            <a:spLocks noGrp="1"/>
          </p:cNvSpPr>
          <p:nvPr>
            <p:ph type="title"/>
          </p:nvPr>
        </p:nvSpPr>
        <p:spPr>
          <a:xfrm>
            <a:off x="265500" y="1382350"/>
            <a:ext cx="4045200" cy="1333200"/>
          </a:xfrm>
          <a:prstGeom prst="rect">
            <a:avLst/>
          </a:prstGeom>
        </p:spPr>
        <p:txBody>
          <a:bodyPr wrap="square" lIns="91425" tIns="91425" rIns="91425" bIns="91425" anchor="b" anchorCtr="0"/>
          <a:lstStyle>
            <a:lvl1pPr lvl="0" algn="ctr">
              <a:spcBef>
                <a:spcPts val="0"/>
              </a:spcBef>
              <a:buClr>
                <a:schemeClr val="lt2"/>
              </a:buClr>
              <a:buSzPct val="100000"/>
              <a:defRPr sz="4200">
                <a:solidFill>
                  <a:schemeClr val="lt2"/>
                </a:solidFill>
              </a:defRPr>
            </a:lvl1pPr>
            <a:lvl2pPr lvl="1" algn="ctr">
              <a:spcBef>
                <a:spcPts val="0"/>
              </a:spcBef>
              <a:buClr>
                <a:schemeClr val="lt2"/>
              </a:buClr>
              <a:buSzPct val="100000"/>
              <a:defRPr sz="4200">
                <a:solidFill>
                  <a:schemeClr val="lt2"/>
                </a:solidFill>
              </a:defRPr>
            </a:lvl2pPr>
            <a:lvl3pPr lvl="2" algn="ctr">
              <a:spcBef>
                <a:spcPts val="0"/>
              </a:spcBef>
              <a:buClr>
                <a:schemeClr val="lt2"/>
              </a:buClr>
              <a:buSzPct val="100000"/>
              <a:defRPr sz="4200">
                <a:solidFill>
                  <a:schemeClr val="lt2"/>
                </a:solidFill>
              </a:defRPr>
            </a:lvl3pPr>
            <a:lvl4pPr lvl="3" algn="ctr">
              <a:spcBef>
                <a:spcPts val="0"/>
              </a:spcBef>
              <a:buClr>
                <a:schemeClr val="lt2"/>
              </a:buClr>
              <a:buSzPct val="100000"/>
              <a:defRPr sz="4200">
                <a:solidFill>
                  <a:schemeClr val="lt2"/>
                </a:solidFill>
              </a:defRPr>
            </a:lvl4pPr>
            <a:lvl5pPr lvl="4" algn="ctr">
              <a:spcBef>
                <a:spcPts val="0"/>
              </a:spcBef>
              <a:buClr>
                <a:schemeClr val="lt2"/>
              </a:buClr>
              <a:buSzPct val="100000"/>
              <a:defRPr sz="4200">
                <a:solidFill>
                  <a:schemeClr val="lt2"/>
                </a:solidFill>
              </a:defRPr>
            </a:lvl5pPr>
            <a:lvl6pPr lvl="5" algn="ctr">
              <a:spcBef>
                <a:spcPts val="0"/>
              </a:spcBef>
              <a:buClr>
                <a:schemeClr val="lt2"/>
              </a:buClr>
              <a:buSzPct val="100000"/>
              <a:defRPr sz="4200">
                <a:solidFill>
                  <a:schemeClr val="lt2"/>
                </a:solidFill>
              </a:defRPr>
            </a:lvl6pPr>
            <a:lvl7pPr lvl="6" algn="ctr">
              <a:spcBef>
                <a:spcPts val="0"/>
              </a:spcBef>
              <a:buClr>
                <a:schemeClr val="lt2"/>
              </a:buClr>
              <a:buSzPct val="100000"/>
              <a:defRPr sz="4200">
                <a:solidFill>
                  <a:schemeClr val="lt2"/>
                </a:solidFill>
              </a:defRPr>
            </a:lvl7pPr>
            <a:lvl8pPr lvl="7" algn="ctr">
              <a:spcBef>
                <a:spcPts val="0"/>
              </a:spcBef>
              <a:buClr>
                <a:schemeClr val="lt2"/>
              </a:buClr>
              <a:buSzPct val="100000"/>
              <a:defRPr sz="4200">
                <a:solidFill>
                  <a:schemeClr val="lt2"/>
                </a:solidFill>
              </a:defRPr>
            </a:lvl8pPr>
            <a:lvl9pPr lvl="8" algn="ctr">
              <a:spcBef>
                <a:spcPts val="0"/>
              </a:spcBef>
              <a:buClr>
                <a:schemeClr val="lt2"/>
              </a:buClr>
              <a:buSzPct val="100000"/>
              <a:defRPr sz="4200">
                <a:solidFill>
                  <a:schemeClr val="lt2"/>
                </a:solidFill>
              </a:defRPr>
            </a:lvl9pPr>
          </a:lstStyle>
          <a:p>
            <a:endParaRPr/>
          </a:p>
        </p:txBody>
      </p:sp>
      <p:sp>
        <p:nvSpPr>
          <p:cNvPr id="43" name="Shape 43"/>
          <p:cNvSpPr txBox="1">
            <a:spLocks noGrp="1"/>
          </p:cNvSpPr>
          <p:nvPr>
            <p:ph type="subTitle" idx="1"/>
          </p:nvPr>
        </p:nvSpPr>
        <p:spPr>
          <a:xfrm>
            <a:off x="265500" y="2769001"/>
            <a:ext cx="4045200" cy="13455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4" name="Shape 44"/>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a:endParaRPr/>
          </a:p>
        </p:txBody>
      </p:sp>
      <p:sp>
        <p:nvSpPr>
          <p:cNvPr id="45" name="Shape 4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48" name="Shape 4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613200"/>
          </a:xfrm>
          <a:prstGeom prst="rect">
            <a:avLst/>
          </a:prstGeom>
          <a:noFill/>
          <a:ln>
            <a:noFill/>
          </a:ln>
        </p:spPr>
        <p:txBody>
          <a:bodyPr wrap="square" lIns="91425" tIns="91425" rIns="91425" bIns="91425" anchor="t" anchorCtr="0"/>
          <a:lstStyle>
            <a:lvl1pPr lvl="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1pPr>
            <a:lvl2pPr lvl="1">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lvl="2">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lvl="3">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lvl="4">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lvl="5">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lvl="6">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lvl="7">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lvl="8">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Shape 7"/>
          <p:cNvSpPr txBox="1">
            <a:spLocks noGrp="1"/>
          </p:cNvSpPr>
          <p:nvPr>
            <p:ph type="body" idx="1"/>
          </p:nvPr>
        </p:nvSpPr>
        <p:spPr>
          <a:xfrm>
            <a:off x="311700" y="1171600"/>
            <a:ext cx="8520600" cy="33972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1"/>
              </a:buClr>
              <a:buSzPct val="100000"/>
              <a:buFont typeface="Old Standard TT"/>
              <a:buChar char="●"/>
              <a:defRPr sz="1800">
                <a:solidFill>
                  <a:schemeClr val="dk1"/>
                </a:solidFill>
                <a:latin typeface="Old Standard TT"/>
                <a:ea typeface="Old Standard TT"/>
                <a:cs typeface="Old Standard TT"/>
                <a:sym typeface="Old Standard TT"/>
              </a:defRPr>
            </a:lvl1pPr>
            <a:lvl2pPr lvl="1">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2pPr>
            <a:lvl3pPr lvl="2">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3pPr>
            <a:lvl4pPr lvl="3">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4pPr>
            <a:lvl5pPr lvl="4">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5pPr>
            <a:lvl6pPr lvl="5">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6pPr>
            <a:lvl7pPr lvl="6">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7pPr>
            <a:lvl8pPr lvl="7">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8pPr>
            <a:lvl9pPr lvl="8">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dk1"/>
                </a:solidFill>
                <a:latin typeface="Old Standard TT"/>
                <a:ea typeface="Old Standard TT"/>
                <a:cs typeface="Old Standard TT"/>
                <a:sym typeface="Old Standard TT"/>
              </a:rPr>
              <a:t>‹#›</a:t>
            </a:fld>
            <a:endParaRPr lang="en" sz="1000">
              <a:solidFill>
                <a:schemeClr val="dk1"/>
              </a:solidFill>
              <a:latin typeface="Old Standard TT"/>
              <a:ea typeface="Old Standard TT"/>
              <a:cs typeface="Old Standard TT"/>
              <a:sym typeface="Old Standard TT"/>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512700" y="1943625"/>
            <a:ext cx="8118600" cy="1522800"/>
          </a:xfrm>
          <a:prstGeom prst="rect">
            <a:avLst/>
          </a:prstGeom>
        </p:spPr>
        <p:txBody>
          <a:bodyPr wrap="square" lIns="91425" tIns="91425" rIns="91425" bIns="91425" anchor="b" anchorCtr="0">
            <a:noAutofit/>
          </a:bodyPr>
          <a:lstStyle/>
          <a:p>
            <a:pPr lvl="0">
              <a:spcBef>
                <a:spcPts val="0"/>
              </a:spcBef>
              <a:buNone/>
            </a:pPr>
            <a:r>
              <a:rPr lang="en"/>
              <a:t>Missing Persons Project</a:t>
            </a:r>
          </a:p>
          <a:p>
            <a:pPr lvl="0">
              <a:spcBef>
                <a:spcPts val="0"/>
              </a:spcBef>
              <a:buNone/>
            </a:pPr>
            <a:r>
              <a:rPr lang="en" sz="1400"/>
              <a:t>CSI 4999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33350"/>
            <a:ext cx="8520600" cy="613200"/>
          </a:xfrm>
        </p:spPr>
        <p:txBody>
          <a:bodyPr/>
          <a:lstStyle/>
          <a:p>
            <a:r>
              <a:rPr lang="en-US" b="1" u="sng" dirty="0" smtClean="0">
                <a:solidFill>
                  <a:srgbClr val="002060"/>
                </a:solidFill>
              </a:rPr>
              <a:t>Sprint 4 Update</a:t>
            </a:r>
            <a:endParaRPr lang="en-US" b="1" u="sng" dirty="0">
              <a:solidFill>
                <a:srgbClr val="002060"/>
              </a:solidFill>
            </a:endParaRPr>
          </a:p>
        </p:txBody>
      </p:sp>
      <p:sp>
        <p:nvSpPr>
          <p:cNvPr id="3" name="Text Placeholder 2"/>
          <p:cNvSpPr>
            <a:spLocks noGrp="1"/>
          </p:cNvSpPr>
          <p:nvPr>
            <p:ph type="body" idx="1"/>
          </p:nvPr>
        </p:nvSpPr>
        <p:spPr>
          <a:xfrm>
            <a:off x="304800" y="895350"/>
            <a:ext cx="8520600" cy="3733800"/>
          </a:xfrm>
        </p:spPr>
        <p:txBody>
          <a:bodyPr/>
          <a:lstStyle/>
          <a:p>
            <a:r>
              <a:rPr lang="en-US" sz="1600" dirty="0" smtClean="0"/>
              <a:t>Implemented “Parents Construct Reports” Use Case</a:t>
            </a:r>
          </a:p>
          <a:p>
            <a:r>
              <a:rPr lang="en-US" sz="1600" dirty="0" smtClean="0"/>
              <a:t>Began Implementation on additional Use Cases</a:t>
            </a:r>
          </a:p>
          <a:p>
            <a:pPr lvl="1"/>
            <a:r>
              <a:rPr lang="en-US" sz="1200" dirty="0"/>
              <a:t> "Parent enters last known location" and "Parents upload pictures" </a:t>
            </a:r>
            <a:endParaRPr lang="en-US" sz="1200" dirty="0" smtClean="0"/>
          </a:p>
          <a:p>
            <a:r>
              <a:rPr lang="en-US" sz="1600" dirty="0" smtClean="0"/>
              <a:t>Refined </a:t>
            </a:r>
            <a:r>
              <a:rPr lang="en-US" sz="1600" dirty="0" smtClean="0"/>
              <a:t>Wireframes </a:t>
            </a:r>
          </a:p>
          <a:p>
            <a:r>
              <a:rPr lang="en-US" sz="1600" dirty="0" smtClean="0"/>
              <a:t>Front End Development (Navigation &amp; Homepage</a:t>
            </a:r>
            <a:r>
              <a:rPr lang="en-US" sz="1600" dirty="0" smtClean="0"/>
              <a:t>)</a:t>
            </a:r>
          </a:p>
          <a:p>
            <a:r>
              <a:rPr lang="en-US" sz="1600" dirty="0" smtClean="0"/>
              <a:t>Back End Development (Reports and Email Notifications)</a:t>
            </a:r>
            <a:endParaRPr lang="en-US" sz="1600" dirty="0" smtClean="0"/>
          </a:p>
          <a:p>
            <a:r>
              <a:rPr lang="en-US" sz="1600" dirty="0" smtClean="0"/>
              <a:t>Additional Research into Facial Recognition</a:t>
            </a:r>
            <a:endParaRPr lang="en-US" dirty="0"/>
          </a:p>
        </p:txBody>
      </p:sp>
    </p:spTree>
    <p:extLst>
      <p:ext uri="{BB962C8B-B14F-4D97-AF65-F5344CB8AC3E}">
        <p14:creationId xmlns:p14="http://schemas.microsoft.com/office/powerpoint/2010/main" val="881545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311700" y="2784175"/>
            <a:ext cx="8520600" cy="613200"/>
          </a:xfrm>
          <a:prstGeom prst="rect">
            <a:avLst/>
          </a:prstGeom>
        </p:spPr>
        <p:txBody>
          <a:bodyPr wrap="square" lIns="91425" tIns="91425" rIns="91425" bIns="91425" anchor="t" anchorCtr="0">
            <a:noAutofit/>
          </a:bodyPr>
          <a:lstStyle/>
          <a:p>
            <a:pPr lvl="0">
              <a:spcBef>
                <a:spcPts val="0"/>
              </a:spcBef>
              <a:buNone/>
            </a:pPr>
            <a:r>
              <a:rPr lang="en"/>
              <a:t>Our Objective</a:t>
            </a:r>
          </a:p>
        </p:txBody>
      </p:sp>
      <p:sp>
        <p:nvSpPr>
          <p:cNvPr id="65" name="Shape 65"/>
          <p:cNvSpPr txBox="1">
            <a:spLocks noGrp="1"/>
          </p:cNvSpPr>
          <p:nvPr>
            <p:ph type="body" idx="1"/>
          </p:nvPr>
        </p:nvSpPr>
        <p:spPr>
          <a:xfrm>
            <a:off x="311700" y="3510750"/>
            <a:ext cx="8520600" cy="1115700"/>
          </a:xfrm>
          <a:prstGeom prst="rect">
            <a:avLst/>
          </a:prstGeom>
        </p:spPr>
        <p:txBody>
          <a:bodyPr wrap="square" lIns="91425" tIns="91425" rIns="91425" bIns="91425" anchor="t" anchorCtr="0">
            <a:noAutofit/>
          </a:bodyPr>
          <a:lstStyle/>
          <a:p>
            <a:pPr lvl="0">
              <a:spcBef>
                <a:spcPts val="0"/>
              </a:spcBef>
              <a:buNone/>
            </a:pPr>
            <a:r>
              <a:rPr lang="en" sz="1400">
                <a:latin typeface="Calibri"/>
                <a:ea typeface="Calibri"/>
                <a:cs typeface="Calibri"/>
                <a:sym typeface="Calibri"/>
              </a:rPr>
              <a:t>This project will address current deficiencies in publicizing information about missing persons both children and adults and then facilitate enlisting of the public’s assistance in trying to locate these individuals. To accomplish this we plan on developing a web site and database to report missing people and track possible sightings of the individuals. </a:t>
            </a:r>
          </a:p>
        </p:txBody>
      </p:sp>
      <p:sp>
        <p:nvSpPr>
          <p:cNvPr id="66" name="Shape 66"/>
          <p:cNvSpPr txBox="1">
            <a:spLocks noGrp="1"/>
          </p:cNvSpPr>
          <p:nvPr>
            <p:ph type="title"/>
          </p:nvPr>
        </p:nvSpPr>
        <p:spPr>
          <a:xfrm>
            <a:off x="311700" y="238125"/>
            <a:ext cx="8520600" cy="613200"/>
          </a:xfrm>
          <a:prstGeom prst="rect">
            <a:avLst/>
          </a:prstGeom>
        </p:spPr>
        <p:txBody>
          <a:bodyPr wrap="square" lIns="91425" tIns="91425" rIns="91425" bIns="91425" anchor="t" anchorCtr="0">
            <a:noAutofit/>
          </a:bodyPr>
          <a:lstStyle/>
          <a:p>
            <a:pPr lvl="0" rtl="0">
              <a:spcBef>
                <a:spcPts val="0"/>
              </a:spcBef>
              <a:buNone/>
            </a:pPr>
            <a:r>
              <a:rPr lang="en"/>
              <a:t>The Issue</a:t>
            </a:r>
          </a:p>
        </p:txBody>
      </p:sp>
      <p:sp>
        <p:nvSpPr>
          <p:cNvPr id="67" name="Shape 67"/>
          <p:cNvSpPr txBox="1">
            <a:spLocks noGrp="1"/>
          </p:cNvSpPr>
          <p:nvPr>
            <p:ph type="body" idx="1"/>
          </p:nvPr>
        </p:nvSpPr>
        <p:spPr>
          <a:xfrm>
            <a:off x="311700" y="964700"/>
            <a:ext cx="8520600" cy="1715700"/>
          </a:xfrm>
          <a:prstGeom prst="rect">
            <a:avLst/>
          </a:prstGeom>
        </p:spPr>
        <p:txBody>
          <a:bodyPr wrap="square" lIns="91425" tIns="91425" rIns="91425" bIns="91425" anchor="t" anchorCtr="0">
            <a:noAutofit/>
          </a:bodyPr>
          <a:lstStyle/>
          <a:p>
            <a:pPr lvl="0" rtl="0">
              <a:spcBef>
                <a:spcPts val="0"/>
              </a:spcBef>
              <a:buNone/>
            </a:pPr>
            <a:r>
              <a:rPr lang="en" sz="1100">
                <a:latin typeface="Calibri"/>
                <a:ea typeface="Calibri"/>
                <a:cs typeface="Calibri"/>
                <a:sym typeface="Calibri"/>
              </a:rPr>
              <a:t>n 2016, law enforcement reported over 600,000 missing children nationwide. At this time, there remain over 80,000 missing from the original total. While this number increases each year, it is paramount to reduce the response time for public awareness of those that have been: (1) reported missing or (2) lured into human trafficking. In addition, the rise of human trafficking burdens the system for the half- million law enforcement (LE) officers nationwide. Unfortunately, </a:t>
            </a:r>
            <a:r>
              <a:rPr lang="en" sz="1100">
                <a:solidFill>
                  <a:srgbClr val="CC0000"/>
                </a:solidFill>
                <a:latin typeface="Calibri"/>
                <a:ea typeface="Calibri"/>
                <a:cs typeface="Calibri"/>
                <a:sym typeface="Calibri"/>
              </a:rPr>
              <a:t>missing children and victims of human trafficking are often unreported</a:t>
            </a:r>
            <a:r>
              <a:rPr lang="en" sz="1100">
                <a:latin typeface="Calibri"/>
                <a:ea typeface="Calibri"/>
                <a:cs typeface="Calibri"/>
                <a:sym typeface="Calibri"/>
              </a:rPr>
              <a:t>. Many parents are discouraged by the processes from making an official report to local authorities. Resources for retrieving proper investigatory leads are thereby limited for LE to launch proactive investigations. Instead, LE personnel are isolated to a reactive investigation that may sadly lead only to a recovery of the missing/exploited victim’s remains.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u="sng" dirty="0">
                <a:solidFill>
                  <a:srgbClr val="002060"/>
                </a:solidFill>
                <a:latin typeface="MV Boli" panose="02000500030200090000" pitchFamily="2" charset="0"/>
                <a:cs typeface="MV Boli" panose="02000500030200090000" pitchFamily="2" charset="0"/>
              </a:rPr>
              <a:t>Project </a:t>
            </a:r>
            <a:r>
              <a:rPr lang="en-US" sz="3200" b="1" u="sng" dirty="0" smtClean="0">
                <a:solidFill>
                  <a:srgbClr val="002060"/>
                </a:solidFill>
                <a:latin typeface="MV Boli" panose="02000500030200090000" pitchFamily="2" charset="0"/>
                <a:cs typeface="MV Boli" panose="02000500030200090000" pitchFamily="2" charset="0"/>
              </a:rPr>
              <a:t>Plan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4040"/>
            <a:ext cx="9144000" cy="2635419"/>
          </a:xfrm>
          <a:prstGeom prst="rect">
            <a:avLst/>
          </a:prstGeom>
        </p:spPr>
      </p:pic>
    </p:spTree>
    <p:extLst>
      <p:ext uri="{BB962C8B-B14F-4D97-AF65-F5344CB8AC3E}">
        <p14:creationId xmlns:p14="http://schemas.microsoft.com/office/powerpoint/2010/main" val="746024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u="sng" dirty="0" smtClean="0">
                <a:solidFill>
                  <a:srgbClr val="002060"/>
                </a:solidFill>
                <a:latin typeface="MV Boli" panose="02000500030200090000" pitchFamily="2" charset="0"/>
                <a:cs typeface="MV Boli" panose="02000500030200090000" pitchFamily="2" charset="0"/>
              </a:rPr>
              <a:t>Project Demo</a:t>
            </a:r>
            <a:endParaRPr lang="en-US" sz="4000" b="1" u="sng" dirty="0">
              <a:solidFill>
                <a:srgbClr val="002060"/>
              </a:solidFill>
              <a:latin typeface="MV Boli" panose="02000500030200090000" pitchFamily="2" charset="0"/>
              <a:cs typeface="MV Boli" panose="02000500030200090000" pitchFamily="2" charset="0"/>
            </a:endParaRPr>
          </a:p>
        </p:txBody>
      </p:sp>
      <p:sp>
        <p:nvSpPr>
          <p:cNvPr id="3" name="Text Placeholder 2"/>
          <p:cNvSpPr>
            <a:spLocks noGrp="1"/>
          </p:cNvSpPr>
          <p:nvPr>
            <p:ph type="body" idx="1"/>
          </p:nvPr>
        </p:nvSpPr>
        <p:spPr>
          <a:xfrm>
            <a:off x="311700" y="2038350"/>
            <a:ext cx="8520600" cy="2530450"/>
          </a:xfrm>
        </p:spPr>
        <p:txBody>
          <a:bodyPr/>
          <a:lstStyle/>
          <a:p>
            <a:r>
              <a:rPr lang="en-US" dirty="0" smtClean="0"/>
              <a:t>Front End Development Update</a:t>
            </a:r>
          </a:p>
          <a:p>
            <a:r>
              <a:rPr lang="en-US" dirty="0" smtClean="0"/>
              <a:t>Back End Development Update</a:t>
            </a:r>
            <a:endParaRPr lang="en-US" dirty="0" smtClean="0"/>
          </a:p>
          <a:p>
            <a:endParaRPr lang="en-US" dirty="0"/>
          </a:p>
        </p:txBody>
      </p:sp>
    </p:spTree>
    <p:extLst>
      <p:ext uri="{BB962C8B-B14F-4D97-AF65-F5344CB8AC3E}">
        <p14:creationId xmlns:p14="http://schemas.microsoft.com/office/powerpoint/2010/main" val="4048948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002060"/>
                </a:solidFill>
                <a:latin typeface="MV Boli" panose="02000500030200090000" pitchFamily="2" charset="0"/>
                <a:cs typeface="MV Boli" panose="02000500030200090000" pitchFamily="2" charset="0"/>
              </a:rPr>
              <a:t>Plan for Sprint </a:t>
            </a:r>
            <a:r>
              <a:rPr lang="en-US" b="1" u="sng" dirty="0" smtClean="0">
                <a:solidFill>
                  <a:srgbClr val="002060"/>
                </a:solidFill>
                <a:latin typeface="MV Boli" panose="02000500030200090000" pitchFamily="2" charset="0"/>
                <a:cs typeface="MV Boli" panose="02000500030200090000" pitchFamily="2" charset="0"/>
              </a:rPr>
              <a:t>5</a:t>
            </a:r>
            <a:endParaRPr lang="en-US" b="1" u="sng" dirty="0">
              <a:solidFill>
                <a:srgbClr val="002060"/>
              </a:solidFill>
              <a:latin typeface="MV Boli" panose="02000500030200090000" pitchFamily="2" charset="0"/>
              <a:cs typeface="MV Boli" panose="02000500030200090000" pitchFamily="2" charset="0"/>
            </a:endParaRPr>
          </a:p>
        </p:txBody>
      </p:sp>
      <p:sp>
        <p:nvSpPr>
          <p:cNvPr id="3" name="Text Placeholder 2"/>
          <p:cNvSpPr>
            <a:spLocks noGrp="1"/>
          </p:cNvSpPr>
          <p:nvPr>
            <p:ph type="body" idx="1"/>
          </p:nvPr>
        </p:nvSpPr>
        <p:spPr>
          <a:xfrm>
            <a:off x="311700" y="1428750"/>
            <a:ext cx="8520600" cy="3140050"/>
          </a:xfrm>
        </p:spPr>
        <p:txBody>
          <a:bodyPr/>
          <a:lstStyle/>
          <a:p>
            <a:r>
              <a:rPr lang="en-US" dirty="0" smtClean="0"/>
              <a:t>Refine (OPTIONAL) Use Cases/Scenarios</a:t>
            </a:r>
          </a:p>
          <a:p>
            <a:pPr lvl="1"/>
            <a:r>
              <a:rPr lang="en-US" dirty="0" smtClean="0"/>
              <a:t>Allow parents to fill out information to file a police report and print out</a:t>
            </a:r>
          </a:p>
          <a:p>
            <a:pPr lvl="1"/>
            <a:r>
              <a:rPr lang="en-US" dirty="0" smtClean="0"/>
              <a:t>Update the Missing Person’s Profile: Complaint number, report number, Law enforcement email address</a:t>
            </a:r>
          </a:p>
          <a:p>
            <a:r>
              <a:rPr lang="en-US" dirty="0" smtClean="0"/>
              <a:t>Continue Research of Facial </a:t>
            </a:r>
            <a:r>
              <a:rPr lang="en-US" dirty="0" smtClean="0"/>
              <a:t>Recognition</a:t>
            </a:r>
          </a:p>
          <a:p>
            <a:r>
              <a:rPr lang="en-US" dirty="0" smtClean="0"/>
              <a:t>Continue Implementation in UX/UI and Front End Development</a:t>
            </a:r>
            <a:endParaRPr lang="en-US" dirty="0" smtClean="0"/>
          </a:p>
          <a:p>
            <a:endParaRPr lang="en-US" dirty="0" smtClean="0"/>
          </a:p>
          <a:p>
            <a:endParaRPr lang="en-US" dirty="0" smtClean="0"/>
          </a:p>
        </p:txBody>
      </p:sp>
    </p:spTree>
    <p:extLst>
      <p:ext uri="{BB962C8B-B14F-4D97-AF65-F5344CB8AC3E}">
        <p14:creationId xmlns:p14="http://schemas.microsoft.com/office/powerpoint/2010/main" val="2990439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3200400" y="1962150"/>
            <a:ext cx="3962400" cy="900650"/>
          </a:xfrm>
          <a:prstGeom prst="rect">
            <a:avLst/>
          </a:prstGeom>
        </p:spPr>
        <p:txBody>
          <a:bodyPr wrap="square" lIns="91425" tIns="91425" rIns="91425" bIns="91425" anchor="t" anchorCtr="0">
            <a:noAutofit/>
          </a:bodyPr>
          <a:lstStyle/>
          <a:p>
            <a:pPr lvl="0">
              <a:spcBef>
                <a:spcPts val="0"/>
              </a:spcBef>
              <a:buNone/>
            </a:pPr>
            <a:r>
              <a:rPr lang="en" b="1" u="sng" dirty="0" smtClean="0">
                <a:solidFill>
                  <a:srgbClr val="002060"/>
                </a:solidFill>
                <a:latin typeface="MV Boli" panose="02000500030200090000" pitchFamily="2" charset="0"/>
                <a:cs typeface="MV Boli" panose="02000500030200090000" pitchFamily="2" charset="0"/>
              </a:rPr>
              <a:t>Questions</a:t>
            </a:r>
            <a:r>
              <a:rPr lang="en" b="1" u="sng" dirty="0">
                <a:solidFill>
                  <a:srgbClr val="002060"/>
                </a:solidFill>
                <a:latin typeface="MV Boli" panose="02000500030200090000" pitchFamily="2" charset="0"/>
                <a:cs typeface="MV Boli" panose="02000500030200090000" pitchFamily="2" charset="0"/>
              </a:rPr>
              <a:t>?</a:t>
            </a: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458</TotalTime>
  <Words>304</Words>
  <Application>Microsoft Office PowerPoint</Application>
  <PresentationFormat>On-screen Show (16:9)</PresentationFormat>
  <Paragraphs>25</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MV Boli</vt:lpstr>
      <vt:lpstr>Calibri</vt:lpstr>
      <vt:lpstr>Old Standard TT</vt:lpstr>
      <vt:lpstr>Paperback</vt:lpstr>
      <vt:lpstr>Missing Persons Project CSI 4999</vt:lpstr>
      <vt:lpstr>Sprint 4 Update</vt:lpstr>
      <vt:lpstr>Our Objective</vt:lpstr>
      <vt:lpstr>Project Plan</vt:lpstr>
      <vt:lpstr>Project Demo</vt:lpstr>
      <vt:lpstr>Plan for Sprint 5</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Missing Persons Project CSI 4999</dc:title>
  <dc:creator>Daniel Matache</dc:creator>
  <cp:lastModifiedBy>DC</cp:lastModifiedBy>
  <cp:revision>18</cp:revision>
  <dcterms:modified xsi:type="dcterms:W3CDTF">2017-10-24T03:00:13Z</dcterms:modified>
</cp:coreProperties>
</file>