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253C-00DA-416C-9254-443DAD742412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7A9CD-1C74-4031-A816-3C59A1FA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5DF7F54-63DD-4161-A23C-E08EF82ACCE1}" type="datetime1">
              <a:rPr lang="en-US" smtClean="0"/>
              <a:t>12/7/2017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sr-Latn-RS" dirty="0" smtClean="0"/>
              <a:t>1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BB6E-60BB-457E-B454-7758445C6B38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364700DE-98D6-4575-B5DF-BBDD8DC0E3BD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F37F-C83D-4503-A83D-0F57245AE27A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8011396-87BA-4CB6-8E92-A5C90D75545F}" type="datetime1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A94B-5E74-4980-80E7-199272FDD998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63F1-D33F-4DF8-8398-60DC26BCAA06}" type="datetime1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C158-5BA3-4B5D-8835-68FED338A3F0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D5E90C3-6FF8-4AA3-AF79-CD526D361C02}" type="datetime1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90E7-64F0-47BD-B011-09C2CE491347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072-9238-4BD5-9F58-3D4D92F08746}" type="datetime1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2F63CDB-B862-4CAE-881A-32984E72FF35}" type="datetime1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sr-Latn-RS" dirty="0" smtClean="0"/>
              <a:t>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13240@alas.matf.bg.ac.rs" TargetMode="External"/><Relationship Id="rId2" Type="http://schemas.openxmlformats.org/officeDocument/2006/relationships/hyperlink" Target="mailto:mi13043@alas.matf.bg.ac.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13268@alas.matf.bg.ac.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057400"/>
          </a:xfrm>
        </p:spPr>
        <p:txBody>
          <a:bodyPr/>
          <a:lstStyle/>
          <a:p>
            <a:pPr algn="ctr"/>
            <a:r>
              <a:rPr lang="en-US" dirty="0" smtClean="0"/>
              <a:t> H2020: LIMBO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529371"/>
            <a:ext cx="6400800" cy="4114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Online Learning Platform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Rukovodioci</a:t>
            </a:r>
            <a:r>
              <a:rPr lang="en-US" dirty="0" smtClean="0"/>
              <a:t>:</a:t>
            </a:r>
          </a:p>
          <a:p>
            <a:pPr algn="ctr"/>
            <a:r>
              <a:rPr lang="en-US" dirty="0" err="1" smtClean="0"/>
              <a:t>Anja</a:t>
            </a:r>
            <a:r>
              <a:rPr lang="en-US" dirty="0" smtClean="0"/>
              <a:t> </a:t>
            </a:r>
            <a:r>
              <a:rPr lang="en-US" dirty="0" err="1" smtClean="0"/>
              <a:t>Bukurov</a:t>
            </a:r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mi13043@alas.matf.bg.ac.rs</a:t>
            </a:r>
            <a:endParaRPr lang="en-US" dirty="0" smtClean="0"/>
          </a:p>
          <a:p>
            <a:pPr algn="ctr"/>
            <a:r>
              <a:rPr lang="en-US" dirty="0" smtClean="0"/>
              <a:t>Vojislav </a:t>
            </a:r>
            <a:r>
              <a:rPr lang="en-US" dirty="0" err="1" smtClean="0"/>
              <a:t>Stankovi</a:t>
            </a:r>
            <a:r>
              <a:rPr lang="sr-Latn-RS" dirty="0" smtClean="0"/>
              <a:t>ć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mi13240@alas.matf.bg.ac.rs</a:t>
            </a:r>
            <a:endParaRPr lang="en-US" dirty="0" smtClean="0"/>
          </a:p>
          <a:p>
            <a:pPr algn="ctr"/>
            <a:r>
              <a:rPr lang="en-US" dirty="0" smtClean="0"/>
              <a:t>Lazar </a:t>
            </a:r>
            <a:r>
              <a:rPr lang="en-US" dirty="0" err="1" smtClean="0"/>
              <a:t>Rankovi</a:t>
            </a:r>
            <a:r>
              <a:rPr lang="sr-Latn-RS" dirty="0" smtClean="0"/>
              <a:t>ć</a:t>
            </a:r>
            <a:endParaRPr lang="en-US" dirty="0" smtClean="0"/>
          </a:p>
          <a:p>
            <a:pPr algn="ctr"/>
            <a:r>
              <a:rPr lang="en-US" dirty="0" smtClean="0">
                <a:hlinkClick r:id="rId4"/>
              </a:rPr>
              <a:t>mi13268@alas.matf.bg.ac.rs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Horizon 2020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Tip projekta: STREP</a:t>
            </a:r>
          </a:p>
          <a:p>
            <a:r>
              <a:rPr lang="sr-Latn-RS" dirty="0" smtClean="0"/>
              <a:t>Predviđeno trajanje: 13 meseci</a:t>
            </a:r>
          </a:p>
          <a:p>
            <a:r>
              <a:rPr lang="sr-Latn-RS" dirty="0" smtClean="0"/>
              <a:t>Opis projekta: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Projekat čini online platforma 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Platforma sadrži alate za prevođenje teksta u govor i prevođenje govora u tekst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Na platformi se slušaju i polažu kursevi</a:t>
            </a:r>
          </a:p>
          <a:p>
            <a:r>
              <a:rPr lang="sr-Latn-RS" dirty="0" smtClean="0"/>
              <a:t>Platforma omogućava slabovidim ljudima da uče programiranje</a:t>
            </a:r>
          </a:p>
          <a:p>
            <a:endParaRPr lang="sr-Latn-RS" dirty="0" smtClean="0"/>
          </a:p>
          <a:p>
            <a:pPr lvl="1">
              <a:buClr>
                <a:schemeClr val="tx2"/>
              </a:buClr>
              <a:buNone/>
            </a:pPr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664" y="6556248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t>2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</a:t>
            </a:r>
            <a:r>
              <a:rPr lang="en-US" dirty="0" err="1" smtClean="0"/>
              <a:t>i</a:t>
            </a:r>
            <a:r>
              <a:rPr lang="sr-Latn-RS" dirty="0" smtClean="0"/>
              <a:t>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Omogućiti slabovidim ljudima da se uključe u svet programiranja</a:t>
            </a:r>
          </a:p>
          <a:p>
            <a:r>
              <a:rPr lang="sr-Latn-RS" dirty="0" smtClean="0"/>
              <a:t>Okruženje će biti prilagođeno njihovim potrebama</a:t>
            </a:r>
          </a:p>
          <a:p>
            <a:r>
              <a:rPr lang="sr-Latn-RS" dirty="0" smtClean="0"/>
              <a:t>Rad u okruženju bez stresa</a:t>
            </a:r>
          </a:p>
          <a:p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69664" y="6556248"/>
            <a:ext cx="588336" cy="228600"/>
          </a:xfrm>
        </p:spPr>
        <p:txBody>
          <a:bodyPr/>
          <a:lstStyle/>
          <a:p>
            <a:fld id="{A255F231-0A6F-49D2-951F-550B2B95B5B4}" type="slidenum">
              <a:rPr lang="en-US" smtClean="0"/>
              <a:t>3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Značaj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239000" cy="3788736"/>
          </a:xfrm>
        </p:spPr>
        <p:txBody>
          <a:bodyPr/>
          <a:lstStyle/>
          <a:p>
            <a:r>
              <a:rPr lang="sr-Latn-RS" dirty="0" smtClean="0"/>
              <a:t>Platforma je korisna za edukaciju i individualni razvoj pojedinca</a:t>
            </a:r>
          </a:p>
          <a:p>
            <a:r>
              <a:rPr lang="sr-Latn-RS" dirty="0" smtClean="0"/>
              <a:t>Smanjenje nezaposlenosti slabovidih ljudi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4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Platforma limbo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GUI</a:t>
            </a:r>
          </a:p>
          <a:p>
            <a:r>
              <a:rPr lang="sr-Latn-RS" dirty="0" smtClean="0"/>
              <a:t>Online interpreter/kompilator</a:t>
            </a:r>
          </a:p>
          <a:p>
            <a:r>
              <a:rPr lang="sr-Latn-RS" dirty="0" smtClean="0"/>
              <a:t>Audio kursevi</a:t>
            </a:r>
          </a:p>
          <a:p>
            <a:r>
              <a:rPr lang="sr-Latn-RS" dirty="0" smtClean="0"/>
              <a:t>Web grading</a:t>
            </a:r>
          </a:p>
          <a:p>
            <a:r>
              <a:rPr lang="sr-Latn-RS" dirty="0" smtClean="0"/>
              <a:t>Alati: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Govor u tekst</a:t>
            </a:r>
          </a:p>
          <a:p>
            <a:pPr lvl="1">
              <a:buClr>
                <a:schemeClr val="tx2"/>
              </a:buClr>
            </a:pPr>
            <a:r>
              <a:rPr lang="sr-Latn-RS" dirty="0" smtClean="0"/>
              <a:t>Tekst u govor</a:t>
            </a:r>
          </a:p>
          <a:p>
            <a:r>
              <a:rPr lang="sr-Latn-RS" dirty="0" smtClean="0"/>
              <a:t>Online prodavnica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5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Konačni proizvod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svim</a:t>
            </a:r>
            <a:r>
              <a:rPr lang="en-US" dirty="0" smtClean="0"/>
              <a:t> </a:t>
            </a:r>
            <a:r>
              <a:rPr lang="en-US" dirty="0" err="1" smtClean="0"/>
              <a:t>ministarstvima</a:t>
            </a:r>
            <a:r>
              <a:rPr lang="en-US" dirty="0" smtClean="0"/>
              <a:t> </a:t>
            </a:r>
            <a:r>
              <a:rPr lang="sr-Latn-RS" dirty="0" smtClean="0"/>
              <a:t>obrazovanja</a:t>
            </a:r>
            <a:r>
              <a:rPr lang="en-US" dirty="0" smtClean="0"/>
              <a:t> </a:t>
            </a:r>
            <a:r>
              <a:rPr lang="en-US" dirty="0" err="1" smtClean="0"/>
              <a:t>širom</a:t>
            </a:r>
            <a:r>
              <a:rPr lang="en-US" dirty="0" smtClean="0"/>
              <a:t> EU</a:t>
            </a:r>
            <a:endParaRPr lang="sr-Latn-RS" dirty="0" smtClean="0"/>
          </a:p>
          <a:p>
            <a:r>
              <a:rPr lang="sv-SE" dirty="0" smtClean="0"/>
              <a:t>SPAS će biti predstavljen </a:t>
            </a:r>
            <a:r>
              <a:rPr lang="sr-Latn-RS" dirty="0" smtClean="0"/>
              <a:t>specijalizovanim srednjim školama</a:t>
            </a:r>
          </a:p>
          <a:p>
            <a:r>
              <a:rPr lang="en-US" dirty="0" err="1" smtClean="0"/>
              <a:t>Očekuje</a:t>
            </a:r>
            <a:r>
              <a:rPr lang="en-US" dirty="0" smtClean="0"/>
              <a:t> se </a:t>
            </a:r>
            <a:r>
              <a:rPr lang="en-US" dirty="0" err="1" smtClean="0"/>
              <a:t>da</a:t>
            </a:r>
            <a:r>
              <a:rPr lang="en-US" dirty="0" smtClean="0"/>
              <a:t> se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projekat</a:t>
            </a:r>
            <a:r>
              <a:rPr lang="en-US" dirty="0" smtClean="0"/>
              <a:t> </a:t>
            </a:r>
            <a:r>
              <a:rPr lang="en-US" dirty="0" err="1" smtClean="0"/>
              <a:t>predstavi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ostalim</a:t>
            </a:r>
            <a:r>
              <a:rPr lang="en-US" dirty="0" smtClean="0"/>
              <a:t> </a:t>
            </a:r>
            <a:r>
              <a:rPr lang="en-US" dirty="0" err="1" smtClean="0"/>
              <a:t>zemljama</a:t>
            </a:r>
            <a:r>
              <a:rPr lang="sr-Latn-RS" dirty="0" smtClean="0"/>
              <a:t> sveta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6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Povećan broj programerski obučenih ljudi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sr-Latn-RS" dirty="0" smtClean="0"/>
              <a:t>Povećan broj zaposlenih u industrijskom sektoru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Povećan</a:t>
            </a:r>
            <a:r>
              <a:rPr lang="sr-Latn-RS" dirty="0" smtClean="0"/>
              <a:t>a društvena svest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7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239000" cy="1143000"/>
          </a:xfrm>
        </p:spPr>
        <p:txBody>
          <a:bodyPr/>
          <a:lstStyle/>
          <a:p>
            <a:pPr algn="ctr"/>
            <a:r>
              <a:rPr lang="sr-Latn-RS" dirty="0" smtClean="0"/>
              <a:t>HVALA NA PAŽNJI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7239000" cy="22647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31-0A6F-49D2-951F-550B2B95B5B4}" type="slidenum">
              <a:rPr lang="en-US" smtClean="0"/>
              <a:t>8</a:t>
            </a:fld>
            <a:r>
              <a:rPr lang="en-US" dirty="0" smtClean="0"/>
              <a:t>/8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146</TotalTime>
  <Words>178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Wingdings</vt:lpstr>
      <vt:lpstr>Wingdings 2</vt:lpstr>
      <vt:lpstr>Opulent</vt:lpstr>
      <vt:lpstr> H2020: LIMBO </vt:lpstr>
      <vt:lpstr>Horizon 2020</vt:lpstr>
      <vt:lpstr>Cilj Projekta</vt:lpstr>
      <vt:lpstr>Značaj projekta</vt:lpstr>
      <vt:lpstr>Platforma limbo</vt:lpstr>
      <vt:lpstr>Konačni proizvod</vt:lpstr>
      <vt:lpstr>Rezultat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LIMBO</dc:title>
  <dc:creator>Buljavi Robot</dc:creator>
  <cp:lastModifiedBy>Lazar Rankovic</cp:lastModifiedBy>
  <cp:revision>17</cp:revision>
  <dcterms:created xsi:type="dcterms:W3CDTF">2017-12-07T11:20:26Z</dcterms:created>
  <dcterms:modified xsi:type="dcterms:W3CDTF">2017-12-07T13:51:02Z</dcterms:modified>
</cp:coreProperties>
</file>