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D6A3D-CFFA-43AD-90C3-4C45453E6A0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1A6DD-DEFA-486D-BAAB-AC5CA3B10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17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E5E8791-9AA2-4E65-A12F-BDFAFFF6B950}" type="datetime1">
              <a:rPr lang="en-US" smtClean="0"/>
              <a:t>12/7/2017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r>
              <a:rPr lang="sr-Latn-RS" dirty="0" smtClean="0"/>
              <a:t>LIMBO</a:t>
            </a:r>
            <a:endParaRPr lang="sr-Latn-R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endParaRPr lang="sr-Latn-R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0C5-3481-45F1-956C-0072EC6143BD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LIMBO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5A27-062A-48AD-BB16-E45FE02E31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A5A6BF71-A481-4734-B056-E6B408F8D038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r>
              <a:rPr lang="en-US" smtClean="0"/>
              <a:t>LIMBO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8C95A27-062A-48AD-BB16-E45FE02E31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4587-1226-45AC-ACDD-FDEF9B886301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LIMBO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5A27-062A-48AD-BB16-E45FE02E31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D68293D-D6DF-4D35-B996-6CE7FCD6C5B1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LIMBO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48C95A27-062A-48AD-BB16-E45FE02E318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7E20-3FA3-4038-B182-486830E38BC4}" type="datetime1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LIMBO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5A27-062A-48AD-BB16-E45FE02E31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A965-7E87-47BF-8392-BB4DA30CBA91}" type="datetime1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LIMBO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5A27-062A-48AD-BB16-E45FE02E31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02D7-8284-4DFC-9F09-2C690EEF8336}" type="datetime1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LIMBO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5A27-062A-48AD-BB16-E45FE02E31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ABFF731-8986-49E8-9626-3226098535A0}" type="datetime1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LIMBO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5A27-062A-48AD-BB16-E45FE02E31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70AD-EED3-4F39-A937-C72C98EF2167}" type="datetime1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LIMBO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5A27-062A-48AD-BB16-E45FE02E31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DE0B-3727-4C0B-972F-9B19E8066D06}" type="datetime1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LIMBO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5A27-062A-48AD-BB16-E45FE02E318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315B435-6BDC-4915-9EEC-8ECADE59CE91}" type="datetime1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LIMBO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8C95A27-062A-48AD-BB16-E45FE02E31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Agilni</a:t>
            </a:r>
            <a:r>
              <a:rPr lang="en-US" b="1" dirty="0" smtClean="0"/>
              <a:t> plan </a:t>
            </a:r>
            <a:r>
              <a:rPr lang="en-US" b="1" dirty="0" err="1" smtClean="0"/>
              <a:t>za</a:t>
            </a:r>
            <a:r>
              <a:rPr lang="en-US" b="1" dirty="0" smtClean="0"/>
              <a:t> </a:t>
            </a:r>
            <a:r>
              <a:rPr lang="en-US" b="1" dirty="0" err="1" smtClean="0"/>
              <a:t>prve</a:t>
            </a:r>
            <a:r>
              <a:rPr lang="en-US" b="1" dirty="0" smtClean="0"/>
              <a:t> tri </a:t>
            </a:r>
            <a:r>
              <a:rPr lang="en-US" b="1" dirty="0" err="1" smtClean="0"/>
              <a:t>sedmice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Resursi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Računarska operma</a:t>
            </a:r>
          </a:p>
          <a:p>
            <a:r>
              <a:rPr lang="sr-Latn-RS" dirty="0" smtClean="0"/>
              <a:t>Platforma</a:t>
            </a:r>
          </a:p>
          <a:p>
            <a:r>
              <a:rPr lang="sr-Latn-RS" dirty="0" smtClean="0"/>
              <a:t>Materijali</a:t>
            </a:r>
          </a:p>
          <a:p>
            <a:r>
              <a:rPr lang="sr-Latn-RS" dirty="0" smtClean="0"/>
              <a:t>Audio prezentacije</a:t>
            </a:r>
          </a:p>
          <a:p>
            <a:r>
              <a:rPr lang="sr-Latn-RS" dirty="0" smtClean="0"/>
              <a:t>Server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93464" y="6556248"/>
            <a:ext cx="588336" cy="228600"/>
          </a:xfrm>
        </p:spPr>
        <p:txBody>
          <a:bodyPr/>
          <a:lstStyle/>
          <a:p>
            <a:fld id="{48C95A27-062A-48AD-BB16-E45FE02E3180}" type="slidenum">
              <a:rPr lang="en-US" smtClean="0"/>
              <a:pPr/>
              <a:t>2</a:t>
            </a:fld>
            <a:r>
              <a:rPr lang="sr-Latn-RS" dirty="0" smtClean="0"/>
              <a:t>/7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Naručiti opremu</a:t>
            </a:r>
          </a:p>
          <a:p>
            <a:r>
              <a:rPr lang="sr-Latn-RS" dirty="0" smtClean="0"/>
              <a:t>Anketirati potencijalne klijente</a:t>
            </a:r>
          </a:p>
          <a:p>
            <a:r>
              <a:rPr lang="sr-Latn-RS" dirty="0" smtClean="0"/>
              <a:t>Sakupiti i analizirazi rezultate ankete</a:t>
            </a:r>
          </a:p>
          <a:p>
            <a:r>
              <a:rPr lang="sr-Latn-RS" dirty="0" smtClean="0"/>
              <a:t>Odabrati stručni kadar</a:t>
            </a:r>
          </a:p>
          <a:p>
            <a:r>
              <a:rPr lang="sr-Latn-RS" dirty="0" smtClean="0"/>
              <a:t>Pronaći radni prostor</a:t>
            </a:r>
          </a:p>
          <a:p>
            <a:r>
              <a:rPr lang="sr-Latn-RS" dirty="0" smtClean="0"/>
              <a:t>Pripremiti prateće materijale</a:t>
            </a:r>
          </a:p>
          <a:p>
            <a:r>
              <a:rPr lang="sr-Latn-RS" dirty="0" smtClean="0"/>
              <a:t>Projektovati aritekturu platforme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5A27-062A-48AD-BB16-E45FE02E3180}" type="slidenum">
              <a:rPr lang="en-US" smtClean="0"/>
              <a:t>3</a:t>
            </a:fld>
            <a:r>
              <a:rPr lang="sr-Latn-RS" dirty="0" smtClean="0"/>
              <a:t>/7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Prva nedelja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Naručiti računarsku opremu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Rok: 5.12.2017.</a:t>
            </a:r>
          </a:p>
          <a:p>
            <a:r>
              <a:rPr lang="sr-Latn-RS" dirty="0" smtClean="0"/>
              <a:t>Anketirati buduće klijente</a:t>
            </a:r>
          </a:p>
          <a:p>
            <a:pPr lvl="1">
              <a:buClr>
                <a:schemeClr val="tx2"/>
              </a:buClr>
            </a:pPr>
            <a:r>
              <a:rPr lang="en-US" dirty="0" smtClean="0"/>
              <a:t>P</a:t>
            </a:r>
            <a:r>
              <a:rPr lang="sr-Latn-RS" dirty="0" smtClean="0"/>
              <a:t>ripremiti pitanja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Testirati anketu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Pustiti anketu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Rok: 10.12.2017.</a:t>
            </a:r>
          </a:p>
          <a:p>
            <a:r>
              <a:rPr lang="sr-Latn-RS" dirty="0" smtClean="0"/>
              <a:t>Pronaći prostor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Radni prostor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Prostor za skladištenje servera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Rok: 10.12.2017.</a:t>
            </a:r>
          </a:p>
          <a:p>
            <a:endParaRPr lang="sr-Latn-RS" dirty="0" smtClean="0"/>
          </a:p>
          <a:p>
            <a:endParaRPr lang="sr-Latn-R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5A27-062A-48AD-BB16-E45FE02E3180}" type="slidenum">
              <a:rPr lang="en-US" smtClean="0"/>
              <a:pPr/>
              <a:t>4</a:t>
            </a:fld>
            <a:r>
              <a:rPr lang="sr-Latn-RS" dirty="0" smtClean="0"/>
              <a:t>/7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Druga nedelja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Sakupiti rezultate ankete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Analizirati želje potencijalnih klijenata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Odabrati paradigmu na osnovu želja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Rok: 23.12.2017.</a:t>
            </a:r>
          </a:p>
          <a:p>
            <a:r>
              <a:rPr lang="sr-Latn-RS" dirty="0" smtClean="0"/>
              <a:t>Odabrati stručni kadar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Programeri i web developeri za razvijanje platforme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Stručnjaci iz odabrane paradigme za materijale</a:t>
            </a:r>
          </a:p>
          <a:p>
            <a:endParaRPr lang="sr-Latn-R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5A27-062A-48AD-BB16-E45FE02E3180}" type="slidenum">
              <a:rPr lang="en-US" smtClean="0"/>
              <a:t>5</a:t>
            </a:fld>
            <a:r>
              <a:rPr lang="sr-Latn-RS" dirty="0" smtClean="0"/>
              <a:t>/7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Treća nedelja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Projektovanje arhitekture računara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Odabir tehnologija za front-end i back-end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Dizajn korisničkog interfejsa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Projektovanje baza podataka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Odabir tipa arhitekture </a:t>
            </a:r>
          </a:p>
          <a:p>
            <a:pPr lvl="1">
              <a:buClr>
                <a:schemeClr val="tx2"/>
              </a:buClr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5A27-062A-48AD-BB16-E45FE02E3180}" type="slidenum">
              <a:rPr lang="en-US" smtClean="0"/>
              <a:pPr/>
              <a:t>6</a:t>
            </a:fld>
            <a:r>
              <a:rPr lang="sr-Latn-RS" dirty="0" smtClean="0"/>
              <a:t>/7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Odrađeno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Naručivanje opreme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Rok nije probijen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5A27-062A-48AD-BB16-E45FE02E3180}" type="slidenum">
              <a:rPr lang="en-US" smtClean="0"/>
              <a:t>7</a:t>
            </a:fld>
            <a:r>
              <a:rPr lang="sr-Latn-RS" dirty="0" smtClean="0"/>
              <a:t>/7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50</TotalTime>
  <Words>144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Trebuchet MS</vt:lpstr>
      <vt:lpstr>Wingdings</vt:lpstr>
      <vt:lpstr>Wingdings 2</vt:lpstr>
      <vt:lpstr>Opulent</vt:lpstr>
      <vt:lpstr>Agilni plan za prve tri sedmice</vt:lpstr>
      <vt:lpstr>Resursi</vt:lpstr>
      <vt:lpstr>Sprint</vt:lpstr>
      <vt:lpstr>Prva nedelja</vt:lpstr>
      <vt:lpstr>Druga nedelja</vt:lpstr>
      <vt:lpstr>Treća nedelja</vt:lpstr>
      <vt:lpstr>Odrađeno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Agilni plan za prve tri sedmice</dc:title>
  <dc:creator>Buljavi Robot</dc:creator>
  <cp:lastModifiedBy>Lazar Rankovic</cp:lastModifiedBy>
  <cp:revision>7</cp:revision>
  <dcterms:created xsi:type="dcterms:W3CDTF">2017-12-06T19:26:01Z</dcterms:created>
  <dcterms:modified xsi:type="dcterms:W3CDTF">2017-12-07T13:14:12Z</dcterms:modified>
</cp:coreProperties>
</file>