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2C55-62BD-4D7B-9443-48C8B4FAB40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4DA3-8C3B-4F63-8AA4-59A0B3E9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3731602-3338-4B4C-8B9D-1CF10DF9553C}" type="datetime1">
              <a:rPr lang="en-US" smtClean="0"/>
              <a:t>12/7/2017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E0E9-0CC7-4ECA-9337-AD1D0482C332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6A165956-E7B6-4F89-9831-B736FA8AC9C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104E-1F08-47FF-9E6A-21A4875F0876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FBD1AF6-13F9-4579-BFE8-8F7EA561C042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726-7B63-4F89-B6C6-0A233ADE1E4F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B896-262A-47FC-9002-9AA674F9AAA8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93E1-5366-48E5-BB41-C2477825589B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92F76E6-4B5F-432E-B6CB-F241730FEB2D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6F82-4D46-437C-9194-925019F62017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07B0-5AD0-45E8-8F43-2E524A62D76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7AC2346-B7AA-434C-9648-7F3D72FCB64E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SBA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Ciljne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Ministarstvo</a:t>
            </a:r>
            <a:r>
              <a:rPr lang="en-US" dirty="0" smtClean="0"/>
              <a:t> </a:t>
            </a:r>
            <a:r>
              <a:rPr lang="en-US" dirty="0" err="1" smtClean="0"/>
              <a:t>prosvete</a:t>
            </a:r>
            <a:r>
              <a:rPr lang="en-US" dirty="0" smtClean="0"/>
              <a:t> </a:t>
            </a:r>
            <a:r>
              <a:rPr lang="en-US" dirty="0" err="1" smtClean="0"/>
              <a:t>Republike</a:t>
            </a:r>
            <a:r>
              <a:rPr lang="en-US" dirty="0" smtClean="0"/>
              <a:t> </a:t>
            </a:r>
            <a:r>
              <a:rPr lang="en-US" dirty="0" err="1" smtClean="0"/>
              <a:t>Srbije</a:t>
            </a:r>
            <a:endParaRPr lang="sr-Latn-RS" dirty="0" smtClean="0"/>
          </a:p>
          <a:p>
            <a:r>
              <a:rPr lang="en-US" dirty="0" err="1" smtClean="0"/>
              <a:t>Unija</a:t>
            </a:r>
            <a:r>
              <a:rPr lang="en-US" dirty="0" smtClean="0"/>
              <a:t> </a:t>
            </a:r>
            <a:r>
              <a:rPr lang="en-US" dirty="0" err="1" smtClean="0"/>
              <a:t>slepih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slabovidih</a:t>
            </a:r>
            <a:endParaRPr lang="sr-Latn-RS" dirty="0" smtClean="0"/>
          </a:p>
          <a:p>
            <a:r>
              <a:rPr lang="en-US" dirty="0" err="1" smtClean="0"/>
              <a:t>Kompanije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veli</a:t>
            </a:r>
            <a:r>
              <a:rPr lang="sr-Latn-RS" dirty="0" smtClean="0"/>
              <a:t>čina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2</a:t>
            </a:fld>
            <a:r>
              <a:rPr lang="sr-Latn-RS" dirty="0" smtClean="0"/>
              <a:t>/4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Istraživanje tržišta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Industrija</a:t>
            </a:r>
            <a:endParaRPr lang="sr-Latn-RS" dirty="0" smtClean="0"/>
          </a:p>
          <a:p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paradigme</a:t>
            </a:r>
            <a:endParaRPr lang="sr-Latn-RS" dirty="0" smtClean="0"/>
          </a:p>
          <a:p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kompanije</a:t>
            </a:r>
            <a:endParaRPr lang="sr-Latn-RS" dirty="0" smtClean="0"/>
          </a:p>
          <a:p>
            <a:r>
              <a:rPr lang="sr-Latn-RS" dirty="0" smtClean="0"/>
              <a:t>Odabrati stručni kadar</a:t>
            </a:r>
          </a:p>
          <a:p>
            <a:r>
              <a:rPr lang="sr-Latn-RS" dirty="0" smtClean="0"/>
              <a:t>Pronaći radni prostor</a:t>
            </a:r>
          </a:p>
          <a:p>
            <a:r>
              <a:rPr lang="sr-Latn-RS" dirty="0" smtClean="0"/>
              <a:t>Pripremiti prateće materijale</a:t>
            </a:r>
          </a:p>
          <a:p>
            <a:r>
              <a:rPr lang="sr-Latn-RS" dirty="0" smtClean="0"/>
              <a:t>Projektovati aritekturu platforme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3</a:t>
            </a:fld>
            <a:r>
              <a:rPr lang="sr-Latn-RS" dirty="0" smtClean="0"/>
              <a:t>/4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Usluge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Kursevi na mreži</a:t>
            </a:r>
          </a:p>
          <a:p>
            <a:r>
              <a:rPr lang="en-US" dirty="0" err="1" smtClean="0"/>
              <a:t>Tekst</a:t>
            </a:r>
            <a:r>
              <a:rPr lang="en-US" dirty="0" smtClean="0"/>
              <a:t> u </a:t>
            </a:r>
            <a:r>
              <a:rPr lang="en-US" dirty="0" err="1" smtClean="0"/>
              <a:t>govor</a:t>
            </a:r>
            <a:endParaRPr lang="sr-Latn-RS" dirty="0" smtClean="0"/>
          </a:p>
          <a:p>
            <a:r>
              <a:rPr lang="en-US" dirty="0" err="1" smtClean="0"/>
              <a:t>Govor</a:t>
            </a:r>
            <a:r>
              <a:rPr lang="en-US" dirty="0" smtClean="0"/>
              <a:t> u </a:t>
            </a:r>
            <a:r>
              <a:rPr lang="en-US" dirty="0" err="1" smtClean="0"/>
              <a:t>tekst</a:t>
            </a:r>
            <a:endParaRPr lang="sr-Latn-RS" dirty="0" smtClean="0"/>
          </a:p>
          <a:p>
            <a:r>
              <a:rPr lang="sr-Latn-RS" dirty="0" smtClean="0"/>
              <a:t>Iznajmljivanje prostora</a:t>
            </a:r>
          </a:p>
          <a:p>
            <a:r>
              <a:rPr lang="sr-Latn-RS" dirty="0" smtClean="0"/>
              <a:t>Iznajmljivanje opreme</a:t>
            </a:r>
          </a:p>
          <a:p>
            <a:r>
              <a:rPr lang="sr-Latn-RS" dirty="0" smtClean="0"/>
              <a:t>Izdavanje licenci</a:t>
            </a:r>
          </a:p>
          <a:p>
            <a:r>
              <a:rPr lang="sr-Latn-RS" dirty="0" smtClean="0"/>
              <a:t>Prilagođavanje programa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4</a:t>
            </a:fld>
            <a:r>
              <a:rPr lang="sr-Latn-RS" dirty="0" smtClean="0"/>
              <a:t>/4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173</TotalTime>
  <Words>58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Trebuchet MS</vt:lpstr>
      <vt:lpstr>Wingdings</vt:lpstr>
      <vt:lpstr>Wingdings 2</vt:lpstr>
      <vt:lpstr>Opulent</vt:lpstr>
      <vt:lpstr>SBA</vt:lpstr>
      <vt:lpstr>Ciljne grupe</vt:lpstr>
      <vt:lpstr>Istraživanje tržišta</vt:lpstr>
      <vt:lpstr>Usluge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Agilni plan za prve tri sedmice</dc:title>
  <dc:creator>Buljavi Robot</dc:creator>
  <cp:lastModifiedBy>Lazar Rankovic</cp:lastModifiedBy>
  <cp:revision>17</cp:revision>
  <dcterms:created xsi:type="dcterms:W3CDTF">2017-12-06T19:26:01Z</dcterms:created>
  <dcterms:modified xsi:type="dcterms:W3CDTF">2017-12-07T13:15:10Z</dcterms:modified>
</cp:coreProperties>
</file>