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8747887-F468-4A2C-BD2F-04F3097F634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r>
              <a:rPr lang="sr-Latn-RS" dirty="0" smtClean="0"/>
              <a:t>1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47887-F468-4A2C-BD2F-04F3097F634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8747887-F468-4A2C-BD2F-04F3097F634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47887-F468-4A2C-BD2F-04F3097F634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8747887-F468-4A2C-BD2F-04F3097F634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47887-F468-4A2C-BD2F-04F3097F634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47887-F468-4A2C-BD2F-04F3097F634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47887-F468-4A2C-BD2F-04F3097F634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8747887-F468-4A2C-BD2F-04F3097F634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47887-F468-4A2C-BD2F-04F3097F634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47887-F468-4A2C-BD2F-04F3097F634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8747887-F468-4A2C-BD2F-04F3097F634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sr-Latn-RS" dirty="0" smtClean="0"/>
              <a:t>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13240@alas.matf.bg.ac.rs" TargetMode="External"/><Relationship Id="rId2" Type="http://schemas.openxmlformats.org/officeDocument/2006/relationships/hyperlink" Target="mailto:mi13043@alas.matf.bg.ac.r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i13268@alas.matf.bg.ac.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057400"/>
          </a:xfrm>
        </p:spPr>
        <p:txBody>
          <a:bodyPr/>
          <a:lstStyle/>
          <a:p>
            <a:pPr algn="ctr"/>
            <a:r>
              <a:rPr lang="en-US" dirty="0" smtClean="0"/>
              <a:t> H2020: LIMBO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514600"/>
            <a:ext cx="6400800" cy="4114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Online Learning Platform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Rukovodioci</a:t>
            </a:r>
            <a:r>
              <a:rPr lang="en-US" dirty="0" smtClean="0"/>
              <a:t>:</a:t>
            </a:r>
          </a:p>
          <a:p>
            <a:pPr algn="ctr"/>
            <a:r>
              <a:rPr lang="en-US" dirty="0" err="1" smtClean="0"/>
              <a:t>Anja</a:t>
            </a:r>
            <a:r>
              <a:rPr lang="en-US" dirty="0" smtClean="0"/>
              <a:t> </a:t>
            </a:r>
            <a:r>
              <a:rPr lang="en-US" dirty="0" err="1" smtClean="0"/>
              <a:t>Bukurov</a:t>
            </a:r>
            <a:endParaRPr lang="en-US" dirty="0" smtClean="0"/>
          </a:p>
          <a:p>
            <a:pPr algn="ctr"/>
            <a:r>
              <a:rPr lang="en-US" dirty="0" smtClean="0">
                <a:hlinkClick r:id="rId2"/>
              </a:rPr>
              <a:t>mi13043@alas.matf.bg.ac.rs</a:t>
            </a:r>
            <a:endParaRPr lang="en-US" dirty="0" smtClean="0"/>
          </a:p>
          <a:p>
            <a:pPr algn="ctr"/>
            <a:r>
              <a:rPr lang="en-US" dirty="0" smtClean="0"/>
              <a:t>Vojislav </a:t>
            </a:r>
            <a:r>
              <a:rPr lang="en-US" dirty="0" err="1" smtClean="0"/>
              <a:t>Stankovi</a:t>
            </a:r>
            <a:r>
              <a:rPr lang="sr-Latn-RS" dirty="0" smtClean="0"/>
              <a:t>ć</a:t>
            </a:r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mi13240@alas.matf.bg.ac.rs</a:t>
            </a:r>
            <a:endParaRPr lang="en-US" dirty="0" smtClean="0"/>
          </a:p>
          <a:p>
            <a:pPr algn="ctr"/>
            <a:r>
              <a:rPr lang="en-US" dirty="0" smtClean="0"/>
              <a:t>Lazar </a:t>
            </a:r>
            <a:r>
              <a:rPr lang="en-US" dirty="0" err="1" smtClean="0"/>
              <a:t>Rankovi</a:t>
            </a:r>
            <a:r>
              <a:rPr lang="sr-Latn-RS" dirty="0" smtClean="0"/>
              <a:t>ć</a:t>
            </a:r>
            <a:endParaRPr lang="en-US" dirty="0" smtClean="0"/>
          </a:p>
          <a:p>
            <a:pPr algn="ctr"/>
            <a:r>
              <a:rPr lang="en-US" dirty="0" smtClean="0">
                <a:hlinkClick r:id="rId4"/>
              </a:rPr>
              <a:t>mi13268@alas.matf.bg.ac.rs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Horizon </a:t>
            </a:r>
            <a:r>
              <a:rPr lang="en-US" sz="3600" dirty="0" smtClean="0"/>
              <a:t>2020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Tip projekta: STREP</a:t>
            </a:r>
          </a:p>
          <a:p>
            <a:r>
              <a:rPr lang="sr-Latn-RS" dirty="0" smtClean="0"/>
              <a:t>Predviđeno trajanje: 13 meseci</a:t>
            </a:r>
          </a:p>
          <a:p>
            <a:r>
              <a:rPr lang="sr-Latn-RS" dirty="0" smtClean="0"/>
              <a:t>Opis projekta: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Projekat čini online platforma 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Platforma sadrži alate za prevođenje teksta u govor i prevođenje govora u tekst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Na platformi se slušaju i polažu kursevi</a:t>
            </a:r>
          </a:p>
          <a:p>
            <a:r>
              <a:rPr lang="sr-Latn-RS" dirty="0" smtClean="0"/>
              <a:t>Platforma omogućava slabovidim ljudima da uče programiranje</a:t>
            </a:r>
          </a:p>
          <a:p>
            <a:endParaRPr lang="sr-Latn-RS" dirty="0" smtClean="0"/>
          </a:p>
          <a:p>
            <a:pPr lvl="1">
              <a:buClr>
                <a:schemeClr val="tx2"/>
              </a:buClr>
              <a:buNone/>
            </a:pPr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</a:t>
            </a:r>
            <a:r>
              <a:rPr lang="en-US" dirty="0" err="1" smtClean="0"/>
              <a:t>i</a:t>
            </a:r>
            <a:r>
              <a:rPr lang="sr-Latn-RS" dirty="0" smtClean="0"/>
              <a:t>lj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Omogućiti slabovidim ljudima da se uključe u svet programiranja</a:t>
            </a:r>
          </a:p>
          <a:p>
            <a:r>
              <a:rPr lang="sr-Latn-RS" dirty="0" smtClean="0"/>
              <a:t>Okruženje će biti prilagođeno njihovim potrebama</a:t>
            </a:r>
          </a:p>
          <a:p>
            <a:r>
              <a:rPr lang="sr-Latn-RS" dirty="0" smtClean="0"/>
              <a:t>Rad u okruženju bez stresa</a:t>
            </a:r>
          </a:p>
          <a:p>
            <a:endParaRPr lang="sr-Latn-R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Značaj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7239000" cy="3788736"/>
          </a:xfrm>
        </p:spPr>
        <p:txBody>
          <a:bodyPr/>
          <a:lstStyle/>
          <a:p>
            <a:r>
              <a:rPr lang="sr-Latn-RS" dirty="0" smtClean="0"/>
              <a:t>Platforma je korisna za edukaciju i individualni razvoj pojedinca</a:t>
            </a:r>
          </a:p>
          <a:p>
            <a:r>
              <a:rPr lang="sr-Latn-RS" dirty="0" smtClean="0"/>
              <a:t>Smanjenje nezaposlenosti slabovidih ljudi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Platforma limbo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GUI</a:t>
            </a:r>
          </a:p>
          <a:p>
            <a:r>
              <a:rPr lang="sr-Latn-RS" dirty="0" smtClean="0"/>
              <a:t>Online interpreter/kompilator</a:t>
            </a:r>
          </a:p>
          <a:p>
            <a:r>
              <a:rPr lang="sr-Latn-RS" dirty="0" smtClean="0"/>
              <a:t>Audio kursevi</a:t>
            </a:r>
          </a:p>
          <a:p>
            <a:r>
              <a:rPr lang="sr-Latn-RS" dirty="0" smtClean="0"/>
              <a:t>Web grading</a:t>
            </a:r>
          </a:p>
          <a:p>
            <a:r>
              <a:rPr lang="sr-Latn-RS" dirty="0" smtClean="0"/>
              <a:t>Alati: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Govor u tekst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Tekst u govor</a:t>
            </a:r>
          </a:p>
          <a:p>
            <a:r>
              <a:rPr lang="sr-Latn-RS" dirty="0" smtClean="0"/>
              <a:t>Online prodavnica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Konačni proizvod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Projekat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predstavljen</a:t>
            </a:r>
            <a:r>
              <a:rPr lang="en-US" dirty="0" smtClean="0"/>
              <a:t> </a:t>
            </a:r>
            <a:r>
              <a:rPr lang="en-US" dirty="0" err="1" smtClean="0"/>
              <a:t>svim</a:t>
            </a:r>
            <a:r>
              <a:rPr lang="en-US" dirty="0" smtClean="0"/>
              <a:t> </a:t>
            </a:r>
            <a:r>
              <a:rPr lang="en-US" dirty="0" err="1" smtClean="0"/>
              <a:t>ministarstvima</a:t>
            </a:r>
            <a:r>
              <a:rPr lang="en-US" dirty="0" smtClean="0"/>
              <a:t> </a:t>
            </a:r>
            <a:r>
              <a:rPr lang="sr-Latn-RS" dirty="0" smtClean="0"/>
              <a:t>obrazovanja</a:t>
            </a:r>
            <a:r>
              <a:rPr lang="en-US" dirty="0" smtClean="0"/>
              <a:t> </a:t>
            </a:r>
            <a:r>
              <a:rPr lang="en-US" dirty="0" err="1" smtClean="0"/>
              <a:t>širom</a:t>
            </a:r>
            <a:r>
              <a:rPr lang="en-US" dirty="0" smtClean="0"/>
              <a:t> </a:t>
            </a:r>
            <a:r>
              <a:rPr lang="en-US" dirty="0" smtClean="0"/>
              <a:t>EU</a:t>
            </a:r>
            <a:endParaRPr lang="sr-Latn-RS" dirty="0" smtClean="0"/>
          </a:p>
          <a:p>
            <a:r>
              <a:rPr lang="sv-SE" dirty="0" smtClean="0"/>
              <a:t>SPAS će </a:t>
            </a:r>
            <a:r>
              <a:rPr lang="sv-SE" dirty="0" smtClean="0"/>
              <a:t>biti </a:t>
            </a:r>
            <a:r>
              <a:rPr lang="sv-SE" dirty="0" smtClean="0"/>
              <a:t>predstavljen </a:t>
            </a:r>
            <a:r>
              <a:rPr lang="sr-Latn-RS" dirty="0" smtClean="0"/>
              <a:t>specijalizovanim srednjim školama</a:t>
            </a:r>
          </a:p>
          <a:p>
            <a:r>
              <a:rPr lang="en-US" dirty="0" err="1" smtClean="0"/>
              <a:t>Očekuje</a:t>
            </a:r>
            <a:r>
              <a:rPr lang="en-US" dirty="0" smtClean="0"/>
              <a:t> se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zatim</a:t>
            </a:r>
            <a:r>
              <a:rPr lang="en-US" dirty="0" smtClean="0"/>
              <a:t> </a:t>
            </a:r>
            <a:r>
              <a:rPr lang="en-US" dirty="0" err="1" smtClean="0"/>
              <a:t>projekat</a:t>
            </a:r>
            <a:r>
              <a:rPr lang="en-US" dirty="0" smtClean="0"/>
              <a:t> </a:t>
            </a:r>
            <a:r>
              <a:rPr lang="en-US" dirty="0" err="1" smtClean="0"/>
              <a:t>predstavi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ostalim</a:t>
            </a:r>
            <a:r>
              <a:rPr lang="en-US" dirty="0" smtClean="0"/>
              <a:t> </a:t>
            </a:r>
            <a:r>
              <a:rPr lang="en-US" dirty="0" err="1" smtClean="0"/>
              <a:t>zemljama</a:t>
            </a:r>
            <a:r>
              <a:rPr lang="sr-Latn-RS" dirty="0" smtClean="0"/>
              <a:t> sveta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Povećan broj programerski obučenih ljudi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sr-Latn-RS" dirty="0" smtClean="0"/>
              <a:t>Povećan broj zaposlenih u industrijskom sektoru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Povećan</a:t>
            </a:r>
            <a:r>
              <a:rPr lang="sr-Latn-RS" dirty="0" smtClean="0"/>
              <a:t>a društvena svest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7239000" cy="1143000"/>
          </a:xfrm>
        </p:spPr>
        <p:txBody>
          <a:bodyPr/>
          <a:lstStyle/>
          <a:p>
            <a:pPr algn="ctr"/>
            <a:r>
              <a:rPr lang="sr-Latn-RS" dirty="0" smtClean="0"/>
              <a:t>HVALA NA PAŽNJI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7239000" cy="22647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145</TotalTime>
  <Words>171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 H2020: LIMBO </vt:lpstr>
      <vt:lpstr>Horizon 2020</vt:lpstr>
      <vt:lpstr>Cilj Projekta</vt:lpstr>
      <vt:lpstr>Značaj projekta</vt:lpstr>
      <vt:lpstr>Platforma limbo</vt:lpstr>
      <vt:lpstr>Konačni proizvod</vt:lpstr>
      <vt:lpstr>Rezultat</vt:lpstr>
      <vt:lpstr>HVALA NA PAŽNJI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H2020: LIMBO</dc:title>
  <dc:creator>Buljavi Robot</dc:creator>
  <cp:lastModifiedBy>Buljavi Robot</cp:lastModifiedBy>
  <cp:revision>15</cp:revision>
  <dcterms:created xsi:type="dcterms:W3CDTF">2017-12-07T11:20:26Z</dcterms:created>
  <dcterms:modified xsi:type="dcterms:W3CDTF">2017-12-07T13:45:56Z</dcterms:modified>
</cp:coreProperties>
</file>