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791" autoAdjust="0"/>
  </p:normalViewPr>
  <p:slideViewPr>
    <p:cSldViewPr>
      <p:cViewPr varScale="1">
        <p:scale>
          <a:sx n="74" d="100"/>
          <a:sy n="74" d="100"/>
        </p:scale>
        <p:origin x="-26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F625-E849-4316-A88C-54418483E07F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3094-8DD0-4479-8CD3-F8F173D534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강좌에 사용할 보드는 </a:t>
            </a:r>
            <a:r>
              <a:rPr lang="ko-KR" altLang="en-US" dirty="0" err="1" smtClean="0"/>
              <a:t>트라이나믹의</a:t>
            </a:r>
            <a:r>
              <a:rPr lang="en-US" altLang="ko-KR" baseline="0" dirty="0" smtClean="0"/>
              <a:t> TMC5160</a:t>
            </a:r>
            <a:r>
              <a:rPr lang="ko-KR" altLang="en-US" baseline="0" dirty="0" smtClean="0"/>
              <a:t> 모터 드라이버와 </a:t>
            </a:r>
            <a:r>
              <a:rPr lang="en-US" altLang="ko-KR" baseline="0" dirty="0" smtClean="0"/>
              <a:t>ST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STM32 MCU</a:t>
            </a:r>
            <a:r>
              <a:rPr lang="ko-KR" altLang="en-US" baseline="0" dirty="0" smtClean="0"/>
              <a:t>를 사용해서 만든 보듭니다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는 다들 많이 사용해 보셨을거고 </a:t>
            </a:r>
            <a:r>
              <a:rPr lang="ko-KR" altLang="en-US" baseline="0" dirty="0" err="1" smtClean="0"/>
              <a:t>트라이나믹</a:t>
            </a:r>
            <a:r>
              <a:rPr lang="ko-KR" altLang="en-US" baseline="0" dirty="0" smtClean="0"/>
              <a:t> 모터 드라이버도 사용해 </a:t>
            </a:r>
            <a:r>
              <a:rPr lang="ko-KR" altLang="en-US" baseline="0" dirty="0" err="1" smtClean="0"/>
              <a:t>보신분이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계실겁니다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강좌의 초반에는 이 </a:t>
            </a:r>
            <a:r>
              <a:rPr lang="en-US" altLang="ko-KR" baseline="0" dirty="0" smtClean="0"/>
              <a:t>IC</a:t>
            </a:r>
            <a:r>
              <a:rPr lang="ko-KR" altLang="en-US" baseline="0" dirty="0" smtClean="0"/>
              <a:t>를 사용한 회로 설계와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진행시</a:t>
            </a:r>
            <a:r>
              <a:rPr lang="ko-KR" altLang="en-US" baseline="0" dirty="0" smtClean="0"/>
              <a:t> 주의사항에 대해 설명하겠습니다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하드웨어 설계가 끝나면 당연히 </a:t>
            </a:r>
            <a:r>
              <a:rPr lang="ko-KR" altLang="en-US" baseline="0" dirty="0" err="1" smtClean="0"/>
              <a:t>펌웨어와</a:t>
            </a:r>
            <a:r>
              <a:rPr lang="ko-KR" altLang="en-US" baseline="0" dirty="0" smtClean="0"/>
              <a:t> 호스트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설계에 대해서 진행할겁니다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통신 프로토콜도 함께 포함되겠죠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하드웨어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소프트웨어 설계가 끝나면 이걸 바탕으로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셋업해서 스텝모터를 직접 돌려보겠습니다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회로설계에는 </a:t>
            </a:r>
            <a:r>
              <a:rPr lang="en-US" altLang="ko-KR" baseline="0" dirty="0" err="1" smtClean="0"/>
              <a:t>OrCAD</a:t>
            </a:r>
            <a:r>
              <a:rPr lang="en-US" altLang="ko-KR" baseline="0" dirty="0" smtClean="0"/>
              <a:t> Capture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artwork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PADS Layout</a:t>
            </a:r>
            <a:r>
              <a:rPr lang="ko-KR" altLang="en-US" baseline="0" dirty="0" smtClean="0"/>
              <a:t>을 사용하겠습니다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일반적으로 많이 쓰는 툴이므로 가장 적당할거 같군요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err="1" smtClean="0"/>
              <a:t>펌웨어는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 Workbench for STM32 IDE</a:t>
            </a:r>
            <a:r>
              <a:rPr lang="ko-KR" altLang="en-US" baseline="0" dirty="0" smtClean="0"/>
              <a:t>를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무룝니다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호스트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는 파이썬에 </a:t>
            </a:r>
            <a:r>
              <a:rPr lang="en-US" altLang="ko-KR" baseline="0" dirty="0" err="1" smtClean="0"/>
              <a:t>kivy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라이브러리를 사용해서 진행하겠습니다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당연히 무룝니다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63A-9070-4B5B-ACA3-9EA48E4BFA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388-0344-4120-83F4-3C8A113A4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en-US" altLang="ko-KR" dirty="0" smtClean="0"/>
              <a:t>STM32 with TMC5160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ko-KR" altLang="en-US" sz="2000" dirty="0" smtClean="0"/>
              <a:t>회로 설계 및 </a:t>
            </a:r>
            <a:r>
              <a:rPr lang="en-US" altLang="ko-KR" sz="2000" dirty="0" smtClean="0"/>
              <a:t>artwork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err="1" smtClean="0"/>
              <a:t>펌웨어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및 호스트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3. TMC5160 </a:t>
            </a:r>
            <a:r>
              <a:rPr lang="ko-KR" altLang="en-US" sz="2000" dirty="0" smtClean="0"/>
              <a:t>모터 드라이버 설정 및 모터 구동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smtClean="0"/>
              <a:t>회로설</a:t>
            </a:r>
            <a:r>
              <a:rPr lang="ko-KR" altLang="en-US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파트 라이브러리 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다이어그램 그리기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출력 순으로 회로도 그리기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① </a:t>
            </a:r>
            <a:r>
              <a:rPr lang="ko-KR" altLang="en-US" sz="2000" dirty="0" smtClean="0"/>
              <a:t>전원 입력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② MCU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③ </a:t>
            </a:r>
            <a:r>
              <a:rPr lang="ko-KR" altLang="en-US" sz="2000" dirty="0" smtClean="0"/>
              <a:t>통신관련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④ </a:t>
            </a:r>
            <a:r>
              <a:rPr lang="ko-KR" altLang="en-US" sz="2000" dirty="0" smtClean="0"/>
              <a:t>모터 드라이버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⑤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in/out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⑥ </a:t>
            </a:r>
            <a:r>
              <a:rPr lang="ko-KR" altLang="en-US" sz="2000" dirty="0" err="1" smtClean="0"/>
              <a:t>고정홀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en-US" altLang="ko-KR" dirty="0" smtClean="0"/>
              <a:t>Artwork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Netlist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 및 </a:t>
            </a:r>
            <a:r>
              <a:rPr lang="en-US" altLang="ko-KR" sz="2000" dirty="0" err="1" smtClean="0"/>
              <a:t>asc</a:t>
            </a:r>
            <a:r>
              <a:rPr lang="en-US" altLang="ko-KR" sz="2000" dirty="0" smtClean="0"/>
              <a:t> import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</a:t>
            </a:r>
            <a:r>
              <a:rPr lang="ko-KR" altLang="en-US" sz="2000" dirty="0" smtClean="0"/>
              <a:t>및 보드 사이즈 결정</a:t>
            </a:r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PCB </a:t>
            </a:r>
            <a:r>
              <a:rPr lang="ko-KR" altLang="en-US" sz="2000" dirty="0" smtClean="0"/>
              <a:t>설계 규칙에 따라 설계 진행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Gerber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554917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*. </a:t>
            </a:r>
            <a:r>
              <a:rPr lang="ko-KR" altLang="en-US" sz="2000" dirty="0" smtClean="0"/>
              <a:t>회로도 </a:t>
            </a:r>
            <a:r>
              <a:rPr lang="ko-KR" altLang="en-US" sz="2000" dirty="0" err="1" smtClean="0"/>
              <a:t>변경시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PCB </a:t>
            </a:r>
            <a:r>
              <a:rPr lang="ko-KR" altLang="en-US" sz="2000" dirty="0" smtClean="0"/>
              <a:t>적용 방법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err="1" smtClean="0"/>
              <a:t>펌웨어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STM32Cube </a:t>
            </a:r>
            <a:r>
              <a:rPr lang="ko-KR" altLang="en-US" sz="2000" dirty="0" smtClean="0"/>
              <a:t>설정 및 소스 출력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UART </a:t>
            </a:r>
            <a:r>
              <a:rPr lang="ko-KR" altLang="en-US" sz="2000" dirty="0" smtClean="0"/>
              <a:t>통신 프로토콜 설계</a:t>
            </a:r>
            <a:r>
              <a:rPr lang="en-US" altLang="ko-KR" sz="2000" dirty="0" smtClean="0"/>
              <a:t>(with GUI)</a:t>
            </a:r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모터드라이버 통신 </a:t>
            </a:r>
            <a:r>
              <a:rPr lang="en-US" altLang="ko-KR" sz="2000" dirty="0" smtClean="0"/>
              <a:t>SPI 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IO </a:t>
            </a:r>
            <a:r>
              <a:rPr lang="ko-KR" altLang="en-US" sz="2000" dirty="0" smtClean="0"/>
              <a:t>입출력 관련 설계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smtClean="0"/>
              <a:t>호스트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및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 및 설정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 화면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시리얼 통신 관련 </a:t>
            </a:r>
            <a:r>
              <a:rPr lang="ko-KR" altLang="en-US" sz="2000" dirty="0" smtClean="0"/>
              <a:t>기능 추가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명령어 송수신 기능 추가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TMC5160 </a:t>
            </a:r>
            <a:r>
              <a:rPr lang="ko-KR" altLang="en-US" dirty="0" smtClean="0"/>
              <a:t>설정 및 모터 구동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레지스터 구조 파악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Ramp </a:t>
            </a:r>
            <a:r>
              <a:rPr lang="ko-KR" altLang="en-US" sz="2000" dirty="0" smtClean="0"/>
              <a:t>모드 구동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엔코더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Ref </a:t>
            </a:r>
            <a:r>
              <a:rPr lang="ko-KR" altLang="en-US" sz="2000" dirty="0" smtClean="0"/>
              <a:t>스위치 수신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Homing </a:t>
            </a:r>
            <a:r>
              <a:rPr lang="ko-KR" altLang="en-US" sz="2000" dirty="0" smtClean="0"/>
              <a:t>및 구간 반복 구동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294</Words>
  <Application>Microsoft Office PowerPoint</Application>
  <PresentationFormat>화면 슬라이드 쇼(4:3)</PresentationFormat>
  <Paragraphs>51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STM32 with TMC5160</vt:lpstr>
      <vt:lpstr>회로설계</vt:lpstr>
      <vt:lpstr>Artwork</vt:lpstr>
      <vt:lpstr>펌웨어</vt:lpstr>
      <vt:lpstr>호스트 GUI</vt:lpstr>
      <vt:lpstr>TMC5160 설정 및 모터 구동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with TMC5160</dc:title>
  <dc:creator>samba</dc:creator>
  <cp:lastModifiedBy>samba</cp:lastModifiedBy>
  <cp:revision>10</cp:revision>
  <dcterms:created xsi:type="dcterms:W3CDTF">2018-09-06T04:35:55Z</dcterms:created>
  <dcterms:modified xsi:type="dcterms:W3CDTF">2018-09-06T07:31:04Z</dcterms:modified>
</cp:coreProperties>
</file>