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31118" autoAdjust="0"/>
  </p:normalViewPr>
  <p:slideViewPr>
    <p:cSldViewPr>
      <p:cViewPr varScale="1">
        <p:scale>
          <a:sx n="35" d="100"/>
          <a:sy n="35" d="100"/>
        </p:scale>
        <p:origin x="-38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4F625-E849-4316-A88C-54418483E07F}" type="datetimeFigureOut">
              <a:rPr lang="ko-KR" altLang="en-US" smtClean="0"/>
              <a:pPr/>
              <a:t>2018-09-13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2C3094-8DD0-4479-8CD3-F8F173D534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모터의 세계에 오신걸 환영합니다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모터는 다양하죠</a:t>
            </a:r>
            <a:r>
              <a:rPr lang="en-US" altLang="ko-KR" dirty="0" smtClean="0"/>
              <a:t>. DC, BLDC, </a:t>
            </a:r>
            <a:r>
              <a:rPr lang="ko-KR" altLang="en-US" dirty="0" smtClean="0"/>
              <a:t>스텝</a:t>
            </a:r>
            <a:r>
              <a:rPr lang="en-US" altLang="ko-KR" dirty="0" smtClean="0"/>
              <a:t>, AC,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서보</a:t>
            </a:r>
            <a:r>
              <a:rPr lang="ko-KR" altLang="en-US" baseline="0" dirty="0" smtClean="0"/>
              <a:t> 등등 많이들 </a:t>
            </a:r>
            <a:r>
              <a:rPr lang="ko-KR" altLang="en-US" baseline="0" dirty="0" err="1" smtClean="0"/>
              <a:t>들어보셨을겁니다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그중</a:t>
            </a:r>
            <a:r>
              <a:rPr lang="ko-KR" altLang="en-US" baseline="0" dirty="0" smtClean="0"/>
              <a:t> 산업용으로 가장 많이 </a:t>
            </a:r>
            <a:r>
              <a:rPr lang="ko-KR" altLang="en-US" baseline="0" dirty="0" err="1" smtClean="0"/>
              <a:t>쓰는게</a:t>
            </a:r>
            <a:r>
              <a:rPr lang="ko-KR" altLang="en-US" baseline="0" dirty="0" smtClean="0"/>
              <a:t> 스텝모터죠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저렴한 가격에 </a:t>
            </a:r>
            <a:r>
              <a:rPr lang="ko-KR" altLang="en-US" baseline="0" dirty="0" err="1" smtClean="0"/>
              <a:t>오픈루프</a:t>
            </a:r>
            <a:r>
              <a:rPr lang="ko-KR" altLang="en-US" baseline="0" dirty="0" smtClean="0"/>
              <a:t> 정밀도를 </a:t>
            </a:r>
            <a:r>
              <a:rPr lang="ko-KR" altLang="en-US" baseline="0" dirty="0" err="1" smtClean="0"/>
              <a:t>기대할수</a:t>
            </a:r>
            <a:r>
              <a:rPr lang="ko-KR" altLang="en-US" baseline="0" dirty="0" smtClean="0"/>
              <a:t> 있으니까요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 강좌는 스텝모터 드라이버 설계에 대한 강좌입니다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회로 설계부터 모터를 실제로 </a:t>
            </a:r>
            <a:r>
              <a:rPr lang="ko-KR" altLang="en-US" baseline="0" dirty="0" err="1" smtClean="0"/>
              <a:t>구동하는거까지</a:t>
            </a:r>
            <a:r>
              <a:rPr lang="ko-KR" altLang="en-US" baseline="0" dirty="0" smtClean="0"/>
              <a:t> 모두 포함됩니다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아트웍</a:t>
            </a:r>
            <a:r>
              <a:rPr lang="ko-KR" altLang="en-US" baseline="0" dirty="0" smtClean="0"/>
              <a:t> 넘기고 </a:t>
            </a:r>
            <a:r>
              <a:rPr lang="en-US" altLang="ko-KR" baseline="0" dirty="0" smtClean="0"/>
              <a:t>PCB </a:t>
            </a:r>
            <a:r>
              <a:rPr lang="ko-KR" altLang="en-US" baseline="0" dirty="0" smtClean="0"/>
              <a:t>발주해서 부품 구매</a:t>
            </a:r>
            <a:r>
              <a:rPr lang="en-US" altLang="ko-KR" baseline="0" dirty="0" smtClean="0"/>
              <a:t>, SMT, </a:t>
            </a:r>
            <a:r>
              <a:rPr lang="ko-KR" altLang="en-US" baseline="0" dirty="0" smtClean="0"/>
              <a:t>보드 테스트하고 등등 </a:t>
            </a:r>
            <a:r>
              <a:rPr lang="ko-KR" altLang="en-US" baseline="0" dirty="0" err="1" smtClean="0"/>
              <a:t>잡다한게</a:t>
            </a:r>
            <a:r>
              <a:rPr lang="ko-KR" altLang="en-US" baseline="0" dirty="0" smtClean="0"/>
              <a:t> 많이 있지만</a:t>
            </a:r>
            <a:endParaRPr lang="en-US" altLang="ko-KR" baseline="0" dirty="0" smtClean="0"/>
          </a:p>
          <a:p>
            <a:r>
              <a:rPr lang="ko-KR" altLang="en-US" baseline="0" dirty="0" smtClean="0"/>
              <a:t>회로설계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아트웍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펌웨어</a:t>
            </a:r>
            <a:r>
              <a:rPr lang="en-US" altLang="ko-KR" baseline="0" dirty="0" smtClean="0"/>
              <a:t>, GUI, </a:t>
            </a:r>
            <a:r>
              <a:rPr lang="ko-KR" altLang="en-US" baseline="0" dirty="0" smtClean="0"/>
              <a:t>모터 구동 이렇게 </a:t>
            </a:r>
            <a:r>
              <a:rPr lang="ko-KR" altLang="en-US" baseline="0" dirty="0" err="1" smtClean="0"/>
              <a:t>다섯가지</a:t>
            </a:r>
            <a:r>
              <a:rPr lang="ko-KR" altLang="en-US" baseline="0" dirty="0" smtClean="0"/>
              <a:t> 파트로 나눠서 진행하겠습니다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강좌에 </a:t>
            </a:r>
            <a:r>
              <a:rPr lang="ko-KR" altLang="en-US" dirty="0" smtClean="0"/>
              <a:t>사용할 보드는 </a:t>
            </a:r>
            <a:r>
              <a:rPr lang="ko-KR" altLang="en-US" dirty="0" err="1" smtClean="0"/>
              <a:t>트라이나믹의</a:t>
            </a:r>
            <a:r>
              <a:rPr lang="en-US" altLang="ko-KR" baseline="0" dirty="0" smtClean="0"/>
              <a:t> TMC5160</a:t>
            </a:r>
            <a:r>
              <a:rPr lang="ko-KR" altLang="en-US" baseline="0" dirty="0" smtClean="0"/>
              <a:t> 모터 드라이버와 </a:t>
            </a:r>
            <a:r>
              <a:rPr lang="en-US" altLang="ko-KR" baseline="0" dirty="0" smtClean="0"/>
              <a:t>ST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STM32 MCU</a:t>
            </a:r>
            <a:r>
              <a:rPr lang="ko-KR" altLang="en-US" baseline="0" dirty="0" smtClean="0"/>
              <a:t>를 사용해서 만든 보듭니다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STM32</a:t>
            </a:r>
            <a:r>
              <a:rPr lang="ko-KR" altLang="en-US" baseline="0" dirty="0" smtClean="0"/>
              <a:t>는 다들 많이 사용해 보셨을거고 </a:t>
            </a:r>
            <a:r>
              <a:rPr lang="ko-KR" altLang="en-US" baseline="0" dirty="0" err="1" smtClean="0"/>
              <a:t>트라이나믹</a:t>
            </a:r>
            <a:r>
              <a:rPr lang="ko-KR" altLang="en-US" baseline="0" dirty="0" smtClean="0"/>
              <a:t> 모터 드라이버도 사용해 </a:t>
            </a:r>
            <a:r>
              <a:rPr lang="ko-KR" altLang="en-US" baseline="0" dirty="0" err="1" smtClean="0"/>
              <a:t>보신분이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계실겁니다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강좌의 초반에는 이 </a:t>
            </a:r>
            <a:r>
              <a:rPr lang="en-US" altLang="ko-KR" baseline="0" dirty="0" smtClean="0"/>
              <a:t>IC</a:t>
            </a:r>
            <a:r>
              <a:rPr lang="ko-KR" altLang="en-US" baseline="0" dirty="0" smtClean="0"/>
              <a:t>를 사용한 회로 설계와 </a:t>
            </a:r>
            <a:r>
              <a:rPr lang="ko-KR" altLang="en-US" baseline="0" dirty="0" err="1" smtClean="0"/>
              <a:t>아트웍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진행시</a:t>
            </a:r>
            <a:r>
              <a:rPr lang="ko-KR" altLang="en-US" baseline="0" dirty="0" smtClean="0"/>
              <a:t> 주의사항에 대해 설명하겠습니다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하드웨어 설계가 끝나면 당연히 </a:t>
            </a:r>
            <a:r>
              <a:rPr lang="ko-KR" altLang="en-US" baseline="0" dirty="0" err="1" smtClean="0"/>
              <a:t>펌웨어와</a:t>
            </a:r>
            <a:r>
              <a:rPr lang="ko-KR" altLang="en-US" baseline="0" dirty="0" smtClean="0"/>
              <a:t> 호스트 </a:t>
            </a:r>
            <a:r>
              <a:rPr lang="en-US" altLang="ko-KR" baseline="0" dirty="0" smtClean="0"/>
              <a:t>GUI </a:t>
            </a:r>
            <a:r>
              <a:rPr lang="ko-KR" altLang="en-US" baseline="0" dirty="0" smtClean="0"/>
              <a:t>설계에 대해서 진행할겁니다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물론 통신 프로토콜도 함께 포함되겠죠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하드웨어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소프트웨어 설계가 끝나면 이걸 바탕으로 </a:t>
            </a:r>
            <a:r>
              <a:rPr lang="en-US" altLang="ko-KR" baseline="0" dirty="0" smtClean="0"/>
              <a:t>TMC5160</a:t>
            </a:r>
            <a:r>
              <a:rPr lang="ko-KR" altLang="en-US" baseline="0" dirty="0" smtClean="0"/>
              <a:t>을 셋업해서 스텝모터를 직접 돌려보겠습니다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회로설계에는 </a:t>
            </a:r>
            <a:r>
              <a:rPr lang="en-US" altLang="ko-KR" baseline="0" dirty="0" err="1" smtClean="0"/>
              <a:t>OrCAD</a:t>
            </a:r>
            <a:r>
              <a:rPr lang="en-US" altLang="ko-KR" baseline="0" dirty="0" smtClean="0"/>
              <a:t> Capture</a:t>
            </a:r>
            <a:r>
              <a:rPr lang="ko-KR" altLang="en-US" baseline="0" dirty="0" smtClean="0"/>
              <a:t>를</a:t>
            </a:r>
            <a:r>
              <a:rPr lang="en-US" altLang="ko-KR" baseline="0" dirty="0" smtClean="0"/>
              <a:t>, artwork</a:t>
            </a:r>
            <a:r>
              <a:rPr lang="ko-KR" altLang="en-US" baseline="0" dirty="0" smtClean="0"/>
              <a:t>에는 </a:t>
            </a:r>
            <a:r>
              <a:rPr lang="en-US" altLang="ko-KR" baseline="0" dirty="0" smtClean="0"/>
              <a:t>PADS Layout</a:t>
            </a:r>
            <a:r>
              <a:rPr lang="ko-KR" altLang="en-US" baseline="0" dirty="0" smtClean="0"/>
              <a:t>을 사용하겠습니다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일반적으로 많이 쓰는 툴이므로 가장 적당할거 같군요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/>
            </a:r>
            <a:br>
              <a:rPr lang="en-US" altLang="ko-KR" baseline="0" dirty="0" smtClean="0"/>
            </a:br>
            <a:r>
              <a:rPr lang="ko-KR" altLang="en-US" baseline="0" dirty="0" err="1" smtClean="0"/>
              <a:t>펌웨어는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System Workbench for STM32 IDE</a:t>
            </a:r>
            <a:r>
              <a:rPr lang="ko-KR" altLang="en-US" baseline="0" dirty="0" smtClean="0"/>
              <a:t>를 사용하겠습니다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무룝니다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호스트 </a:t>
            </a:r>
            <a:r>
              <a:rPr lang="en-US" altLang="ko-KR" baseline="0" dirty="0" smtClean="0"/>
              <a:t>GUI</a:t>
            </a:r>
            <a:r>
              <a:rPr lang="ko-KR" altLang="en-US" baseline="0" dirty="0" smtClean="0"/>
              <a:t>는 파이썬에 </a:t>
            </a:r>
            <a:r>
              <a:rPr lang="en-US" altLang="ko-KR" baseline="0" dirty="0" err="1" smtClean="0"/>
              <a:t>kivy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라이브러리를 사용해서 진행하겠습니다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당연히 무룝니다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C3094-8DD0-4479-8CD3-F8F173D534B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aseline="0" dirty="0" smtClean="0"/>
              <a:t>강좌에 사용할 툴을 소개하겠습니다</a:t>
            </a:r>
            <a:endParaRPr lang="en-US" altLang="ko-KR" baseline="0" dirty="0" smtClean="0"/>
          </a:p>
          <a:p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회로설계는 </a:t>
            </a:r>
            <a:r>
              <a:rPr lang="en-US" altLang="ko-KR" baseline="0" dirty="0" err="1" smtClean="0"/>
              <a:t>orcad</a:t>
            </a:r>
            <a:r>
              <a:rPr lang="en-US" altLang="ko-KR" baseline="0" dirty="0" smtClean="0"/>
              <a:t> capture, </a:t>
            </a:r>
            <a:r>
              <a:rPr lang="ko-KR" altLang="en-US" baseline="0" dirty="0" err="1" smtClean="0"/>
              <a:t>아트웍은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패즈</a:t>
            </a:r>
            <a:r>
              <a:rPr lang="ko-KR" altLang="en-US" baseline="0" dirty="0" smtClean="0"/>
              <a:t> 레이아웃을 사용할겁니다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보통 회로설계는 직접하고 </a:t>
            </a:r>
            <a:r>
              <a:rPr lang="ko-KR" altLang="en-US" baseline="0" dirty="0" err="1" smtClean="0"/>
              <a:t>아트웍은</a:t>
            </a:r>
            <a:r>
              <a:rPr lang="ko-KR" altLang="en-US" baseline="0" dirty="0" smtClean="0"/>
              <a:t> 외주를 주는 형태로 작업을 </a:t>
            </a:r>
            <a:r>
              <a:rPr lang="ko-KR" altLang="en-US" baseline="0" dirty="0" err="1" smtClean="0"/>
              <a:t>하실겁니다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굳이 </a:t>
            </a:r>
            <a:r>
              <a:rPr lang="ko-KR" altLang="en-US" baseline="0" dirty="0" err="1" smtClean="0"/>
              <a:t>아트웍을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어떤식으로</a:t>
            </a:r>
            <a:r>
              <a:rPr lang="ko-KR" altLang="en-US" baseline="0" dirty="0" smtClean="0"/>
              <a:t> 하는지 자세하게 설명할 필요는 없다고 생각하는데</a:t>
            </a:r>
            <a:r>
              <a:rPr lang="en-US" altLang="ko-KR" baseline="0" dirty="0" smtClean="0"/>
              <a:t>…</a:t>
            </a:r>
          </a:p>
          <a:p>
            <a:r>
              <a:rPr lang="ko-KR" altLang="en-US" baseline="0" dirty="0" smtClean="0"/>
              <a:t>외주를 넘기기 위해 </a:t>
            </a:r>
            <a:r>
              <a:rPr lang="ko-KR" altLang="en-US" baseline="0" dirty="0" err="1" smtClean="0"/>
              <a:t>어떤식으로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회로도를</a:t>
            </a:r>
            <a:r>
              <a:rPr lang="ko-KR" altLang="en-US" baseline="0" dirty="0" smtClean="0"/>
              <a:t> 작성해야 하는지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아트웍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요청시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어떤식으로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요청해야하는지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결과물 확인은 </a:t>
            </a:r>
            <a:r>
              <a:rPr lang="ko-KR" altLang="en-US" baseline="0" dirty="0" err="1" smtClean="0"/>
              <a:t>어떤식으로</a:t>
            </a:r>
            <a:r>
              <a:rPr lang="ko-KR" altLang="en-US" baseline="0" dirty="0" smtClean="0"/>
              <a:t> 하는지 정도는 이야기하도록 하죠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STM32 </a:t>
            </a:r>
            <a:r>
              <a:rPr lang="ko-KR" altLang="en-US" baseline="0" dirty="0" err="1" smtClean="0"/>
              <a:t>펌웨어는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sw4stm32</a:t>
            </a:r>
            <a:r>
              <a:rPr lang="ko-KR" altLang="en-US" baseline="0" dirty="0" smtClean="0"/>
              <a:t>를 사용하겠습니다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다른 좋은 툴도 많습니다만 이건 일단 공짜고 용량 제한도 없으니까 이걸 쓰겠습니다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호스트 </a:t>
            </a:r>
            <a:r>
              <a:rPr lang="en-US" altLang="ko-KR" baseline="0" dirty="0" smtClean="0"/>
              <a:t>GUI</a:t>
            </a:r>
            <a:r>
              <a:rPr lang="ko-KR" altLang="en-US" baseline="0" dirty="0" smtClean="0"/>
              <a:t>는 파이썬 </a:t>
            </a:r>
            <a:r>
              <a:rPr lang="ko-KR" altLang="en-US" baseline="0" dirty="0" err="1" smtClean="0"/>
              <a:t>키비를</a:t>
            </a:r>
            <a:r>
              <a:rPr lang="ko-KR" altLang="en-US" baseline="0" dirty="0" smtClean="0"/>
              <a:t> 사용하겠습니다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주로 </a:t>
            </a:r>
            <a:r>
              <a:rPr lang="en-US" altLang="ko-KR" baseline="0" dirty="0" smtClean="0"/>
              <a:t>PC</a:t>
            </a:r>
            <a:r>
              <a:rPr lang="ko-KR" altLang="en-US" baseline="0" dirty="0" smtClean="0"/>
              <a:t> 또는 </a:t>
            </a:r>
            <a:r>
              <a:rPr lang="ko-KR" altLang="en-US" baseline="0" dirty="0" err="1" smtClean="0"/>
              <a:t>라즈베리파이같은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싱글보드</a:t>
            </a:r>
            <a:r>
              <a:rPr lang="ko-KR" altLang="en-US" baseline="0" dirty="0" smtClean="0"/>
              <a:t> 컴퓨터에서 돌아가는 애플리케이션입니다</a:t>
            </a:r>
            <a:endParaRPr lang="en-US" altLang="ko-KR" baseline="0" dirty="0" smtClean="0"/>
          </a:p>
          <a:p>
            <a:r>
              <a:rPr lang="ko-KR" altLang="en-US" baseline="0" dirty="0" smtClean="0"/>
              <a:t>윈도우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리눅스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안드로이드</a:t>
            </a:r>
            <a:r>
              <a:rPr lang="ko-KR" altLang="en-US" baseline="0" dirty="0" smtClean="0"/>
              <a:t> 등 다양한 환경에서 돌릴 수 있도록 </a:t>
            </a:r>
            <a:r>
              <a:rPr lang="ko-KR" altLang="en-US" baseline="0" dirty="0" err="1" smtClean="0"/>
              <a:t>파이썬을</a:t>
            </a:r>
            <a:r>
              <a:rPr lang="ko-KR" altLang="en-US" baseline="0" dirty="0" smtClean="0"/>
              <a:t> 사용하겠습니다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파이썬이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처음이신분들이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대부분일거</a:t>
            </a:r>
            <a:r>
              <a:rPr lang="ko-KR" altLang="en-US" baseline="0" dirty="0" smtClean="0"/>
              <a:t> 같습니다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문법이나 사용법이 매우 간단하고 성능도 </a:t>
            </a:r>
            <a:r>
              <a:rPr lang="ko-KR" altLang="en-US" baseline="0" dirty="0" err="1" smtClean="0"/>
              <a:t>괜찬은편이니까</a:t>
            </a:r>
            <a:r>
              <a:rPr lang="ko-KR" altLang="en-US" baseline="0" dirty="0" smtClean="0"/>
              <a:t> 별로 </a:t>
            </a:r>
            <a:r>
              <a:rPr lang="ko-KR" altLang="en-US" baseline="0" dirty="0" err="1" smtClean="0"/>
              <a:t>걱정안하셔도</a:t>
            </a:r>
            <a:r>
              <a:rPr lang="ko-KR" altLang="en-US" baseline="0" dirty="0" smtClean="0"/>
              <a:t> 됩니다</a:t>
            </a:r>
            <a:r>
              <a:rPr lang="en-US" altLang="ko-KR" baseline="0" dirty="0" smtClean="0"/>
              <a:t>.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C3094-8DD0-4479-8CD3-F8F173D534B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aseline="0" dirty="0" smtClean="0"/>
              <a:t>우리가 사용할 </a:t>
            </a:r>
            <a:r>
              <a:rPr lang="en-US" altLang="ko-KR" baseline="0" dirty="0" smtClean="0"/>
              <a:t>MCU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ST</a:t>
            </a:r>
            <a:r>
              <a:rPr lang="ko-KR" altLang="en-US" baseline="0" dirty="0" smtClean="0"/>
              <a:t>마이크로의 </a:t>
            </a:r>
            <a:r>
              <a:rPr lang="en-US" altLang="ko-KR" baseline="0" dirty="0" smtClean="0"/>
              <a:t>STM32103RCT6 </a:t>
            </a:r>
            <a:r>
              <a:rPr lang="ko-KR" altLang="en-US" baseline="0" dirty="0" smtClean="0"/>
              <a:t>모델입니다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가장 무난한 </a:t>
            </a:r>
            <a:r>
              <a:rPr lang="en-US" altLang="ko-KR" baseline="0" dirty="0" smtClean="0"/>
              <a:t>MCU</a:t>
            </a:r>
            <a:r>
              <a:rPr lang="ko-KR" altLang="en-US" baseline="0" dirty="0" smtClean="0"/>
              <a:t>죠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가격 적당하고 필요한 기능은 </a:t>
            </a:r>
            <a:r>
              <a:rPr lang="ko-KR" altLang="en-US" baseline="0" dirty="0" err="1" smtClean="0"/>
              <a:t>왠만한건</a:t>
            </a:r>
            <a:r>
              <a:rPr lang="ko-KR" altLang="en-US" baseline="0" dirty="0" smtClean="0"/>
              <a:t> 다 들어있습니다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속도도 </a:t>
            </a:r>
            <a:r>
              <a:rPr lang="ko-KR" altLang="en-US" baseline="0" dirty="0" err="1" smtClean="0"/>
              <a:t>괜찬고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설정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저정용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FRAM</a:t>
            </a:r>
            <a:r>
              <a:rPr lang="ko-KR" altLang="en-US" baseline="0" dirty="0" smtClean="0"/>
              <a:t>을 제외하고 따로 외부 메모리 연결이 필요없이 충분한 용량을 가지고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모터 드라이버는 </a:t>
            </a:r>
            <a:r>
              <a:rPr lang="ko-KR" altLang="en-US" baseline="0" dirty="0" err="1" smtClean="0"/>
              <a:t>트라이나믹의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TMC5160</a:t>
            </a:r>
            <a:r>
              <a:rPr lang="ko-KR" altLang="en-US" baseline="0" dirty="0" smtClean="0"/>
              <a:t>을 사용합니다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모션컨트롤러가 내장된 모델이라 기능도 많고 제어가 간편합니다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256 </a:t>
            </a:r>
            <a:r>
              <a:rPr lang="ko-KR" altLang="en-US" baseline="0" dirty="0" err="1" smtClean="0"/>
              <a:t>마이크로스텝을</a:t>
            </a:r>
            <a:r>
              <a:rPr lang="ko-KR" altLang="en-US" baseline="0" dirty="0" smtClean="0"/>
              <a:t> 지원하고 외장 </a:t>
            </a:r>
            <a:r>
              <a:rPr lang="en-US" altLang="ko-KR" baseline="0" dirty="0" smtClean="0"/>
              <a:t>FET</a:t>
            </a:r>
            <a:r>
              <a:rPr lang="ko-KR" altLang="en-US" baseline="0" dirty="0" smtClean="0"/>
              <a:t>를 사용해서 최대 </a:t>
            </a:r>
            <a:r>
              <a:rPr lang="en-US" altLang="ko-KR" baseline="0" dirty="0" smtClean="0"/>
              <a:t>20A</a:t>
            </a:r>
            <a:r>
              <a:rPr lang="ko-KR" altLang="en-US" baseline="0" dirty="0" smtClean="0"/>
              <a:t>까지 출력이 가능하죠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약간 특이한 점으로는 </a:t>
            </a:r>
            <a:r>
              <a:rPr lang="ko-KR" altLang="en-US" baseline="0" dirty="0" err="1" smtClean="0"/>
              <a:t>엔코더와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레퍼런스</a:t>
            </a:r>
            <a:r>
              <a:rPr lang="ko-KR" altLang="en-US" baseline="0" dirty="0" smtClean="0"/>
              <a:t> 스위치도 </a:t>
            </a:r>
            <a:r>
              <a:rPr lang="ko-KR" altLang="en-US" baseline="0" dirty="0" err="1" smtClean="0"/>
              <a:t>다이렉트로</a:t>
            </a:r>
            <a:r>
              <a:rPr lang="ko-KR" altLang="en-US" baseline="0" dirty="0" smtClean="0"/>
              <a:t> 인터페이스 가능합니다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MCU</a:t>
            </a:r>
            <a:r>
              <a:rPr lang="ko-KR" altLang="en-US" baseline="0" dirty="0" smtClean="0"/>
              <a:t> 자원을 매우 적게 점유하는 모터 드라이법니다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트라이나믹은</a:t>
            </a:r>
            <a:r>
              <a:rPr lang="ko-KR" altLang="en-US" baseline="0" dirty="0" smtClean="0"/>
              <a:t> 문서가 좀 거지같습니다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문서 작성자 의식의 흐름대로 작성을 해놔서 똑같은 데이터시트를 </a:t>
            </a:r>
            <a:r>
              <a:rPr lang="ko-KR" altLang="en-US" baseline="0" dirty="0" err="1" smtClean="0"/>
              <a:t>두세개</a:t>
            </a:r>
            <a:r>
              <a:rPr lang="ko-KR" altLang="en-US" baseline="0" dirty="0" smtClean="0"/>
              <a:t> 열어놓고 봐야 그나마 조금 이해가 될 정돕니다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ko-KR" altLang="en-US" baseline="0" dirty="0" smtClean="0"/>
              <a:t>주로 사용하는 모터드라이버 벤더가 </a:t>
            </a:r>
            <a:r>
              <a:rPr lang="en-US" altLang="ko-KR" baseline="0" dirty="0" smtClean="0"/>
              <a:t>TI, </a:t>
            </a:r>
            <a:r>
              <a:rPr lang="ko-KR" altLang="en-US" baseline="0" dirty="0" smtClean="0"/>
              <a:t>알레그로</a:t>
            </a:r>
            <a:r>
              <a:rPr lang="en-US" altLang="ko-KR" baseline="0" dirty="0" smtClean="0"/>
              <a:t>, ST </a:t>
            </a:r>
            <a:r>
              <a:rPr lang="ko-KR" altLang="en-US" baseline="0" dirty="0" smtClean="0"/>
              <a:t>등등인데 </a:t>
            </a:r>
            <a:r>
              <a:rPr lang="ko-KR" altLang="en-US" baseline="0" dirty="0" err="1" smtClean="0"/>
              <a:t>성능면에서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트라이나믹이</a:t>
            </a:r>
            <a:r>
              <a:rPr lang="ko-KR" altLang="en-US" baseline="0" dirty="0" smtClean="0"/>
              <a:t> 강점이 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대신 문서가 부실하다</a:t>
            </a:r>
            <a:r>
              <a:rPr lang="en-US" altLang="ko-KR" baseline="0" dirty="0" smtClean="0"/>
              <a:t>….</a:t>
            </a:r>
            <a:r>
              <a:rPr lang="ko-KR" altLang="en-US" baseline="0" dirty="0" smtClean="0"/>
              <a:t>문서 읽어보고 실제 이게 </a:t>
            </a:r>
            <a:r>
              <a:rPr lang="ko-KR" altLang="en-US" baseline="0" dirty="0" err="1" smtClean="0"/>
              <a:t>먼뜻인지</a:t>
            </a:r>
            <a:r>
              <a:rPr lang="ko-KR" altLang="en-US" baseline="0" dirty="0" smtClean="0"/>
              <a:t> 돌려보면서 하나하나 </a:t>
            </a:r>
            <a:r>
              <a:rPr lang="ko-KR" altLang="en-US" baseline="0" dirty="0" err="1" smtClean="0"/>
              <a:t>확인해봐야됩니다</a:t>
            </a:r>
            <a:r>
              <a:rPr lang="en-US" altLang="ko-KR" baseline="0" dirty="0" smtClean="0"/>
              <a:t>.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C3094-8DD0-4479-8CD3-F8F173D534B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C3094-8DD0-4479-8CD3-F8F173D534B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C3094-8DD0-4479-8CD3-F8F173D534B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C3094-8DD0-4479-8CD3-F8F173D534B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C3094-8DD0-4479-8CD3-F8F173D534B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C3094-8DD0-4479-8CD3-F8F173D534B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163A-9070-4B5B-ACA3-9EA48E4BFAD7}" type="datetimeFigureOut">
              <a:rPr lang="ko-KR" altLang="en-US" smtClean="0"/>
              <a:pPr/>
              <a:t>2018-09-13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1388-0344-4120-83F4-3C8A113A4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163A-9070-4B5B-ACA3-9EA48E4BFAD7}" type="datetimeFigureOut">
              <a:rPr lang="ko-KR" altLang="en-US" smtClean="0"/>
              <a:pPr/>
              <a:t>2018-09-13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1388-0344-4120-83F4-3C8A113A4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163A-9070-4B5B-ACA3-9EA48E4BFAD7}" type="datetimeFigureOut">
              <a:rPr lang="ko-KR" altLang="en-US" smtClean="0"/>
              <a:pPr/>
              <a:t>2018-09-13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1388-0344-4120-83F4-3C8A113A4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163A-9070-4B5B-ACA3-9EA48E4BFAD7}" type="datetimeFigureOut">
              <a:rPr lang="ko-KR" altLang="en-US" smtClean="0"/>
              <a:pPr/>
              <a:t>2018-09-13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1388-0344-4120-83F4-3C8A113A4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163A-9070-4B5B-ACA3-9EA48E4BFAD7}" type="datetimeFigureOut">
              <a:rPr lang="ko-KR" altLang="en-US" smtClean="0"/>
              <a:pPr/>
              <a:t>2018-09-13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1388-0344-4120-83F4-3C8A113A4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163A-9070-4B5B-ACA3-9EA48E4BFAD7}" type="datetimeFigureOut">
              <a:rPr lang="ko-KR" altLang="en-US" smtClean="0"/>
              <a:pPr/>
              <a:t>2018-09-13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1388-0344-4120-83F4-3C8A113A4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163A-9070-4B5B-ACA3-9EA48E4BFAD7}" type="datetimeFigureOut">
              <a:rPr lang="ko-KR" altLang="en-US" smtClean="0"/>
              <a:pPr/>
              <a:t>2018-09-13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1388-0344-4120-83F4-3C8A113A4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163A-9070-4B5B-ACA3-9EA48E4BFAD7}" type="datetimeFigureOut">
              <a:rPr lang="ko-KR" altLang="en-US" smtClean="0"/>
              <a:pPr/>
              <a:t>2018-09-13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1388-0344-4120-83F4-3C8A113A4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163A-9070-4B5B-ACA3-9EA48E4BFAD7}" type="datetimeFigureOut">
              <a:rPr lang="ko-KR" altLang="en-US" smtClean="0"/>
              <a:pPr/>
              <a:t>2018-09-13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1388-0344-4120-83F4-3C8A113A4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163A-9070-4B5B-ACA3-9EA48E4BFAD7}" type="datetimeFigureOut">
              <a:rPr lang="ko-KR" altLang="en-US" smtClean="0"/>
              <a:pPr/>
              <a:t>2018-09-13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1388-0344-4120-83F4-3C8A113A4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163A-9070-4B5B-ACA3-9EA48E4BFAD7}" type="datetimeFigureOut">
              <a:rPr lang="ko-KR" altLang="en-US" smtClean="0"/>
              <a:pPr/>
              <a:t>2018-09-13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1388-0344-4120-83F4-3C8A113A4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3163A-9070-4B5B-ACA3-9EA48E4BFAD7}" type="datetimeFigureOut">
              <a:rPr lang="ko-KR" altLang="en-US" smtClean="0"/>
              <a:pPr/>
              <a:t>2018-09-13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01388-0344-4120-83F4-3C8A113A4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116632"/>
            <a:ext cx="7772400" cy="965969"/>
          </a:xfrm>
        </p:spPr>
        <p:txBody>
          <a:bodyPr/>
          <a:lstStyle/>
          <a:p>
            <a:pPr algn="l"/>
            <a:r>
              <a:rPr lang="en-US" altLang="ko-KR" dirty="0" smtClean="0"/>
              <a:t>STM32 with TMC5160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340768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 1. </a:t>
            </a:r>
            <a:r>
              <a:rPr lang="ko-KR" altLang="en-US" sz="2000" dirty="0" smtClean="0"/>
              <a:t>회로 설계 및 </a:t>
            </a:r>
            <a:r>
              <a:rPr lang="en-US" altLang="ko-KR" sz="2000" dirty="0" smtClean="0"/>
              <a:t>artwork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887215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 2. </a:t>
            </a:r>
            <a:r>
              <a:rPr lang="ko-KR" altLang="en-US" sz="2000" dirty="0" err="1" smtClean="0"/>
              <a:t>펌웨어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및 호스트 </a:t>
            </a:r>
            <a:r>
              <a:rPr lang="en-US" altLang="ko-KR" sz="2000" dirty="0" smtClean="0"/>
              <a:t>GUI </a:t>
            </a:r>
            <a:r>
              <a:rPr lang="ko-KR" altLang="en-US" sz="2000" dirty="0" smtClean="0"/>
              <a:t>설계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2420888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 3. TMC5160 </a:t>
            </a:r>
            <a:r>
              <a:rPr lang="ko-KR" altLang="en-US" sz="2000" dirty="0" smtClean="0"/>
              <a:t>모터 드라이버 설정 및 모터 구동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116632"/>
            <a:ext cx="7772400" cy="965969"/>
          </a:xfrm>
        </p:spPr>
        <p:txBody>
          <a:bodyPr/>
          <a:lstStyle/>
          <a:p>
            <a:pPr algn="l"/>
            <a:r>
              <a:rPr lang="ko-KR" altLang="en-US" dirty="0" smtClean="0"/>
              <a:t>사용할 </a:t>
            </a:r>
            <a:r>
              <a:rPr lang="en-US" altLang="ko-KR" dirty="0" smtClean="0"/>
              <a:t>tools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340768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 1. </a:t>
            </a:r>
            <a:r>
              <a:rPr lang="ko-KR" altLang="en-US" sz="2000" dirty="0" smtClean="0"/>
              <a:t>회로 설계 </a:t>
            </a:r>
            <a:r>
              <a:rPr lang="en-US" altLang="ko-KR" sz="2000" dirty="0" err="1" smtClean="0"/>
              <a:t>OrCAD</a:t>
            </a:r>
            <a:r>
              <a:rPr lang="en-US" altLang="ko-KR" sz="2000" dirty="0" smtClean="0"/>
              <a:t> Capture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887215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 2. </a:t>
            </a:r>
            <a:r>
              <a:rPr lang="ko-KR" altLang="en-US" sz="2000" dirty="0" err="1" smtClean="0"/>
              <a:t>아트웍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PADS Layout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2420888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 3. </a:t>
            </a:r>
            <a:r>
              <a:rPr lang="ko-KR" altLang="en-US" sz="2000" dirty="0" err="1" smtClean="0"/>
              <a:t>펌웨어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System Workbench for STM32</a:t>
            </a:r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2996952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 </a:t>
            </a:r>
            <a:r>
              <a:rPr lang="en-US" altLang="ko-KR" sz="2000" dirty="0" smtClean="0"/>
              <a:t>4. </a:t>
            </a:r>
            <a:r>
              <a:rPr lang="ko-KR" altLang="en-US" sz="2000" dirty="0" smtClean="0"/>
              <a:t>호스트 </a:t>
            </a:r>
            <a:r>
              <a:rPr lang="en-US" altLang="ko-KR" sz="2000" dirty="0" smtClean="0"/>
              <a:t>GUI </a:t>
            </a:r>
            <a:r>
              <a:rPr lang="ko-KR" altLang="en-US" sz="2000" dirty="0" err="1" smtClean="0"/>
              <a:t>파이썬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Kivy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116632"/>
            <a:ext cx="7772400" cy="965969"/>
          </a:xfrm>
        </p:spPr>
        <p:txBody>
          <a:bodyPr/>
          <a:lstStyle/>
          <a:p>
            <a:pPr algn="l"/>
            <a:r>
              <a:rPr lang="ko-KR" altLang="en-US" dirty="0" smtClean="0"/>
              <a:t>사용할 </a:t>
            </a:r>
            <a:r>
              <a:rPr lang="en-US" altLang="ko-KR" dirty="0" smtClean="0"/>
              <a:t>ICs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340768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 1. </a:t>
            </a:r>
            <a:r>
              <a:rPr lang="en-US" altLang="ko-KR" sz="2000" dirty="0" smtClean="0"/>
              <a:t>MCU : STM32F103RCT6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887215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 2. </a:t>
            </a:r>
            <a:r>
              <a:rPr lang="ko-KR" altLang="en-US" sz="2000" dirty="0" smtClean="0"/>
              <a:t>모터드라이버 </a:t>
            </a:r>
            <a:r>
              <a:rPr lang="en-US" altLang="ko-KR" sz="2000" dirty="0" smtClean="0"/>
              <a:t>: TMC5160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116632"/>
            <a:ext cx="7772400" cy="965969"/>
          </a:xfrm>
        </p:spPr>
        <p:txBody>
          <a:bodyPr/>
          <a:lstStyle/>
          <a:p>
            <a:pPr algn="l"/>
            <a:r>
              <a:rPr lang="ko-KR" altLang="en-US" dirty="0" smtClean="0"/>
              <a:t>회로설</a:t>
            </a:r>
            <a:r>
              <a:rPr lang="ko-KR" altLang="en-US" dirty="0"/>
              <a:t>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1340768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1. </a:t>
            </a:r>
            <a:r>
              <a:rPr lang="ko-KR" altLang="en-US" sz="2000" dirty="0" smtClean="0"/>
              <a:t>파트 라이브러리 설계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887215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부</a:t>
            </a:r>
            <a:r>
              <a:rPr lang="ko-KR" altLang="en-US" sz="2000" dirty="0"/>
              <a:t>품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배치 다이어그램 그리기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2420888"/>
            <a:ext cx="73448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3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입력</a:t>
            </a:r>
            <a:r>
              <a:rPr lang="en-US" altLang="ko-KR" sz="2000" dirty="0" smtClean="0"/>
              <a:t>-&gt; </a:t>
            </a:r>
            <a:r>
              <a:rPr lang="ko-KR" altLang="en-US" sz="2000" dirty="0" smtClean="0"/>
              <a:t>처리 </a:t>
            </a:r>
            <a:r>
              <a:rPr lang="en-US" altLang="ko-KR" sz="2000" dirty="0" smtClean="0"/>
              <a:t>-&gt; </a:t>
            </a:r>
            <a:r>
              <a:rPr lang="ko-KR" altLang="en-US" sz="2000" dirty="0" smtClean="0"/>
              <a:t>출력 순으로 회로도 그리기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① </a:t>
            </a:r>
            <a:r>
              <a:rPr lang="ko-KR" altLang="en-US" sz="2000" dirty="0" smtClean="0"/>
              <a:t>전원 입력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② MCU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③ </a:t>
            </a:r>
            <a:r>
              <a:rPr lang="ko-KR" altLang="en-US" sz="2000" dirty="0" smtClean="0"/>
              <a:t>통신관련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④ </a:t>
            </a:r>
            <a:r>
              <a:rPr lang="ko-KR" altLang="en-US" sz="2000" dirty="0" smtClean="0"/>
              <a:t>모터 드라이버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⑤ </a:t>
            </a:r>
            <a:r>
              <a:rPr lang="ko-KR" altLang="en-US" sz="2000" dirty="0" smtClean="0"/>
              <a:t>기타 </a:t>
            </a:r>
            <a:r>
              <a:rPr lang="en-US" altLang="ko-KR" sz="2000" dirty="0" smtClean="0"/>
              <a:t>in/out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⑥ </a:t>
            </a:r>
            <a:r>
              <a:rPr lang="ko-KR" altLang="en-US" sz="2000" dirty="0" err="1" smtClean="0"/>
              <a:t>고정홀</a:t>
            </a:r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116632"/>
            <a:ext cx="7772400" cy="965969"/>
          </a:xfrm>
        </p:spPr>
        <p:txBody>
          <a:bodyPr/>
          <a:lstStyle/>
          <a:p>
            <a:pPr algn="l"/>
            <a:r>
              <a:rPr lang="en-US" altLang="ko-KR" dirty="0" smtClean="0"/>
              <a:t>Artwork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340768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1. </a:t>
            </a:r>
            <a:r>
              <a:rPr lang="en-US" altLang="ko-KR" sz="2000" dirty="0" err="1" smtClean="0"/>
              <a:t>Netlist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변환 및 </a:t>
            </a:r>
            <a:r>
              <a:rPr lang="en-US" altLang="ko-KR" sz="2000" dirty="0" err="1" smtClean="0"/>
              <a:t>asc</a:t>
            </a:r>
            <a:r>
              <a:rPr lang="en-US" altLang="ko-KR" sz="2000" dirty="0" smtClean="0"/>
              <a:t> import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887215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부</a:t>
            </a:r>
            <a:r>
              <a:rPr lang="ko-KR" altLang="en-US" sz="2000" dirty="0"/>
              <a:t>품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배치 및 보드 사이즈 결정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2420888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3</a:t>
            </a:r>
            <a:r>
              <a:rPr lang="en-US" altLang="ko-KR" sz="2000" dirty="0" smtClean="0"/>
              <a:t>. PCB </a:t>
            </a:r>
            <a:r>
              <a:rPr lang="ko-KR" altLang="en-US" sz="2000" dirty="0" smtClean="0"/>
              <a:t>설계 규칙에 따라 설계 진행</a:t>
            </a:r>
            <a:endParaRPr lang="en-US" altLang="ko-KR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51520" y="2956882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4. Gerber </a:t>
            </a:r>
            <a:r>
              <a:rPr lang="ko-KR" altLang="en-US" sz="2000" dirty="0" smtClean="0"/>
              <a:t>출력</a:t>
            </a:r>
            <a:endParaRPr lang="en-US" altLang="ko-KR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51520" y="5549170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*. </a:t>
            </a:r>
            <a:r>
              <a:rPr lang="ko-KR" altLang="en-US" sz="2000" dirty="0" smtClean="0"/>
              <a:t>회로도 </a:t>
            </a:r>
            <a:r>
              <a:rPr lang="ko-KR" altLang="en-US" sz="2000" dirty="0" err="1" smtClean="0"/>
              <a:t>변경시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PCB </a:t>
            </a:r>
            <a:r>
              <a:rPr lang="ko-KR" altLang="en-US" sz="2000" dirty="0" smtClean="0"/>
              <a:t>적용 방법</a:t>
            </a:r>
            <a:endParaRPr lang="en-US" altLang="ko-KR" sz="20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116632"/>
            <a:ext cx="7772400" cy="965969"/>
          </a:xfrm>
        </p:spPr>
        <p:txBody>
          <a:bodyPr/>
          <a:lstStyle/>
          <a:p>
            <a:pPr algn="l"/>
            <a:r>
              <a:rPr lang="ko-KR" altLang="en-US" dirty="0" err="1" smtClean="0"/>
              <a:t>펌웨어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340768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1. STM32Cube </a:t>
            </a:r>
            <a:r>
              <a:rPr lang="ko-KR" altLang="en-US" sz="2000" dirty="0" smtClean="0"/>
              <a:t>설정 및 소스 출력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887215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</a:t>
            </a:r>
            <a:r>
              <a:rPr lang="en-US" altLang="ko-KR" sz="2000" dirty="0" smtClean="0"/>
              <a:t>. UART </a:t>
            </a:r>
            <a:r>
              <a:rPr lang="ko-KR" altLang="en-US" sz="2000" dirty="0" smtClean="0"/>
              <a:t>통신 프로토콜 설계</a:t>
            </a:r>
            <a:r>
              <a:rPr lang="en-US" altLang="ko-KR" sz="2000" dirty="0" smtClean="0"/>
              <a:t>(with GUI)</a:t>
            </a:r>
            <a:endParaRPr lang="ko-KR" altLang="en-US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51520" y="2420888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3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모터드라이버 통신 </a:t>
            </a:r>
            <a:r>
              <a:rPr lang="en-US" altLang="ko-KR" sz="2000" dirty="0" smtClean="0"/>
              <a:t>SPI </a:t>
            </a:r>
            <a:r>
              <a:rPr lang="ko-KR" altLang="en-US" sz="2000" dirty="0" smtClean="0"/>
              <a:t>설계</a:t>
            </a:r>
            <a:endParaRPr lang="en-US" altLang="ko-KR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51520" y="2956882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4. </a:t>
            </a:r>
            <a:r>
              <a:rPr lang="ko-KR" altLang="en-US" sz="2000" dirty="0" smtClean="0"/>
              <a:t>기타 </a:t>
            </a:r>
            <a:r>
              <a:rPr lang="en-US" altLang="ko-KR" sz="2000" dirty="0" smtClean="0"/>
              <a:t>IO </a:t>
            </a:r>
            <a:r>
              <a:rPr lang="ko-KR" altLang="en-US" sz="2000" dirty="0" smtClean="0"/>
              <a:t>입출력 관련 설계</a:t>
            </a:r>
            <a:endParaRPr lang="en-US" altLang="ko-KR" sz="20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116632"/>
            <a:ext cx="7772400" cy="965969"/>
          </a:xfrm>
        </p:spPr>
        <p:txBody>
          <a:bodyPr/>
          <a:lstStyle/>
          <a:p>
            <a:pPr algn="l"/>
            <a:r>
              <a:rPr lang="ko-KR" altLang="en-US" dirty="0" smtClean="0"/>
              <a:t>호스트 </a:t>
            </a:r>
            <a:r>
              <a:rPr lang="en-US" altLang="ko-KR" dirty="0" smtClean="0"/>
              <a:t>GUI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340768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1. </a:t>
            </a:r>
            <a:r>
              <a:rPr lang="ko-KR" altLang="en-US" sz="2000" dirty="0" err="1" smtClean="0"/>
              <a:t>파이썬</a:t>
            </a:r>
            <a:r>
              <a:rPr lang="ko-KR" altLang="en-US" sz="2000" dirty="0" smtClean="0"/>
              <a:t> 및 </a:t>
            </a:r>
            <a:r>
              <a:rPr lang="en-US" altLang="ko-KR" sz="2000" dirty="0" err="1" smtClean="0"/>
              <a:t>kivy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설치 및 설정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887215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빈 화면 출력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2420888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3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시리얼 통신 관련 기능 추가</a:t>
            </a:r>
            <a:endParaRPr lang="en-US" altLang="ko-KR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51520" y="2956882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4. </a:t>
            </a:r>
            <a:r>
              <a:rPr lang="ko-KR" altLang="en-US" sz="2000" dirty="0" smtClean="0"/>
              <a:t>명령어 송수신 기능 추가</a:t>
            </a:r>
            <a:endParaRPr lang="en-US" altLang="ko-KR" sz="20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116632"/>
            <a:ext cx="7772400" cy="96596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TMC5160 </a:t>
            </a:r>
            <a:r>
              <a:rPr lang="ko-KR" altLang="en-US" dirty="0" smtClean="0"/>
              <a:t>설정 및 모터 구동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340768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1. </a:t>
            </a:r>
            <a:r>
              <a:rPr lang="ko-KR" altLang="en-US" sz="2000" dirty="0" smtClean="0"/>
              <a:t>레지스터 구조 파악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887215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</a:t>
            </a:r>
            <a:r>
              <a:rPr lang="en-US" altLang="ko-KR" sz="2000" dirty="0" smtClean="0"/>
              <a:t>. Ramp </a:t>
            </a:r>
            <a:r>
              <a:rPr lang="ko-KR" altLang="en-US" sz="2000" dirty="0" smtClean="0"/>
              <a:t>모드 구동 설정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2420888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3</a:t>
            </a:r>
            <a:r>
              <a:rPr lang="en-US" altLang="ko-KR" sz="2000" dirty="0" smtClean="0"/>
              <a:t>. </a:t>
            </a:r>
            <a:r>
              <a:rPr lang="ko-KR" altLang="en-US" sz="2000" dirty="0" err="1" smtClean="0"/>
              <a:t>엔코더</a:t>
            </a:r>
            <a:r>
              <a:rPr lang="ko-KR" altLang="en-US" sz="2000" dirty="0" smtClean="0"/>
              <a:t> 및 </a:t>
            </a:r>
            <a:r>
              <a:rPr lang="en-US" altLang="ko-KR" sz="2000" dirty="0" smtClean="0"/>
              <a:t>Ref </a:t>
            </a:r>
            <a:r>
              <a:rPr lang="ko-KR" altLang="en-US" sz="2000" dirty="0" smtClean="0"/>
              <a:t>스위치 수신</a:t>
            </a:r>
            <a:endParaRPr lang="en-US" altLang="ko-KR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51520" y="2956882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4. Homing </a:t>
            </a:r>
            <a:r>
              <a:rPr lang="ko-KR" altLang="en-US" sz="2000" dirty="0" smtClean="0"/>
              <a:t>및 구간 반복 구동</a:t>
            </a:r>
            <a:endParaRPr lang="en-US" altLang="ko-KR" sz="20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677</Words>
  <Application>Microsoft Office PowerPoint</Application>
  <PresentationFormat>화면 슬라이드 쇼(4:3)</PresentationFormat>
  <Paragraphs>92</Paragraphs>
  <Slides>8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STM32 with TMC5160</vt:lpstr>
      <vt:lpstr>사용할 tools</vt:lpstr>
      <vt:lpstr>사용할 ICs</vt:lpstr>
      <vt:lpstr>회로설계</vt:lpstr>
      <vt:lpstr>Artwork</vt:lpstr>
      <vt:lpstr>펌웨어</vt:lpstr>
      <vt:lpstr>호스트 GUI</vt:lpstr>
      <vt:lpstr>TMC5160 설정 및 모터 구동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STM32 with TMC5160</dc:title>
  <dc:creator>samba</dc:creator>
  <cp:lastModifiedBy>samba</cp:lastModifiedBy>
  <cp:revision>15</cp:revision>
  <dcterms:created xsi:type="dcterms:W3CDTF">2018-09-06T04:35:55Z</dcterms:created>
  <dcterms:modified xsi:type="dcterms:W3CDTF">2018-09-13T00:36:22Z</dcterms:modified>
</cp:coreProperties>
</file>