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2" r:id="rId2"/>
    <p:sldId id="263" r:id="rId3"/>
    <p:sldId id="256" r:id="rId4"/>
    <p:sldId id="264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78" autoAdjust="0"/>
  </p:normalViewPr>
  <p:slideViewPr>
    <p:cSldViewPr>
      <p:cViewPr varScale="1">
        <p:scale>
          <a:sx n="131" d="100"/>
          <a:sy n="131" d="100"/>
        </p:scale>
        <p:origin x="-1092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4F625-E849-4316-A88C-54418483E07F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C3094-8DD0-4479-8CD3-F8F173D534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9255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err="1" smtClean="0"/>
              <a:t>이번시간은</a:t>
            </a:r>
            <a:r>
              <a:rPr lang="ko-KR" altLang="en-US" baseline="0" dirty="0" smtClean="0"/>
              <a:t> 회로설계를 위한 파트 라이브러리 그리기 편입니다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회로설계의 </a:t>
            </a:r>
            <a:r>
              <a:rPr lang="ko-KR" altLang="en-US" baseline="0" dirty="0" err="1" smtClean="0"/>
              <a:t>첫번째</a:t>
            </a:r>
            <a:r>
              <a:rPr lang="ko-KR" altLang="en-US" baseline="0" dirty="0" smtClean="0"/>
              <a:t> 과정이죠</a:t>
            </a:r>
            <a:endParaRPr lang="en-US" altLang="ko-KR" baseline="0" dirty="0" smtClean="0"/>
          </a:p>
          <a:p>
            <a:r>
              <a:rPr lang="ko-KR" altLang="en-US" baseline="0" dirty="0" smtClean="0"/>
              <a:t>만약 회사에 </a:t>
            </a:r>
            <a:r>
              <a:rPr lang="ko-KR" altLang="en-US" baseline="0" dirty="0" err="1" smtClean="0"/>
              <a:t>선임분들이</a:t>
            </a:r>
            <a:r>
              <a:rPr lang="ko-KR" altLang="en-US" baseline="0" dirty="0" smtClean="0"/>
              <a:t> 계시고 그분들이 사용하는 부품이 있다면 그걸 </a:t>
            </a:r>
            <a:r>
              <a:rPr lang="ko-KR" altLang="en-US" baseline="0" dirty="0" err="1" smtClean="0"/>
              <a:t>쓰는게</a:t>
            </a:r>
            <a:r>
              <a:rPr lang="ko-KR" altLang="en-US" baseline="0" dirty="0" smtClean="0"/>
              <a:t> 가장 좋습니다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구매해 놓은 재고가 </a:t>
            </a:r>
            <a:r>
              <a:rPr lang="ko-KR" altLang="en-US" baseline="0" dirty="0" err="1" smtClean="0"/>
              <a:t>있을것이고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이미 회로 테스트를 해서 문제가 없는걸 </a:t>
            </a:r>
            <a:r>
              <a:rPr lang="ko-KR" altLang="en-US" baseline="0" dirty="0" err="1" smtClean="0"/>
              <a:t>확인해봤을테니까요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그런데 아니라면 직접 </a:t>
            </a:r>
            <a:r>
              <a:rPr lang="ko-KR" altLang="en-US" baseline="0" dirty="0" err="1" smtClean="0"/>
              <a:t>스펙을</a:t>
            </a:r>
            <a:r>
              <a:rPr lang="ko-KR" altLang="en-US" baseline="0" dirty="0" smtClean="0"/>
              <a:t> 따져보고 부품을 </a:t>
            </a:r>
            <a:r>
              <a:rPr lang="ko-KR" altLang="en-US" baseline="0" dirty="0" err="1" smtClean="0"/>
              <a:t>찾아봐야합니다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저는 주로 </a:t>
            </a:r>
            <a:r>
              <a:rPr lang="ko-KR" altLang="en-US" baseline="0" dirty="0" err="1" smtClean="0"/>
              <a:t>마우저나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엘레먼트</a:t>
            </a:r>
            <a:r>
              <a:rPr lang="en-US" altLang="ko-KR" baseline="0" dirty="0" smtClean="0"/>
              <a:t>14, </a:t>
            </a:r>
            <a:r>
              <a:rPr lang="ko-KR" altLang="en-US" baseline="0" dirty="0" err="1" smtClean="0"/>
              <a:t>디지키</a:t>
            </a:r>
            <a:r>
              <a:rPr lang="ko-KR" altLang="en-US" baseline="0" dirty="0" smtClean="0"/>
              <a:t> 같은 웹사이트를 이용합니다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해당 </a:t>
            </a:r>
            <a:r>
              <a:rPr lang="ko-KR" altLang="en-US" baseline="0" dirty="0" err="1" smtClean="0"/>
              <a:t>스펙을</a:t>
            </a:r>
            <a:r>
              <a:rPr lang="ko-KR" altLang="en-US" baseline="0" dirty="0" smtClean="0"/>
              <a:t> 만족하는 부품 중 믿을만한 회사의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재고가 많고 가장 싼걸 선택하면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근데 일단은 부품 선정은 다 되었다고 가정하고 진행하죠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전 보통 새로운 부품을 </a:t>
            </a:r>
            <a:r>
              <a:rPr lang="ko-KR" altLang="en-US" baseline="0" dirty="0" err="1" smtClean="0"/>
              <a:t>쓸때는</a:t>
            </a:r>
            <a:r>
              <a:rPr lang="ko-KR" altLang="en-US" baseline="0" dirty="0" smtClean="0"/>
              <a:t> 꽤 오래 검토하는 편이고 사람마다 선정기준이 조금씩 </a:t>
            </a:r>
            <a:r>
              <a:rPr lang="ko-KR" altLang="en-US" baseline="0" dirty="0" err="1" smtClean="0"/>
              <a:t>다를테니까요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우리가 사용할 부품을 봅시다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전체 </a:t>
            </a:r>
            <a:r>
              <a:rPr lang="en-US" altLang="ko-KR" baseline="0" dirty="0" smtClean="0"/>
              <a:t>BOM </a:t>
            </a:r>
            <a:r>
              <a:rPr lang="ko-KR" altLang="en-US" baseline="0" dirty="0" smtClean="0"/>
              <a:t>중 주요부품만 뽑아봤습니다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MCU, 232/485, </a:t>
            </a:r>
            <a:r>
              <a:rPr lang="ko-KR" altLang="en-US" baseline="0" dirty="0" smtClean="0"/>
              <a:t>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모터드라이버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전원</a:t>
            </a:r>
            <a:endParaRPr lang="en-US" altLang="ko-KR" baseline="0" dirty="0" smtClean="0"/>
          </a:p>
          <a:p>
            <a:r>
              <a:rPr lang="en-US" altLang="ko-KR" baseline="0" dirty="0" smtClean="0"/>
              <a:t>RLC, </a:t>
            </a:r>
            <a:r>
              <a:rPr lang="ko-KR" altLang="en-US" baseline="0" dirty="0" smtClean="0"/>
              <a:t>다이오드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퓨즈 </a:t>
            </a:r>
            <a:r>
              <a:rPr lang="ko-KR" altLang="en-US" baseline="0" dirty="0" err="1" smtClean="0"/>
              <a:t>같은건</a:t>
            </a:r>
            <a:r>
              <a:rPr lang="ko-KR" altLang="en-US" baseline="0" dirty="0" smtClean="0"/>
              <a:t> 제외했습니다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전체 </a:t>
            </a:r>
            <a:r>
              <a:rPr lang="en-US" altLang="ko-KR" baseline="0" dirty="0" smtClean="0"/>
              <a:t>BOM</a:t>
            </a:r>
            <a:r>
              <a:rPr lang="ko-KR" altLang="en-US" baseline="0" dirty="0" smtClean="0"/>
              <a:t>은 따로 첨부하겠습니다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실제로 이걸 모두 부품 라이브러리로 그려야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아찔하죠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제일 중요한 부품은 모터드라이버와 </a:t>
            </a:r>
            <a:r>
              <a:rPr lang="en-US" altLang="ko-KR" baseline="0" dirty="0" smtClean="0"/>
              <a:t>FET</a:t>
            </a:r>
            <a:r>
              <a:rPr lang="ko-KR" altLang="en-US" baseline="0" dirty="0" smtClean="0"/>
              <a:t>니까 이거 </a:t>
            </a:r>
            <a:r>
              <a:rPr lang="ko-KR" altLang="en-US" baseline="0" dirty="0" err="1" smtClean="0"/>
              <a:t>두개만</a:t>
            </a:r>
            <a:r>
              <a:rPr lang="ko-KR" altLang="en-US" baseline="0" dirty="0" smtClean="0"/>
              <a:t> 일단 그려보겠습니다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나머지는 직접 만들어보시기 바랍니다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Orcad</a:t>
            </a:r>
            <a:r>
              <a:rPr lang="ko-KR" altLang="en-US" baseline="0" dirty="0" smtClean="0"/>
              <a:t>를 실행해봅시다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기본 라이브러리에 </a:t>
            </a:r>
            <a:r>
              <a:rPr lang="ko-KR" altLang="en-US" baseline="0" dirty="0" err="1" smtClean="0"/>
              <a:t>어떤게</a:t>
            </a:r>
            <a:r>
              <a:rPr lang="ko-KR" altLang="en-US" baseline="0" dirty="0" smtClean="0"/>
              <a:t> 있는지 봅시다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Orcad</a:t>
            </a:r>
            <a:r>
              <a:rPr lang="ko-KR" altLang="en-US" baseline="0" dirty="0" smtClean="0"/>
              <a:t>에서 새로운 디자인 파일을 열면 부품 라이브러리에 접근이 가능합니다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오른쪽 </a:t>
            </a:r>
            <a:r>
              <a:rPr lang="ko-KR" altLang="en-US" baseline="0" dirty="0" err="1" smtClean="0"/>
              <a:t>툴바에</a:t>
            </a:r>
            <a:r>
              <a:rPr lang="ko-KR" altLang="en-US" baseline="0" dirty="0" smtClean="0"/>
              <a:t> 있는 </a:t>
            </a:r>
            <a:r>
              <a:rPr lang="en-US" altLang="ko-KR" baseline="0" dirty="0" smtClean="0"/>
              <a:t>place parts</a:t>
            </a:r>
            <a:r>
              <a:rPr lang="ko-KR" altLang="en-US" baseline="0" dirty="0" smtClean="0"/>
              <a:t>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그거죠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라이브러리와 라이브러리 내의 부품들이 보입니다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양이 엄청납니다만 우린 이 중에서 </a:t>
            </a:r>
            <a:r>
              <a:rPr lang="en-US" altLang="ko-KR" baseline="0" dirty="0" smtClean="0"/>
              <a:t>RLC </a:t>
            </a:r>
            <a:r>
              <a:rPr lang="ko-KR" altLang="en-US" baseline="0" dirty="0" smtClean="0"/>
              <a:t>정도만 </a:t>
            </a:r>
            <a:r>
              <a:rPr lang="ko-KR" altLang="en-US" baseline="0" dirty="0" err="1" smtClean="0"/>
              <a:t>쓸겁니다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나머지 실제 쓸만한 부품은 없다고 봐도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STD25NF10 </a:t>
            </a:r>
            <a:r>
              <a:rPr lang="ko-KR" altLang="en-US" baseline="0" dirty="0" smtClean="0"/>
              <a:t>이라는 </a:t>
            </a:r>
            <a:r>
              <a:rPr lang="en-US" altLang="ko-KR" baseline="0" dirty="0" smtClean="0"/>
              <a:t>FET </a:t>
            </a:r>
            <a:r>
              <a:rPr lang="ko-KR" altLang="en-US" baseline="0" dirty="0" smtClean="0"/>
              <a:t>부품을 </a:t>
            </a:r>
            <a:r>
              <a:rPr lang="ko-KR" altLang="en-US" baseline="0" dirty="0" err="1" smtClean="0"/>
              <a:t>만들건데</a:t>
            </a:r>
            <a:r>
              <a:rPr lang="ko-KR" altLang="en-US" baseline="0" dirty="0" smtClean="0"/>
              <a:t> 기본라이브러리의 </a:t>
            </a:r>
            <a:r>
              <a:rPr lang="en-US" altLang="ko-KR" baseline="0" dirty="0" err="1" smtClean="0"/>
              <a:t>mosfet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살펴보죠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STD25NF10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N</a:t>
            </a:r>
            <a:r>
              <a:rPr lang="ko-KR" altLang="en-US" baseline="0" dirty="0" smtClean="0"/>
              <a:t>채널 </a:t>
            </a:r>
            <a:r>
              <a:rPr lang="en-US" altLang="ko-KR" baseline="0" dirty="0" smtClean="0"/>
              <a:t>GDS </a:t>
            </a:r>
            <a:r>
              <a:rPr lang="ko-KR" altLang="en-US" baseline="0" dirty="0" smtClean="0"/>
              <a:t>부품입니다</a:t>
            </a:r>
            <a:r>
              <a:rPr lang="en-US" altLang="ko-KR" baseline="0" dirty="0" smtClean="0"/>
              <a:t>. 1</a:t>
            </a:r>
            <a:r>
              <a:rPr lang="ko-KR" altLang="en-US" baseline="0" dirty="0" err="1" smtClean="0"/>
              <a:t>번핀이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게이트</a:t>
            </a:r>
            <a:r>
              <a:rPr lang="en-US" altLang="ko-KR" baseline="0" dirty="0" smtClean="0"/>
              <a:t>, 2</a:t>
            </a:r>
            <a:r>
              <a:rPr lang="ko-KR" altLang="en-US" baseline="0" dirty="0" err="1" smtClean="0"/>
              <a:t>번핀이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드레인</a:t>
            </a:r>
            <a:r>
              <a:rPr lang="en-US" altLang="ko-KR" baseline="0" dirty="0" smtClean="0"/>
              <a:t>, 3</a:t>
            </a:r>
            <a:r>
              <a:rPr lang="ko-KR" altLang="en-US" baseline="0" dirty="0" err="1" smtClean="0"/>
              <a:t>번핀이</a:t>
            </a:r>
            <a:r>
              <a:rPr lang="ko-KR" altLang="en-US" baseline="0" dirty="0" smtClean="0"/>
              <a:t> 소스라는 뜻입니다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부품의 </a:t>
            </a:r>
            <a:r>
              <a:rPr lang="ko-KR" altLang="en-US" baseline="0" dirty="0" err="1" smtClean="0"/>
              <a:t>핀배치가</a:t>
            </a:r>
            <a:r>
              <a:rPr lang="ko-KR" altLang="en-US" baseline="0" dirty="0" smtClean="0"/>
              <a:t> 유사하군요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이걸 그대로 써도 되지만 여기선 따로 라이브러리를 만들어서 저장해두겠습니다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기존 부품의 </a:t>
            </a:r>
            <a:r>
              <a:rPr lang="ko-KR" altLang="en-US" baseline="0" dirty="0" err="1" smtClean="0"/>
              <a:t>모스펫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N </a:t>
            </a:r>
            <a:r>
              <a:rPr lang="ko-KR" altLang="en-US" baseline="0" dirty="0" smtClean="0"/>
              <a:t>채널 </a:t>
            </a:r>
            <a:r>
              <a:rPr lang="en-US" altLang="ko-KR" baseline="0" dirty="0" smtClean="0"/>
              <a:t>GDS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복붙해서</a:t>
            </a:r>
            <a:r>
              <a:rPr lang="ko-KR" altLang="en-US" baseline="0" dirty="0" smtClean="0"/>
              <a:t> 씁시다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핀 순서 정렬하고 저장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새로만든</a:t>
            </a:r>
            <a:r>
              <a:rPr lang="ko-KR" altLang="en-US" baseline="0" dirty="0" smtClean="0"/>
              <a:t> 부품을 불러와봅시다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일단 </a:t>
            </a:r>
            <a:r>
              <a:rPr lang="en-US" altLang="ko-KR" baseline="0" dirty="0" smtClean="0"/>
              <a:t>place part</a:t>
            </a:r>
            <a:r>
              <a:rPr lang="ko-KR" altLang="en-US" baseline="0" dirty="0" smtClean="0"/>
              <a:t>의 라이브러리에 새로운 라이브러리를 등록해야합니다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등록이 되면 내부의 파트가 보입니다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쉽죠</a:t>
            </a:r>
            <a:r>
              <a:rPr lang="en-US" altLang="ko-KR" baseline="0" dirty="0" smtClean="0"/>
              <a:t>?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새로운 라이브러리에 우리가 사용할 부품 하나 만들어놨습니다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다음은 모터 드라이버 </a:t>
            </a:r>
            <a:r>
              <a:rPr lang="en-US" altLang="ko-KR" baseline="0" dirty="0" smtClean="0"/>
              <a:t>TMC5160</a:t>
            </a:r>
            <a:r>
              <a:rPr lang="ko-KR" altLang="en-US" baseline="0" dirty="0" smtClean="0"/>
              <a:t>을 만들어봅시다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이번에는 </a:t>
            </a:r>
            <a:r>
              <a:rPr lang="ko-KR" altLang="en-US" baseline="0" dirty="0" err="1" smtClean="0"/>
              <a:t>복붙은</a:t>
            </a:r>
            <a:r>
              <a:rPr lang="ko-KR" altLang="en-US" baseline="0" dirty="0" smtClean="0"/>
              <a:t> 안되고 완전히 새로 </a:t>
            </a:r>
            <a:r>
              <a:rPr lang="ko-KR" altLang="en-US" baseline="0" dirty="0" err="1" smtClean="0"/>
              <a:t>만들어야됩니다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아까 만든 라이브러리로 가서 </a:t>
            </a:r>
            <a:r>
              <a:rPr lang="en-US" altLang="ko-KR" baseline="0" dirty="0" smtClean="0"/>
              <a:t>new part from spreadsheet</a:t>
            </a:r>
            <a:r>
              <a:rPr lang="ko-KR" altLang="en-US" baseline="0" dirty="0" smtClean="0"/>
              <a:t>를 선택합니다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스프레드시트 프로그램이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전 </a:t>
            </a:r>
            <a:r>
              <a:rPr lang="ko-KR" altLang="en-US" baseline="0" dirty="0" err="1" smtClean="0"/>
              <a:t>구글</a:t>
            </a:r>
            <a:r>
              <a:rPr lang="ko-KR" altLang="en-US" baseline="0" dirty="0" smtClean="0"/>
              <a:t> 스프레드시트를 추천합니다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열어놓고 </a:t>
            </a:r>
            <a:r>
              <a:rPr lang="en-US" altLang="ko-KR" baseline="0" dirty="0" smtClean="0"/>
              <a:t>TMC5160 </a:t>
            </a:r>
            <a:r>
              <a:rPr lang="ko-KR" altLang="en-US" baseline="0" dirty="0" smtClean="0"/>
              <a:t>데이터시트의 핀 어사인먼트를 봅시다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넘버 네임 타입 </a:t>
            </a:r>
            <a:r>
              <a:rPr lang="ko-KR" altLang="en-US" baseline="0" dirty="0" err="1" smtClean="0"/>
              <a:t>핀비저블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쉐이프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핀그룹</a:t>
            </a:r>
            <a:r>
              <a:rPr lang="ko-KR" altLang="en-US" baseline="0" dirty="0" smtClean="0"/>
              <a:t> 포지션 섹션을 모두 정해주고 끝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전체 </a:t>
            </a:r>
            <a:r>
              <a:rPr lang="en-US" altLang="ko-KR" baseline="0" dirty="0" smtClean="0"/>
              <a:t>BOM </a:t>
            </a:r>
            <a:r>
              <a:rPr lang="ko-KR" altLang="en-US" baseline="0" dirty="0" smtClean="0"/>
              <a:t>중 주요부품만 뽑아봤습니다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MCU, 232/485, </a:t>
            </a:r>
            <a:r>
              <a:rPr lang="ko-KR" altLang="en-US" baseline="0" dirty="0" smtClean="0"/>
              <a:t>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모터드라이버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전원</a:t>
            </a:r>
            <a:endParaRPr lang="en-US" altLang="ko-KR" baseline="0" dirty="0" smtClean="0"/>
          </a:p>
          <a:p>
            <a:r>
              <a:rPr lang="en-US" altLang="ko-KR" baseline="0" dirty="0" smtClean="0"/>
              <a:t>RLC, </a:t>
            </a:r>
            <a:r>
              <a:rPr lang="ko-KR" altLang="en-US" baseline="0" dirty="0" smtClean="0"/>
              <a:t>다이오드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퓨즈 </a:t>
            </a:r>
            <a:r>
              <a:rPr lang="ko-KR" altLang="en-US" baseline="0" dirty="0" err="1" smtClean="0"/>
              <a:t>같은건</a:t>
            </a:r>
            <a:r>
              <a:rPr lang="ko-KR" altLang="en-US" baseline="0" dirty="0" smtClean="0"/>
              <a:t> 제외했습니다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전체 </a:t>
            </a:r>
            <a:r>
              <a:rPr lang="en-US" altLang="ko-KR" baseline="0" dirty="0" smtClean="0"/>
              <a:t>BOM</a:t>
            </a:r>
            <a:r>
              <a:rPr lang="ko-KR" altLang="en-US" baseline="0" dirty="0" smtClean="0"/>
              <a:t>은 따로 첨부하겠습니다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실제로 이걸 모두 부품 라이브러리로 그려야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아찔하죠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제일 중요한 부품은 모터드라이버와 </a:t>
            </a:r>
            <a:r>
              <a:rPr lang="en-US" altLang="ko-KR" baseline="0" dirty="0" smtClean="0"/>
              <a:t>FET</a:t>
            </a:r>
            <a:r>
              <a:rPr lang="ko-KR" altLang="en-US" baseline="0" dirty="0" smtClean="0"/>
              <a:t>니까 이거 </a:t>
            </a:r>
            <a:r>
              <a:rPr lang="ko-KR" altLang="en-US" baseline="0" dirty="0" err="1" smtClean="0"/>
              <a:t>두개만</a:t>
            </a:r>
            <a:r>
              <a:rPr lang="ko-KR" altLang="en-US" baseline="0" dirty="0" smtClean="0"/>
              <a:t> 일단 그려보겠습니다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나머지는 직접 만들어보시기 바랍니다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Orcad</a:t>
            </a:r>
            <a:r>
              <a:rPr lang="ko-KR" altLang="en-US" baseline="0" dirty="0" smtClean="0"/>
              <a:t>를 실행해봅시다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기본 라이브러리에 </a:t>
            </a:r>
            <a:r>
              <a:rPr lang="ko-KR" altLang="en-US" baseline="0" dirty="0" err="1" smtClean="0"/>
              <a:t>어떤게</a:t>
            </a:r>
            <a:r>
              <a:rPr lang="ko-KR" altLang="en-US" baseline="0" dirty="0" smtClean="0"/>
              <a:t> 있는지 봅시다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Orcad</a:t>
            </a:r>
            <a:r>
              <a:rPr lang="ko-KR" altLang="en-US" baseline="0" dirty="0" smtClean="0"/>
              <a:t>에서 새로운 디자인 파일을 열면 부품 라이브러리에 접근이 가능합니다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오른쪽 </a:t>
            </a:r>
            <a:r>
              <a:rPr lang="ko-KR" altLang="en-US" baseline="0" dirty="0" err="1" smtClean="0"/>
              <a:t>툴바에</a:t>
            </a:r>
            <a:r>
              <a:rPr lang="ko-KR" altLang="en-US" baseline="0" dirty="0" smtClean="0"/>
              <a:t> 있는 </a:t>
            </a:r>
            <a:r>
              <a:rPr lang="en-US" altLang="ko-KR" baseline="0" dirty="0" smtClean="0"/>
              <a:t>place parts</a:t>
            </a:r>
            <a:r>
              <a:rPr lang="ko-KR" altLang="en-US" baseline="0" dirty="0" smtClean="0"/>
              <a:t>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그거죠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라이브러리와 라이브러리 내의 부품들이 보입니다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양이 엄청납니다만 우린 이 중에서 </a:t>
            </a:r>
            <a:r>
              <a:rPr lang="en-US" altLang="ko-KR" baseline="0" dirty="0" smtClean="0"/>
              <a:t>RLC </a:t>
            </a:r>
            <a:r>
              <a:rPr lang="ko-KR" altLang="en-US" baseline="0" dirty="0" smtClean="0"/>
              <a:t>정도만 </a:t>
            </a:r>
            <a:r>
              <a:rPr lang="ko-KR" altLang="en-US" baseline="0" dirty="0" err="1" smtClean="0"/>
              <a:t>쓸겁니다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나머지 실제 쓸만한 부품은 없다고 봐도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STD25NF10 </a:t>
            </a:r>
            <a:r>
              <a:rPr lang="ko-KR" altLang="en-US" baseline="0" dirty="0" smtClean="0"/>
              <a:t>이라는 </a:t>
            </a:r>
            <a:r>
              <a:rPr lang="en-US" altLang="ko-KR" baseline="0" dirty="0" smtClean="0"/>
              <a:t>FET </a:t>
            </a:r>
            <a:r>
              <a:rPr lang="ko-KR" altLang="en-US" baseline="0" dirty="0" smtClean="0"/>
              <a:t>부품을 </a:t>
            </a:r>
            <a:r>
              <a:rPr lang="ko-KR" altLang="en-US" baseline="0" dirty="0" err="1" smtClean="0"/>
              <a:t>만들건데</a:t>
            </a:r>
            <a:r>
              <a:rPr lang="ko-KR" altLang="en-US" baseline="0" dirty="0" smtClean="0"/>
              <a:t> 기본라이브러리의 </a:t>
            </a:r>
            <a:r>
              <a:rPr lang="en-US" altLang="ko-KR" baseline="0" dirty="0" err="1" smtClean="0"/>
              <a:t>mosfet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살펴보죠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STD25NF10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N</a:t>
            </a:r>
            <a:r>
              <a:rPr lang="ko-KR" altLang="en-US" baseline="0" dirty="0" smtClean="0"/>
              <a:t>채널 </a:t>
            </a:r>
            <a:r>
              <a:rPr lang="en-US" altLang="ko-KR" baseline="0" dirty="0" smtClean="0"/>
              <a:t>GDS </a:t>
            </a:r>
            <a:r>
              <a:rPr lang="ko-KR" altLang="en-US" baseline="0" dirty="0" smtClean="0"/>
              <a:t>부품입니다</a:t>
            </a:r>
            <a:r>
              <a:rPr lang="en-US" altLang="ko-KR" baseline="0" dirty="0" smtClean="0"/>
              <a:t>. 1</a:t>
            </a:r>
            <a:r>
              <a:rPr lang="ko-KR" altLang="en-US" baseline="0" dirty="0" err="1" smtClean="0"/>
              <a:t>번핀이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게이트</a:t>
            </a:r>
            <a:r>
              <a:rPr lang="en-US" altLang="ko-KR" baseline="0" dirty="0" smtClean="0"/>
              <a:t>, 2</a:t>
            </a:r>
            <a:r>
              <a:rPr lang="ko-KR" altLang="en-US" baseline="0" dirty="0" err="1" smtClean="0"/>
              <a:t>번핀이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드레인</a:t>
            </a:r>
            <a:r>
              <a:rPr lang="en-US" altLang="ko-KR" baseline="0" dirty="0" smtClean="0"/>
              <a:t>, 3</a:t>
            </a:r>
            <a:r>
              <a:rPr lang="ko-KR" altLang="en-US" baseline="0" dirty="0" err="1" smtClean="0"/>
              <a:t>번핀이</a:t>
            </a:r>
            <a:r>
              <a:rPr lang="ko-KR" altLang="en-US" baseline="0" dirty="0" smtClean="0"/>
              <a:t> 소스라는 뜻입니다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부품의 </a:t>
            </a:r>
            <a:r>
              <a:rPr lang="ko-KR" altLang="en-US" baseline="0" dirty="0" err="1" smtClean="0"/>
              <a:t>핀배치가</a:t>
            </a:r>
            <a:r>
              <a:rPr lang="ko-KR" altLang="en-US" baseline="0" dirty="0" smtClean="0"/>
              <a:t> 유사하군요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이걸 그대로 써도 되지만 여기선 따로 라이브러리를 만들어서 저장해두겠습니다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기존 부품의 </a:t>
            </a:r>
            <a:r>
              <a:rPr lang="ko-KR" altLang="en-US" baseline="0" dirty="0" err="1" smtClean="0"/>
              <a:t>모스펫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N </a:t>
            </a:r>
            <a:r>
              <a:rPr lang="ko-KR" altLang="en-US" baseline="0" dirty="0" smtClean="0"/>
              <a:t>채널 </a:t>
            </a:r>
            <a:r>
              <a:rPr lang="en-US" altLang="ko-KR" baseline="0" dirty="0" smtClean="0"/>
              <a:t>GDS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복붙해서</a:t>
            </a:r>
            <a:r>
              <a:rPr lang="ko-KR" altLang="en-US" baseline="0" dirty="0" smtClean="0"/>
              <a:t> 씁시다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핀 순서 정렬하고 저장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새로만든</a:t>
            </a:r>
            <a:r>
              <a:rPr lang="ko-KR" altLang="en-US" baseline="0" dirty="0" smtClean="0"/>
              <a:t> 부품을 불러와봅시다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일단 </a:t>
            </a:r>
            <a:r>
              <a:rPr lang="en-US" altLang="ko-KR" baseline="0" dirty="0" smtClean="0"/>
              <a:t>place part</a:t>
            </a:r>
            <a:r>
              <a:rPr lang="ko-KR" altLang="en-US" baseline="0" dirty="0" smtClean="0"/>
              <a:t>의 라이브러리에 새로운 라이브러리를 등록해야합니다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등록이 되면 내부의 파트가 보입니다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쉽죠</a:t>
            </a:r>
            <a:r>
              <a:rPr lang="en-US" altLang="ko-KR" baseline="0" dirty="0" smtClean="0"/>
              <a:t>?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새로운 라이브러리에 우리가 사용할 부품 하나 만들어놨습니다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다음은 모터 드라이버 </a:t>
            </a:r>
            <a:r>
              <a:rPr lang="en-US" altLang="ko-KR" baseline="0" dirty="0" smtClean="0"/>
              <a:t>TMC5160</a:t>
            </a:r>
            <a:r>
              <a:rPr lang="ko-KR" altLang="en-US" baseline="0" dirty="0" smtClean="0"/>
              <a:t>을 만들어봅시다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이번에는 </a:t>
            </a:r>
            <a:r>
              <a:rPr lang="ko-KR" altLang="en-US" baseline="0" dirty="0" err="1" smtClean="0"/>
              <a:t>복붙은</a:t>
            </a:r>
            <a:r>
              <a:rPr lang="ko-KR" altLang="en-US" baseline="0" dirty="0" smtClean="0"/>
              <a:t> 안되고 완전히 새로 </a:t>
            </a:r>
            <a:r>
              <a:rPr lang="ko-KR" altLang="en-US" baseline="0" dirty="0" err="1" smtClean="0"/>
              <a:t>만들어야됩니다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아까 만든 라이브러리로 가서 </a:t>
            </a:r>
            <a:r>
              <a:rPr lang="en-US" altLang="ko-KR" baseline="0" dirty="0" smtClean="0"/>
              <a:t>new part from spreadsheet</a:t>
            </a:r>
            <a:r>
              <a:rPr lang="ko-KR" altLang="en-US" baseline="0" dirty="0" smtClean="0"/>
              <a:t>를 선택합니다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스프레드시트 프로그램이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전 </a:t>
            </a:r>
            <a:r>
              <a:rPr lang="ko-KR" altLang="en-US" baseline="0" dirty="0" err="1" smtClean="0"/>
              <a:t>구글</a:t>
            </a:r>
            <a:r>
              <a:rPr lang="ko-KR" altLang="en-US" baseline="0" dirty="0" smtClean="0"/>
              <a:t> 스프레드시트를 추천합니다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열어놓고 </a:t>
            </a:r>
            <a:r>
              <a:rPr lang="en-US" altLang="ko-KR" baseline="0" dirty="0" smtClean="0"/>
              <a:t>TMC5160 </a:t>
            </a:r>
            <a:r>
              <a:rPr lang="ko-KR" altLang="en-US" baseline="0" dirty="0" smtClean="0"/>
              <a:t>데이터시트의 핀 어사인먼트를 봅시다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넘버 네임 타입 </a:t>
            </a:r>
            <a:r>
              <a:rPr lang="ko-KR" altLang="en-US" baseline="0" dirty="0" err="1" smtClean="0"/>
              <a:t>핀비저블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쉐이프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핀그룹</a:t>
            </a:r>
            <a:r>
              <a:rPr lang="ko-KR" altLang="en-US" baseline="0" dirty="0" smtClean="0"/>
              <a:t> 포지션 섹션을 모두 정해주고 끝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3163A-9070-4B5B-ACA3-9EA48E4BFAD7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612576" y="1066428"/>
            <a:ext cx="8229600" cy="121729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모터 제어 시스템 개발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700" dirty="0" smtClean="0"/>
              <a:t>회로설계</a:t>
            </a:r>
            <a:r>
              <a:rPr lang="en-US" altLang="ko-KR" sz="2700" dirty="0" smtClean="0"/>
              <a:t>-</a:t>
            </a:r>
            <a:r>
              <a:rPr lang="ko-KR" altLang="en-US" sz="2700" dirty="0" smtClean="0"/>
              <a:t>라이브러리</a:t>
            </a:r>
            <a:endParaRPr lang="ko-KR" altLang="en-US" sz="27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87974"/>
            <a:ext cx="1549483" cy="39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87624" y="2717507"/>
            <a:ext cx="450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강사 </a:t>
            </a:r>
            <a:r>
              <a:rPr lang="en-US" altLang="ko-K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조정빈 </a:t>
            </a:r>
            <a:endParaRPr lang="en-US" altLang="ko-KR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e-mail : groundzeroplace@gmail.com</a:t>
            </a:r>
            <a:endParaRPr lang="ko-KR" alt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339502"/>
            <a:ext cx="7772400" cy="724477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 smtClean="0"/>
              <a:t>회로설</a:t>
            </a:r>
            <a:r>
              <a:rPr lang="ko-KR" altLang="en-US" dirty="0"/>
              <a:t>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1257604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파트 라이브러리 설계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419456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부</a:t>
            </a:r>
            <a:r>
              <a:rPr lang="ko-KR" altLang="en-US" sz="2000" dirty="0"/>
              <a:t>품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배치 다이어그램 그리기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281971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입력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처리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출력 순으로 회로도 그리기</a:t>
            </a:r>
            <a:endParaRPr lang="en-US" altLang="ko-KR" sz="20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87974"/>
            <a:ext cx="1549483" cy="39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971600" y="1635646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회로 부품과 </a:t>
            </a:r>
            <a:r>
              <a:rPr lang="en-US" altLang="ko-KR" sz="1600" dirty="0" smtClean="0"/>
              <a:t>PCB </a:t>
            </a:r>
            <a:r>
              <a:rPr lang="ko-KR" altLang="en-US" sz="1600" dirty="0" smtClean="0"/>
              <a:t>부품의 핀 할당 통일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974200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써멀</a:t>
            </a:r>
            <a:r>
              <a:rPr lang="ko-KR" altLang="en-US" sz="1600" dirty="0" smtClean="0"/>
              <a:t> 패드 같은 숨어있는 핀 명시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3241308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읽기 쉬운 문서 작성</a:t>
            </a:r>
          </a:p>
        </p:txBody>
      </p:sp>
      <p:sp>
        <p:nvSpPr>
          <p:cNvPr id="12" name="왼쪽 화살표 11"/>
          <p:cNvSpPr/>
          <p:nvPr/>
        </p:nvSpPr>
        <p:spPr>
          <a:xfrm>
            <a:off x="5436096" y="1491630"/>
            <a:ext cx="936104" cy="5760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3568" y="1203598"/>
            <a:ext cx="4248472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0000" y="371440"/>
            <a:ext cx="7772400" cy="724477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 smtClean="0"/>
              <a:t>주요 부품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87974"/>
            <a:ext cx="1549483" cy="39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83568" y="1257604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MCU : STM32F103RCT6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1595576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2. 232/485 : FT232RL, ADM2687E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1923678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3. FRAM : FM24CL16B</a:t>
            </a:r>
            <a:endParaRPr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2243648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4. </a:t>
            </a:r>
            <a:r>
              <a:rPr lang="ko-KR" altLang="en-US" sz="2000" dirty="0" smtClean="0"/>
              <a:t>모터드라이버</a:t>
            </a:r>
            <a:r>
              <a:rPr lang="en-US" altLang="ko-KR" sz="2000" dirty="0" smtClean="0"/>
              <a:t>: TMC5160-TA</a:t>
            </a:r>
            <a:endParaRPr lang="ko-KR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83568" y="2571750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5. </a:t>
            </a:r>
            <a:r>
              <a:rPr lang="ko-KR" altLang="en-US" sz="2000" dirty="0" err="1" smtClean="0"/>
              <a:t>레귤레이터</a:t>
            </a:r>
            <a:r>
              <a:rPr lang="en-US" altLang="ko-KR" sz="2000" dirty="0" smtClean="0"/>
              <a:t>, LDO : TPS5405DR, MIC5219-3.3BM5</a:t>
            </a:r>
            <a:endParaRPr lang="ko-KR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83568" y="2931790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6. FET : STD25NF10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87974"/>
            <a:ext cx="1549483" cy="39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제목 1"/>
          <p:cNvSpPr>
            <a:spLocks noGrp="1"/>
          </p:cNvSpPr>
          <p:nvPr/>
        </p:nvSpPr>
        <p:spPr>
          <a:xfrm>
            <a:off x="-180528" y="257477"/>
            <a:ext cx="7772400" cy="724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30" name="TextBox 8"/>
          <p:cNvSpPr txBox="1"/>
          <p:nvPr/>
        </p:nvSpPr>
        <p:spPr>
          <a:xfrm>
            <a:off x="395536" y="1245409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파트 라이브러리 설계</a:t>
            </a:r>
            <a:endParaRPr lang="ko-KR" altLang="en-US" sz="1000" dirty="0"/>
          </a:p>
        </p:txBody>
      </p:sp>
      <p:sp>
        <p:nvSpPr>
          <p:cNvPr id="31" name="TextBox 9"/>
          <p:cNvSpPr txBox="1"/>
          <p:nvPr/>
        </p:nvSpPr>
        <p:spPr>
          <a:xfrm>
            <a:off x="395536" y="1461433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2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회로 부품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배치 다이어그램 그리기 </a:t>
            </a:r>
          </a:p>
        </p:txBody>
      </p:sp>
      <p:sp>
        <p:nvSpPr>
          <p:cNvPr id="32" name="TextBox 10"/>
          <p:cNvSpPr txBox="1"/>
          <p:nvPr/>
        </p:nvSpPr>
        <p:spPr>
          <a:xfrm>
            <a:off x="395536" y="1677457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3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입력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처리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출력 순으로 회로도 그리기</a:t>
            </a:r>
            <a:endParaRPr lang="en-US" altLang="ko-KR" sz="1000" dirty="0" smtClean="0"/>
          </a:p>
        </p:txBody>
      </p:sp>
      <p:sp>
        <p:nvSpPr>
          <p:cNvPr id="33" name="TextBox 14"/>
          <p:cNvSpPr txBox="1"/>
          <p:nvPr/>
        </p:nvSpPr>
        <p:spPr>
          <a:xfrm>
            <a:off x="395536" y="1893481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4. </a:t>
            </a:r>
            <a:r>
              <a:rPr lang="en-US" altLang="ko-KR" sz="1000" dirty="0" err="1" smtClean="0"/>
              <a:t>Netlist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변환 및 </a:t>
            </a:r>
            <a:r>
              <a:rPr lang="en-US" altLang="ko-KR" sz="1000" dirty="0" err="1" smtClean="0"/>
              <a:t>asc</a:t>
            </a:r>
            <a:r>
              <a:rPr lang="en-US" altLang="ko-KR" sz="1000" dirty="0" smtClean="0"/>
              <a:t> import</a:t>
            </a:r>
            <a:endParaRPr lang="ko-KR" altLang="en-US" sz="1000" dirty="0"/>
          </a:p>
        </p:txBody>
      </p:sp>
      <p:sp>
        <p:nvSpPr>
          <p:cNvPr id="34" name="TextBox 15"/>
          <p:cNvSpPr txBox="1"/>
          <p:nvPr/>
        </p:nvSpPr>
        <p:spPr>
          <a:xfrm>
            <a:off x="395536" y="2109505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5. PCB </a:t>
            </a:r>
            <a:r>
              <a:rPr lang="ko-KR" altLang="en-US" sz="1000" dirty="0" smtClean="0"/>
              <a:t>부품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배치 및 보드 사이즈 결정</a:t>
            </a:r>
          </a:p>
        </p:txBody>
      </p:sp>
      <p:sp>
        <p:nvSpPr>
          <p:cNvPr id="35" name="TextBox 16"/>
          <p:cNvSpPr txBox="1"/>
          <p:nvPr/>
        </p:nvSpPr>
        <p:spPr>
          <a:xfrm>
            <a:off x="395536" y="2325529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6. PCB </a:t>
            </a:r>
            <a:r>
              <a:rPr lang="ko-KR" altLang="en-US" sz="1000" dirty="0" smtClean="0"/>
              <a:t>설계 규칙에 따라 설계 진행</a:t>
            </a:r>
            <a:endParaRPr lang="en-US" altLang="ko-KR" sz="1000" dirty="0" smtClean="0"/>
          </a:p>
        </p:txBody>
      </p:sp>
      <p:sp>
        <p:nvSpPr>
          <p:cNvPr id="36" name="TextBox 17"/>
          <p:cNvSpPr txBox="1"/>
          <p:nvPr/>
        </p:nvSpPr>
        <p:spPr>
          <a:xfrm>
            <a:off x="395536" y="2541553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7. Gerber </a:t>
            </a:r>
            <a:r>
              <a:rPr lang="ko-KR" altLang="en-US" sz="1000" dirty="0" smtClean="0"/>
              <a:t>출력</a:t>
            </a:r>
            <a:endParaRPr lang="en-US" altLang="ko-KR" sz="1000" dirty="0" smtClean="0"/>
          </a:p>
        </p:txBody>
      </p:sp>
      <p:sp>
        <p:nvSpPr>
          <p:cNvPr id="37" name="TextBox 19"/>
          <p:cNvSpPr txBox="1"/>
          <p:nvPr/>
        </p:nvSpPr>
        <p:spPr>
          <a:xfrm>
            <a:off x="395536" y="2757577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8. STM32Cube </a:t>
            </a:r>
            <a:r>
              <a:rPr lang="ko-KR" altLang="en-US" sz="1000" dirty="0" smtClean="0"/>
              <a:t>설정 및 소스 출력</a:t>
            </a:r>
            <a:endParaRPr lang="ko-KR" altLang="en-US" sz="1000" dirty="0"/>
          </a:p>
        </p:txBody>
      </p:sp>
      <p:sp>
        <p:nvSpPr>
          <p:cNvPr id="38" name="TextBox 20"/>
          <p:cNvSpPr txBox="1"/>
          <p:nvPr/>
        </p:nvSpPr>
        <p:spPr>
          <a:xfrm>
            <a:off x="395536" y="2973601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9. UART </a:t>
            </a:r>
            <a:r>
              <a:rPr lang="ko-KR" altLang="en-US" sz="1000" dirty="0" smtClean="0"/>
              <a:t>통신 프로토콜 설계</a:t>
            </a:r>
            <a:r>
              <a:rPr lang="en-US" altLang="ko-KR" sz="1000" dirty="0" smtClean="0"/>
              <a:t>(with GUI)</a:t>
            </a:r>
            <a:endParaRPr lang="ko-KR" altLang="en-US" sz="1000" dirty="0" smtClean="0"/>
          </a:p>
        </p:txBody>
      </p:sp>
      <p:sp>
        <p:nvSpPr>
          <p:cNvPr id="39" name="TextBox 21"/>
          <p:cNvSpPr txBox="1"/>
          <p:nvPr/>
        </p:nvSpPr>
        <p:spPr>
          <a:xfrm>
            <a:off x="395536" y="3189625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모터드라이버 통신 </a:t>
            </a:r>
            <a:r>
              <a:rPr lang="en-US" altLang="ko-KR" sz="1000" dirty="0" smtClean="0"/>
              <a:t>SPI </a:t>
            </a:r>
            <a:r>
              <a:rPr lang="ko-KR" altLang="en-US" sz="1000" dirty="0" smtClean="0"/>
              <a:t>설계</a:t>
            </a:r>
            <a:endParaRPr lang="en-US" altLang="ko-KR" sz="1000" dirty="0" smtClean="0"/>
          </a:p>
        </p:txBody>
      </p:sp>
      <p:sp>
        <p:nvSpPr>
          <p:cNvPr id="40" name="TextBox 22"/>
          <p:cNvSpPr txBox="1"/>
          <p:nvPr/>
        </p:nvSpPr>
        <p:spPr>
          <a:xfrm>
            <a:off x="395536" y="3405649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11. </a:t>
            </a:r>
            <a:r>
              <a:rPr lang="ko-KR" altLang="en-US" sz="1000" dirty="0" smtClean="0"/>
              <a:t>기타 </a:t>
            </a:r>
            <a:r>
              <a:rPr lang="en-US" altLang="ko-KR" sz="1000" dirty="0" smtClean="0"/>
              <a:t>IO </a:t>
            </a:r>
            <a:r>
              <a:rPr lang="ko-KR" altLang="en-US" sz="1000" dirty="0" smtClean="0"/>
              <a:t>입출력 관련 설계</a:t>
            </a:r>
            <a:endParaRPr lang="en-US" altLang="ko-KR" sz="1000" dirty="0" smtClean="0"/>
          </a:p>
        </p:txBody>
      </p:sp>
      <p:sp>
        <p:nvSpPr>
          <p:cNvPr id="41" name="TextBox 23"/>
          <p:cNvSpPr txBox="1"/>
          <p:nvPr/>
        </p:nvSpPr>
        <p:spPr>
          <a:xfrm>
            <a:off x="3923928" y="1245409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12. </a:t>
            </a:r>
            <a:r>
              <a:rPr lang="ko-KR" altLang="en-US" sz="1000" dirty="0" err="1" smtClean="0"/>
              <a:t>파이썬</a:t>
            </a:r>
            <a:r>
              <a:rPr lang="ko-KR" altLang="en-US" sz="1000" dirty="0" smtClean="0"/>
              <a:t> 및 </a:t>
            </a:r>
            <a:r>
              <a:rPr lang="en-US" altLang="ko-KR" sz="1000" dirty="0" err="1" smtClean="0"/>
              <a:t>kivy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설치 및 설정</a:t>
            </a:r>
            <a:endParaRPr lang="ko-KR" altLang="en-US" sz="1000" dirty="0"/>
          </a:p>
        </p:txBody>
      </p:sp>
      <p:sp>
        <p:nvSpPr>
          <p:cNvPr id="42" name="TextBox 24"/>
          <p:cNvSpPr txBox="1"/>
          <p:nvPr/>
        </p:nvSpPr>
        <p:spPr>
          <a:xfrm>
            <a:off x="3923928" y="1461433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13. </a:t>
            </a:r>
            <a:r>
              <a:rPr lang="ko-KR" altLang="en-US" sz="1000" dirty="0" smtClean="0"/>
              <a:t>빈 화면 출력</a:t>
            </a:r>
          </a:p>
        </p:txBody>
      </p:sp>
      <p:sp>
        <p:nvSpPr>
          <p:cNvPr id="43" name="TextBox 25"/>
          <p:cNvSpPr txBox="1"/>
          <p:nvPr/>
        </p:nvSpPr>
        <p:spPr>
          <a:xfrm>
            <a:off x="3923928" y="1677457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14. </a:t>
            </a:r>
            <a:r>
              <a:rPr lang="ko-KR" altLang="en-US" sz="1000" dirty="0" smtClean="0"/>
              <a:t>시리얼 통신 관련 기능 추가</a:t>
            </a:r>
            <a:endParaRPr lang="en-US" altLang="ko-KR" sz="1000" dirty="0" smtClean="0"/>
          </a:p>
        </p:txBody>
      </p:sp>
      <p:sp>
        <p:nvSpPr>
          <p:cNvPr id="44" name="TextBox 26"/>
          <p:cNvSpPr txBox="1"/>
          <p:nvPr/>
        </p:nvSpPr>
        <p:spPr>
          <a:xfrm>
            <a:off x="3923928" y="1893481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15. </a:t>
            </a:r>
            <a:r>
              <a:rPr lang="ko-KR" altLang="en-US" sz="1000" dirty="0" smtClean="0"/>
              <a:t>명령어 송수신 기능 추가</a:t>
            </a:r>
            <a:endParaRPr lang="en-US" altLang="ko-KR" sz="1000" dirty="0" smtClean="0"/>
          </a:p>
        </p:txBody>
      </p:sp>
      <p:sp>
        <p:nvSpPr>
          <p:cNvPr id="45" name="TextBox 27"/>
          <p:cNvSpPr txBox="1"/>
          <p:nvPr/>
        </p:nvSpPr>
        <p:spPr>
          <a:xfrm>
            <a:off x="3923928" y="2109505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16. </a:t>
            </a:r>
            <a:r>
              <a:rPr lang="ko-KR" altLang="en-US" sz="1000" dirty="0" smtClean="0"/>
              <a:t>레지스터 구조 파악</a:t>
            </a:r>
            <a:endParaRPr lang="ko-KR" altLang="en-US" sz="1000" dirty="0"/>
          </a:p>
        </p:txBody>
      </p:sp>
      <p:sp>
        <p:nvSpPr>
          <p:cNvPr id="46" name="TextBox 28"/>
          <p:cNvSpPr txBox="1"/>
          <p:nvPr/>
        </p:nvSpPr>
        <p:spPr>
          <a:xfrm>
            <a:off x="3923928" y="2325529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17. Ramp </a:t>
            </a:r>
            <a:r>
              <a:rPr lang="ko-KR" altLang="en-US" sz="1000" dirty="0" smtClean="0"/>
              <a:t>모드 구동 설정</a:t>
            </a:r>
          </a:p>
        </p:txBody>
      </p:sp>
      <p:sp>
        <p:nvSpPr>
          <p:cNvPr id="47" name="TextBox 29"/>
          <p:cNvSpPr txBox="1"/>
          <p:nvPr/>
        </p:nvSpPr>
        <p:spPr>
          <a:xfrm>
            <a:off x="3923928" y="2541553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18. </a:t>
            </a:r>
            <a:r>
              <a:rPr lang="ko-KR" altLang="en-US" sz="1000" dirty="0" err="1" smtClean="0"/>
              <a:t>엔코더</a:t>
            </a:r>
            <a:r>
              <a:rPr lang="ko-KR" altLang="en-US" sz="1000" dirty="0" smtClean="0"/>
              <a:t> 및 </a:t>
            </a:r>
            <a:r>
              <a:rPr lang="en-US" altLang="ko-KR" sz="1000" dirty="0" smtClean="0"/>
              <a:t>Ref </a:t>
            </a:r>
            <a:r>
              <a:rPr lang="ko-KR" altLang="en-US" sz="1000" dirty="0" smtClean="0"/>
              <a:t>스위치 수신</a:t>
            </a:r>
            <a:endParaRPr lang="en-US" altLang="ko-KR" sz="1000" dirty="0" smtClean="0"/>
          </a:p>
        </p:txBody>
      </p:sp>
      <p:sp>
        <p:nvSpPr>
          <p:cNvPr id="48" name="TextBox 30"/>
          <p:cNvSpPr txBox="1"/>
          <p:nvPr/>
        </p:nvSpPr>
        <p:spPr>
          <a:xfrm>
            <a:off x="3923928" y="2757577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19. Homing </a:t>
            </a:r>
            <a:r>
              <a:rPr lang="ko-KR" altLang="en-US" sz="1000" dirty="0" smtClean="0"/>
              <a:t>및 구간 반복 구동</a:t>
            </a:r>
            <a:endParaRPr lang="en-US" altLang="ko-KR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9661</TotalTime>
  <Words>819</Words>
  <Application>Microsoft Office PowerPoint</Application>
  <PresentationFormat>화면 슬라이드 쇼(16:9)</PresentationFormat>
  <Paragraphs>126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모터 제어 시스템 개발 회로설계-라이브러리</vt:lpstr>
      <vt:lpstr>회로설계</vt:lpstr>
      <vt:lpstr>주요 부품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 with TMC5160</dc:title>
  <dc:creator>samba</dc:creator>
  <cp:lastModifiedBy>samba</cp:lastModifiedBy>
  <cp:revision>814</cp:revision>
  <dcterms:created xsi:type="dcterms:W3CDTF">2018-09-06T04:35:55Z</dcterms:created>
  <dcterms:modified xsi:type="dcterms:W3CDTF">2018-10-12T06:31:12Z</dcterms:modified>
</cp:coreProperties>
</file>