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4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32A0-6142-4FAD-85F1-B76BAC54C55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55254-99D7-48D4-88EA-21314E00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3444-2FDB-454C-98C9-EDC6764C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Group Activity: </a:t>
            </a:r>
            <a:r>
              <a:rPr lang="en-US" dirty="0"/>
              <a:t>let’s label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B24A-509E-48E1-9321-567D95850A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Relocate the labels below on the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08706-298C-4D93-9B5F-25083690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69730"/>
            <a:ext cx="3852862" cy="3902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1C68B-9AB1-4DC9-BDE6-0842F208085C}"/>
              </a:ext>
            </a:extLst>
          </p:cNvPr>
          <p:cNvSpPr txBox="1"/>
          <p:nvPr/>
        </p:nvSpPr>
        <p:spPr>
          <a:xfrm>
            <a:off x="1981201" y="2514600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Cooperton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65EA0-EBAC-481E-A66C-F703C4A33009}"/>
              </a:ext>
            </a:extLst>
          </p:cNvPr>
          <p:cNvSpPr txBox="1"/>
          <p:nvPr/>
        </p:nvSpPr>
        <p:spPr>
          <a:xfrm>
            <a:off x="2300929" y="3153263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Frantz Railway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7227D-3744-4CFC-A662-7916DEC3802D}"/>
              </a:ext>
            </a:extLst>
          </p:cNvPr>
          <p:cNvSpPr txBox="1"/>
          <p:nvPr/>
        </p:nvSpPr>
        <p:spPr>
          <a:xfrm>
            <a:off x="2725611" y="4304960"/>
            <a:ext cx="118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 Jones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348BE-F55B-4885-9FE7-A46C42AC58A0}"/>
              </a:ext>
            </a:extLst>
          </p:cNvPr>
          <p:cNvSpPr txBox="1"/>
          <p:nvPr/>
        </p:nvSpPr>
        <p:spPr>
          <a:xfrm>
            <a:off x="2362201" y="47244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Oldport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74C97-4AF1-4FCB-A5D7-86DCA9DA6DC4}"/>
              </a:ext>
            </a:extLst>
          </p:cNvPr>
          <p:cNvSpPr txBox="1"/>
          <p:nvPr/>
        </p:nvSpPr>
        <p:spPr>
          <a:xfrm>
            <a:off x="1975871" y="3671877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Harriston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B75DF-53B4-4143-A1A7-827A9C2D7BEF}"/>
              </a:ext>
            </a:extLst>
          </p:cNvPr>
          <p:cNvSpPr txBox="1"/>
          <p:nvPr/>
        </p:nvSpPr>
        <p:spPr>
          <a:xfrm>
            <a:off x="2729063" y="5456658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Jones river</a:t>
            </a:r>
          </a:p>
        </p:txBody>
      </p:sp>
    </p:spTree>
    <p:extLst>
      <p:ext uri="{BB962C8B-B14F-4D97-AF65-F5344CB8AC3E}">
        <p14:creationId xmlns:p14="http://schemas.microsoft.com/office/powerpoint/2010/main" val="20555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Group Activity: let’s label the map</vt:lpstr>
    </vt:vector>
  </TitlesOfParts>
  <Company>CSULB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Activity: let’s label the map</dc:title>
  <dc:creator>Hyowon Ban</dc:creator>
  <cp:lastModifiedBy>Hyowon Ban</cp:lastModifiedBy>
  <cp:revision>1</cp:revision>
  <dcterms:created xsi:type="dcterms:W3CDTF">2018-10-24T00:50:26Z</dcterms:created>
  <dcterms:modified xsi:type="dcterms:W3CDTF">2018-10-24T00:50:30Z</dcterms:modified>
</cp:coreProperties>
</file>