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623"/>
  </p:normalViewPr>
  <p:slideViewPr>
    <p:cSldViewPr snapToGrid="0" snapToObjects="1">
      <p:cViewPr varScale="1">
        <p:scale>
          <a:sx n="49" d="100"/>
          <a:sy n="49" d="100"/>
        </p:scale>
        <p:origin x="184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5FEBE-AE22-CF4E-A00E-A4B37C24A8CE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363F8-4A25-534B-B87B-35B10B6CA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97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AD-F4C2-9349-A0AF-D12807F5AFE3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4204-B086-F94C-82C9-E815FDEF8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1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AD-F4C2-9349-A0AF-D12807F5AFE3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4204-B086-F94C-82C9-E815FDEF8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7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AD-F4C2-9349-A0AF-D12807F5AFE3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4204-B086-F94C-82C9-E815FDEF8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AD-F4C2-9349-A0AF-D12807F5AFE3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4204-B086-F94C-82C9-E815FDEF8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AD-F4C2-9349-A0AF-D12807F5AFE3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4204-B086-F94C-82C9-E815FDEF8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4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AD-F4C2-9349-A0AF-D12807F5AFE3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4204-B086-F94C-82C9-E815FDEF8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6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AD-F4C2-9349-A0AF-D12807F5AFE3}" type="datetimeFigureOut">
              <a:rPr lang="en-US" smtClean="0"/>
              <a:t>4/17/19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4204-B086-F94C-82C9-E815FDEF8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9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AD-F4C2-9349-A0AF-D12807F5AFE3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4204-B086-F94C-82C9-E815FDEF8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AD-F4C2-9349-A0AF-D12807F5AFE3}" type="datetimeFigureOut">
              <a:rPr lang="en-US" smtClean="0"/>
              <a:t>4/17/19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4204-B086-F94C-82C9-E815FDEF8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AD-F4C2-9349-A0AF-D12807F5AFE3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4204-B086-F94C-82C9-E815FDEF8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7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AD-F4C2-9349-A0AF-D12807F5AFE3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4204-B086-F94C-82C9-E815FDEF8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C4BAD-F4C2-9349-A0AF-D12807F5AFE3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E4204-B086-F94C-82C9-E815FDEF8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8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heila@kgalb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entury" charset="0"/>
                <a:ea typeface="Century" charset="0"/>
                <a:cs typeface="Century" charset="0"/>
              </a:rPr>
              <a:t>What even is an urban planner?</a:t>
            </a:r>
            <a:endParaRPr lang="en-US" dirty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89028" y="5381896"/>
            <a:ext cx="1776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Geography 446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CSULB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April 19, 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97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ocregister.com/wp-content/uploads/migration/myy/myyseu-b781244406z.120140105212157000gr51hrnhi.1.jpg?w=6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10800" cy="682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591800" y="6431280"/>
            <a:ext cx="1410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Source: </a:t>
            </a:r>
            <a:r>
              <a:rPr lang="en-US" sz="1200" smtClean="0">
                <a:solidFill>
                  <a:schemeClr val="bg1"/>
                </a:solidFill>
              </a:rPr>
              <a:t>OC Register</a:t>
            </a: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901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entury" charset="0"/>
                <a:ea typeface="Century" charset="0"/>
                <a:cs typeface="Century" charset="0"/>
              </a:rPr>
              <a:t>Community-controlled land</a:t>
            </a:r>
            <a:endParaRPr lang="en-US" dirty="0">
              <a:solidFill>
                <a:schemeClr val="bg1"/>
              </a:solidFill>
              <a:latin typeface="Century" charset="0"/>
              <a:ea typeface="Century" charset="0"/>
              <a:cs typeface="Century" charset="0"/>
            </a:endParaRPr>
          </a:p>
        </p:txBody>
      </p:sp>
      <p:pic>
        <p:nvPicPr>
          <p:cNvPr id="2050" name="Picture 2" descr="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1680"/>
            <a:ext cx="59721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93577" y="2011680"/>
            <a:ext cx="43891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Our mission is to serve as a steward for community-controlled land; to be a catalyst for values-driven, community-serving development; to build awareness and community leadership in issues of housing, transportation and recreation; and to create programs and initiatives that encourage community building and economic opportunity.</a:t>
            </a:r>
          </a:p>
        </p:txBody>
      </p:sp>
    </p:spTree>
    <p:extLst>
      <p:ext uri="{BB962C8B-B14F-4D97-AF65-F5344CB8AC3E}">
        <p14:creationId xmlns:p14="http://schemas.microsoft.com/office/powerpoint/2010/main" val="60332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entury" charset="0"/>
                <a:ea typeface="Century" charset="0"/>
                <a:cs typeface="Century" charset="0"/>
              </a:rPr>
              <a:t>New Construction</a:t>
            </a:r>
            <a:endParaRPr lang="en-US" dirty="0">
              <a:solidFill>
                <a:schemeClr val="bg1"/>
              </a:solidFill>
              <a:latin typeface="Century" charset="0"/>
              <a:ea typeface="Century" charset="0"/>
              <a:cs typeface="Century" charset="0"/>
            </a:endParaRPr>
          </a:p>
        </p:txBody>
      </p:sp>
      <p:pic>
        <p:nvPicPr>
          <p:cNvPr id="3074" name="Picture 2" descr="https://urbanize.la/sites/default/files/styles/2018_article_gallery_image_2000w/public/field/image/rollandcurtis_1.jpg?itok=RD0S4mL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509281" cy="441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990908" y="6379028"/>
            <a:ext cx="1961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Source</a:t>
            </a:r>
            <a:r>
              <a:rPr lang="en-US" sz="1200" smtClean="0">
                <a:solidFill>
                  <a:schemeClr val="bg1"/>
                </a:solidFill>
              </a:rPr>
              <a:t>: Abode Communities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5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0188" y="365125"/>
            <a:ext cx="5853611" cy="5905046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entury" charset="0"/>
                <a:ea typeface="Century" charset="0"/>
                <a:cs typeface="Century" charset="0"/>
              </a:rPr>
              <a:t>Scattered site rehab</a:t>
            </a:r>
            <a:endParaRPr lang="en-US" dirty="0">
              <a:solidFill>
                <a:schemeClr val="bg1"/>
              </a:solidFill>
              <a:latin typeface="Century" charset="0"/>
              <a:ea typeface="Century" charset="0"/>
              <a:cs typeface="Century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500561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31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entury" charset="0"/>
                <a:ea typeface="Century" charset="0"/>
                <a:cs typeface="Century" charset="0"/>
              </a:rPr>
              <a:t>Khmer Girls in Action</a:t>
            </a:r>
            <a:endParaRPr lang="en-US" dirty="0">
              <a:solidFill>
                <a:schemeClr val="bg1"/>
              </a:solidFill>
              <a:latin typeface="Century" charset="0"/>
              <a:ea typeface="Century" charset="0"/>
              <a:cs typeface="Century" charset="0"/>
            </a:endParaRPr>
          </a:p>
        </p:txBody>
      </p:sp>
      <p:pic>
        <p:nvPicPr>
          <p:cNvPr id="4098" name="Picture 2" descr="hmer Girls in A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85392"/>
            <a:ext cx="2688771" cy="287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content-lax3-1.xx.fbcdn.net/v/t1.0-9/31913806_10157389828018852_7356915091238813696_o.jpg?_nc_cat=107&amp;_nc_ht=scontent-lax3-1.xx&amp;oh=07992ffdb94a3f4741f70137851054b2&amp;oe=5D36C17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35" y="1493949"/>
            <a:ext cx="6831294" cy="455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912531" y="6352903"/>
            <a:ext cx="2008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Source</a:t>
            </a:r>
            <a:r>
              <a:rPr lang="en-US" sz="1200" smtClean="0">
                <a:solidFill>
                  <a:schemeClr val="bg1"/>
                </a:solidFill>
              </a:rPr>
              <a:t>: Khmer Girls in Action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37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entury" charset="0"/>
                <a:ea typeface="Century" charset="0"/>
                <a:cs typeface="Century" charset="0"/>
              </a:rPr>
              <a:t>Future of Cambodia Town?</a:t>
            </a:r>
            <a:endParaRPr lang="en-US" dirty="0">
              <a:solidFill>
                <a:schemeClr val="bg1"/>
              </a:solidFill>
              <a:latin typeface="Century" charset="0"/>
              <a:ea typeface="Century" charset="0"/>
              <a:cs typeface="Century" charset="0"/>
            </a:endParaRPr>
          </a:p>
        </p:txBody>
      </p:sp>
      <p:pic>
        <p:nvPicPr>
          <p:cNvPr id="5122" name="Picture 2" descr="https://lh3.googleusercontent.com/CtNu-RQ5wY6MJINVCG9r7AsPrTCbi04iCi6-ZqK_iqIut9Y3Fj20iWAOEcuvx890tkANUfu1BPM3B1lTercpT9jN__U5TZaSfSalEF6iAim2IOBnV11lQWRzjTVIPH4QdYnO607ONq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77277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457509" y="6431280"/>
            <a:ext cx="2545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Source: Anaheim </a:t>
            </a:r>
            <a:r>
              <a:rPr lang="en-US" sz="1200" dirty="0" err="1" smtClean="0">
                <a:solidFill>
                  <a:schemeClr val="bg1"/>
                </a:solidFill>
              </a:rPr>
              <a:t>Altantic</a:t>
            </a:r>
            <a:r>
              <a:rPr lang="en-US" sz="1200" dirty="0" smtClean="0">
                <a:solidFill>
                  <a:schemeClr val="bg1"/>
                </a:solidFill>
              </a:rPr>
              <a:t> Work Group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999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entury" charset="0"/>
                <a:ea typeface="Century" charset="0"/>
                <a:cs typeface="Century" charset="0"/>
              </a:rPr>
              <a:t>Sheila Nem </a:t>
            </a:r>
            <a:r>
              <a:rPr lang="en-US" dirty="0" err="1" smtClean="0">
                <a:solidFill>
                  <a:schemeClr val="bg1"/>
                </a:solidFill>
                <a:latin typeface="Century" charset="0"/>
                <a:ea typeface="Century" charset="0"/>
                <a:cs typeface="Century" charset="0"/>
              </a:rPr>
              <a:t>Sy</a:t>
            </a:r>
            <a:endParaRPr lang="en-US" dirty="0">
              <a:solidFill>
                <a:schemeClr val="bg1"/>
              </a:solidFill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entury" charset="0"/>
                <a:ea typeface="Century" charset="0"/>
                <a:cs typeface="Century" charset="0"/>
                <a:hlinkClick r:id="rId2"/>
              </a:rPr>
              <a:t>sheila@kgalb.org</a:t>
            </a:r>
            <a:endParaRPr lang="en-US" dirty="0" smtClean="0">
              <a:solidFill>
                <a:schemeClr val="bg1"/>
              </a:solidFill>
              <a:latin typeface="Century" charset="0"/>
              <a:ea typeface="Century" charset="0"/>
              <a:cs typeface="Century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entury" charset="0"/>
                <a:ea typeface="Century" charset="0"/>
                <a:cs typeface="Century" charset="0"/>
              </a:rPr>
              <a:t>562-986-9415</a:t>
            </a:r>
            <a:endParaRPr lang="en-US" dirty="0">
              <a:solidFill>
                <a:schemeClr val="bg1"/>
              </a:solidFill>
              <a:latin typeface="Century" charset="0"/>
              <a:ea typeface="Century" charset="0"/>
              <a:cs typeface="Centu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2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47</TotalTime>
  <Words>106</Words>
  <Application>Microsoft Macintosh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Century</vt:lpstr>
      <vt:lpstr>Arial</vt:lpstr>
      <vt:lpstr>Office Theme</vt:lpstr>
      <vt:lpstr>What even is an urban planner?</vt:lpstr>
      <vt:lpstr>PowerPoint Presentation</vt:lpstr>
      <vt:lpstr>Community-controlled land</vt:lpstr>
      <vt:lpstr>New Construction</vt:lpstr>
      <vt:lpstr>Scattered site rehab</vt:lpstr>
      <vt:lpstr>Khmer Girls in Action</vt:lpstr>
      <vt:lpstr>Future of Cambodia Town?</vt:lpstr>
      <vt:lpstr>Sheila Nem Sy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even is an urban planner?</dc:title>
  <dc:creator>Sheila Nem</dc:creator>
  <cp:lastModifiedBy>Sheila Nem</cp:lastModifiedBy>
  <cp:revision>4</cp:revision>
  <dcterms:created xsi:type="dcterms:W3CDTF">2019-04-17T20:09:43Z</dcterms:created>
  <dcterms:modified xsi:type="dcterms:W3CDTF">2019-04-17T20:56:56Z</dcterms:modified>
</cp:coreProperties>
</file>