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57" r:id="rId4"/>
    <p:sldId id="279" r:id="rId5"/>
    <p:sldId id="271" r:id="rId6"/>
    <p:sldId id="261" r:id="rId7"/>
    <p:sldId id="260" r:id="rId8"/>
    <p:sldId id="273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59" autoAdjust="0"/>
  </p:normalViewPr>
  <p:slideViewPr>
    <p:cSldViewPr snapToGrid="0">
      <p:cViewPr varScale="1">
        <p:scale>
          <a:sx n="57" d="100"/>
          <a:sy n="57" d="100"/>
        </p:scale>
        <p:origin x="1016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A126D-9E01-4A98-B085-3D315FB6ABC0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73EC7-1521-4DBF-B707-EAA30E1D23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0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3EC7-1521-4DBF-B707-EAA30E1D23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36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3EC7-1521-4DBF-B707-EAA30E1D232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2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D262D-4C93-438B-AF6D-AB8B8998FFD0}" type="slidenum">
              <a:rPr lang="en-GB" altLang="en-US"/>
              <a:pPr/>
              <a:t>5</a:t>
            </a:fld>
            <a:endParaRPr lang="en-GB" alt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3726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3EC7-1521-4DBF-B707-EAA30E1D23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2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7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24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3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0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56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9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0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7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5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88109A-1E4F-4FBF-8A00-66F714B53441}" type="datetimeFigureOut">
              <a:rPr lang="en-US" smtClean="0"/>
              <a:pPr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C1DF-88DF-4831-89C8-46D78BCAF4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52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iA4xWtH7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944628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0" y="2631686"/>
            <a:ext cx="12169698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8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What is Social </a:t>
            </a:r>
            <a:r>
              <a:rPr lang="en-US" sz="48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Geography?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178112" cy="41954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Social Geography: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social in geography;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in the social?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we mean by Society, space and place?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Socio-spatial Dialectic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Geography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18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11"/>
            <a:ext cx="11122891" cy="5421839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subfield of Human Geography; it is the study of social practices across space and time.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is more than a century old; Term coined in 1895 by Elisee Reclus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space mediates the production and reproduction of social divides—class, race, gender, age, sexuality, disabilities—over time. How these differences arise, why &amp; where social categories of people cluster; how those categories of difference shape interaction….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efined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Social Geography has been defined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as the study of social relations/interactions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(between people) and the spatial structures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underpin those relations.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https://www.youtube.com/watch?v=pDiA4xWtH7Y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218" name="Picture 2" descr="Image result for social geography"/>
          <p:cNvPicPr>
            <a:picLocks noChangeAspect="1" noChangeArrowheads="1"/>
          </p:cNvPicPr>
          <p:nvPr/>
        </p:nvPicPr>
        <p:blipFill>
          <a:blip r:embed="rId4" cstate="print"/>
          <a:srcRect l="1917" t="3111" r="2972" b="9185"/>
          <a:stretch>
            <a:fillRect/>
          </a:stretch>
        </p:blipFill>
        <p:spPr bwMode="auto">
          <a:xfrm>
            <a:off x="7425266" y="3949820"/>
            <a:ext cx="3928534" cy="25823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9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65681"/>
            <a:ext cx="9404723" cy="711064"/>
          </a:xfrm>
        </p:spPr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Over Time: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693" y="1257300"/>
            <a:ext cx="11060934" cy="529936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Evolved from viewing “society” as a residual of cultural traits demarcated by national, linguistic, environmental or other barriers; with characteristics of the social reduced to demographic (descriptive) data.</a:t>
            </a:r>
          </a:p>
          <a:p>
            <a:pPr>
              <a:buNone/>
              <a:tabLst>
                <a:tab pos="45720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focus on social institutions (family, educational, political, economic…); the social relations among people and (fluid) categories of people;  &amp; the social and emotional content of relations that tie people to our physical object-world of things;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of social relationships, collective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connectivity and social relationship among individuals </a:t>
            </a:r>
            <a:r>
              <a:rPr lang="en-US" sz="2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space.</a:t>
            </a:r>
            <a:endParaRPr lang="en-US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</a:t>
            </a:r>
            <a:endParaRPr lang="en-US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evolved from a conceptualization in which social characteristics are mapped and relations unfold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space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with the environment used to explain social differences among population groups.</a:t>
            </a:r>
          </a:p>
          <a:p>
            <a:pPr>
              <a:buNone/>
              <a:tabLst>
                <a:tab pos="4572000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understanding of the socially constructed nature of space &amp; place;  that most differences between people  are not the results of inherent characteristics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tends to be more abstract than place; place can be understood as space that has specific meaning.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and Society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co-determinate of outcomes over time.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51"/>
            <a:ext cx="10515600" cy="8826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Spatial Dialectic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027200"/>
            <a:ext cx="10861713" cy="55816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Social Behavior and Social Relations are </a:t>
            </a:r>
            <a:r>
              <a:rPr lang="en-US" sz="2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alt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connections between where you are (the physical and cultural/symbolic/social characteristics of place and the people around you) and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you are 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relationships with Others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life chances (affected by access to key resources)</a:t>
            </a:r>
          </a:p>
          <a:p>
            <a:pPr lvl="1">
              <a:lnSpc>
                <a:spcPct val="110000"/>
              </a:lnSpc>
            </a:pPr>
            <a:r>
              <a:rPr lang="en-GB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understanding of your world and your place in that world (del casino, p. 24)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alt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is not static: People create, reinforce, and modify space thru actions &amp; language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Thus:</a:t>
            </a:r>
          </a:p>
          <a:p>
            <a:pPr>
              <a:lnSpc>
                <a:spcPct val="110000"/>
              </a:lnSpc>
            </a:pPr>
            <a:r>
              <a:rPr lang="en-GB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shapes society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     </a:t>
            </a:r>
            <a:r>
              <a:rPr lang="en-GB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Social Spatial Dialectic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(p. 5). </a:t>
            </a:r>
            <a:endParaRPr lang="en-GB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GB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Society shapes space										</a:t>
            </a:r>
            <a:endParaRPr lang="en-GB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55050" y="5439789"/>
            <a:ext cx="3424635" cy="29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955050" y="5948218"/>
            <a:ext cx="3424635" cy="36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553979" y="5552046"/>
            <a:ext cx="9525" cy="476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35153" y="5574429"/>
            <a:ext cx="9525" cy="476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55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34022" cy="110514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Themes: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57867"/>
            <a:ext cx="10059611" cy="5042957"/>
          </a:xfrm>
        </p:spPr>
        <p:txBody>
          <a:bodyPr>
            <a:normAutofit fontScale="92500"/>
          </a:bodyPr>
          <a:lstStyle/>
          <a:p>
            <a:r>
              <a:rPr lang="nl-BE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Exclusion: </a:t>
            </a:r>
            <a:r>
              <a:rPr lang="nl-BE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emphasizes how structure and socio-spatial processes regulate and reproduce social exclusion and oppression over time: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a multidimensional view of inequality; where income doesn’t map directly onto class—the importance of intersectionality (del casino, p. 250).</a:t>
            </a:r>
          </a:p>
          <a:p>
            <a:pPr lvl="1"/>
            <a:r>
              <a:rPr lang="nl-BE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</a:t>
            </a:r>
            <a:r>
              <a:rPr lang="nl-BE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social issues affecting people’s lives (eg. class, gender, poverty,…) and the role of space in the creation of social relations, identities, social inequalities and </a:t>
            </a:r>
            <a:r>
              <a:rPr lang="nl-BE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oppression.</a:t>
            </a:r>
          </a:p>
          <a:p>
            <a:pPr lvl="1"/>
            <a:r>
              <a:rPr lang="nl-BE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space and place as defining processes of  inclusion/participation/belonging and processes of exclusion/marginalization/othering.</a:t>
            </a:r>
          </a:p>
          <a:p>
            <a:r>
              <a:rPr lang="nl-BE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speaks to how policies and practices make experiencing different kinds of space—at home, at work, in schools, hospitals, prisons, etc—divided and unequal.</a:t>
            </a:r>
          </a:p>
          <a:p>
            <a:pPr marL="342900" lvl="1" indent="-342900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Liberation: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seeks to understand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the increasing entrenched and unaccepted nature of exclusion and inequality;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justice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—the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normative turn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not simply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things are but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could/should become.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0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Geography in the 21</a:t>
            </a:r>
            <a:r>
              <a:rPr lang="en-US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Century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7388"/>
            <a:ext cx="10515600" cy="52650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 is methodologically and theoretically diverse; yet all SGers are motivated by a quest to understand how the social world works &amp; with respect for the power of geography in accounting for this.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Today there is greater emphasis on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Justice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social has been reframed to express more directly the materiality of social life.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calling for practical action inside and  outside the academy; a new urgency emerging from the critiques of  globalization and neoliberalism.</a:t>
            </a:r>
          </a:p>
          <a:p>
            <a:pPr>
              <a:lnSpc>
                <a:spcPct val="120000"/>
              </a:lnSpc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Participatory Research: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 in partnership with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traditionally the “subjects” of research.</a:t>
            </a:r>
          </a:p>
        </p:txBody>
      </p:sp>
      <p:pic>
        <p:nvPicPr>
          <p:cNvPr id="4" name="Picture 2" descr="Image result for social justic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5" b="10687"/>
          <a:stretch/>
        </p:blipFill>
        <p:spPr bwMode="auto">
          <a:xfrm>
            <a:off x="7807891" y="4224153"/>
            <a:ext cx="3744481" cy="246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04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Geography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524000"/>
            <a:ext cx="10604324" cy="5098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Raises the question of knowledge for what and for whom:</a:t>
            </a:r>
          </a:p>
          <a:p>
            <a:pPr>
              <a:buNone/>
            </a:pPr>
            <a:endParaRPr lang="en-US" sz="5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Knowledge: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PG, knowledge is produced through interaction and communications between geographers and publics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benefit of the publics.</a:t>
            </a:r>
          </a:p>
          <a:p>
            <a:pPr lvl="1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Dialogue: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PG is an approach to generate discussion among various “publics” to promote and inform public debate about deepening class and racial inequalities, new gender regimes, environmental degradation, market fundamentalism, state and non-state violence.</a:t>
            </a:r>
          </a:p>
          <a:p>
            <a:pPr lvl="1">
              <a:buNone/>
            </a:pPr>
            <a:endParaRPr lang="nl-BE" alt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nl-BE" altLang="en-US" sz="2200" b="1" dirty="0" smtClean="0">
                <a:latin typeface="Times New Roman" pitchFamily="18" charset="0"/>
                <a:cs typeface="Times New Roman" pitchFamily="18" charset="0"/>
              </a:rPr>
              <a:t>Action: </a:t>
            </a:r>
            <a:r>
              <a:rPr lang="nl-BE" altLang="en-US" sz="2200" dirty="0" smtClean="0">
                <a:latin typeface="Times New Roman" pitchFamily="18" charset="0"/>
                <a:cs typeface="Times New Roman" pitchFamily="18" charset="0"/>
              </a:rPr>
              <a:t>PG is about understanding patterns of exclusion, inequality, &amp;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bringing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public attention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violence and oppression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their causes;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articulate a vision of the future based on equality, justice, peace and popular democracy that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originates from a dialogue with 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arginalized and oppressed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people.</a:t>
            </a:r>
            <a:endParaRPr lang="nl-BE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BE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511" y="92885"/>
            <a:ext cx="9404723" cy="113901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603" y="1047173"/>
            <a:ext cx="9539288" cy="548809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life is mediated by geography; with space and place key to understanding how inequality unfolds and is experienced.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Social Geography is a field of knowledge and a way of knowing and understanding the world.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While there is  no one social geography, social geographers are driven by questions that intersect with other critical objects of analysis, including nature, economy, politics, culture.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remains at the core of all Social Geographical analyses a concern with the “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”;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the social is constructed in and through societies.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societies are intertwined through larger processes and practices beyond the immediate boundaries.</a:t>
            </a:r>
          </a:p>
          <a:p>
            <a:pPr marL="342900" lvl="1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Social geography remains committed to understanding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resolving issues of inequality and difference. Or  “who gets what, where and how?” (David Smith) and the fairness of who gets what, where and how.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1472</TotalTime>
  <Words>956</Words>
  <Application>Microsoft Office PowerPoint</Application>
  <PresentationFormat>Widescreen</PresentationFormat>
  <Paragraphs>85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Agenda:</vt:lpstr>
      <vt:lpstr>Social Geography</vt:lpstr>
      <vt:lpstr>Social Geography Over Time:</vt:lpstr>
      <vt:lpstr>The Spatial Dialectic</vt:lpstr>
      <vt:lpstr>Some Themes:</vt:lpstr>
      <vt:lpstr>Social Geography in the 21st Century</vt:lpstr>
      <vt:lpstr>Public Geography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Geography</dc:title>
  <dc:creator>DJ DHIR</dc:creator>
  <cp:lastModifiedBy>Gary Hytrek</cp:lastModifiedBy>
  <cp:revision>110</cp:revision>
  <dcterms:created xsi:type="dcterms:W3CDTF">2016-08-29T10:21:06Z</dcterms:created>
  <dcterms:modified xsi:type="dcterms:W3CDTF">2018-09-04T20:14:01Z</dcterms:modified>
</cp:coreProperties>
</file>