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3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4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3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AC39-2D5A-46B6-AA64-2F78D8A3279E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1FB8-4079-4F87-ACFB-44A2BFE6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82928" y="594391"/>
            <a:ext cx="8805502" cy="5860385"/>
            <a:chOff x="182928" y="594391"/>
            <a:chExt cx="8805502" cy="5860385"/>
          </a:xfrm>
        </p:grpSpPr>
        <p:grpSp>
          <p:nvGrpSpPr>
            <p:cNvPr id="12" name="Group 11"/>
            <p:cNvGrpSpPr/>
            <p:nvPr/>
          </p:nvGrpSpPr>
          <p:grpSpPr>
            <a:xfrm>
              <a:off x="182928" y="594391"/>
              <a:ext cx="8805502" cy="5860385"/>
              <a:chOff x="182928" y="594391"/>
              <a:chExt cx="8805502" cy="5860385"/>
            </a:xfrm>
          </p:grpSpPr>
          <p:pic>
            <p:nvPicPr>
              <p:cNvPr id="4" name="Picture 3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928" y="594391"/>
                <a:ext cx="8805502" cy="586038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853376" y="619446"/>
                <a:ext cx="448071" cy="18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9144" rIns="9144" bIns="9144" rtlCol="0">
                <a:spAutoFit/>
              </a:bodyPr>
              <a:lstStyle/>
              <a:p>
                <a:pPr algn="ctr"/>
                <a:r>
                  <a:rPr lang="en-US" sz="1100" b="1" dirty="0" smtClean="0"/>
                  <a:t>Sunday</a:t>
                </a:r>
                <a:endParaRPr lang="en-US" sz="1100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067382" y="619446"/>
                <a:ext cx="504176" cy="18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9144" rIns="9144" bIns="9144" rtlCol="0">
                <a:spAutoFit/>
              </a:bodyPr>
              <a:lstStyle/>
              <a:p>
                <a:pPr algn="ctr"/>
                <a:r>
                  <a:rPr lang="en-US" sz="1100" b="1" dirty="0" smtClean="0"/>
                  <a:t>Monday</a:t>
                </a:r>
                <a:endParaRPr lang="en-US" sz="11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24763" y="619446"/>
                <a:ext cx="502573" cy="18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9144" rIns="9144" bIns="9144" rtlCol="0">
                <a:spAutoFit/>
              </a:bodyPr>
              <a:lstStyle/>
              <a:p>
                <a:pPr algn="ctr"/>
                <a:r>
                  <a:rPr lang="en-US" sz="1100" b="1" dirty="0" smtClean="0"/>
                  <a:t>Tuesday</a:t>
                </a:r>
                <a:endParaRPr lang="en-US" sz="11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126984" y="619446"/>
                <a:ext cx="379143" cy="18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9144" rIns="9144" bIns="9144" rtlCol="0">
                <a:spAutoFit/>
              </a:bodyPr>
              <a:lstStyle/>
              <a:p>
                <a:pPr algn="ctr"/>
                <a:r>
                  <a:rPr lang="en-US" sz="1100" b="1" dirty="0" smtClean="0"/>
                  <a:t>Friday</a:t>
                </a:r>
                <a:endParaRPr lang="en-US" sz="11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594" y="619446"/>
                <a:ext cx="557076" cy="18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9144" rIns="9144" bIns="9144" rtlCol="0">
                <a:spAutoFit/>
              </a:bodyPr>
              <a:lstStyle/>
              <a:p>
                <a:pPr algn="ctr"/>
                <a:r>
                  <a:rPr lang="en-US" sz="1100" b="1" dirty="0" smtClean="0"/>
                  <a:t>Thursday</a:t>
                </a:r>
                <a:endParaRPr lang="en-US" sz="11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0888" y="619446"/>
                <a:ext cx="706154" cy="18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9144" rIns="9144" bIns="9144" rtlCol="0">
                <a:spAutoFit/>
              </a:bodyPr>
              <a:lstStyle/>
              <a:p>
                <a:pPr algn="ctr"/>
                <a:r>
                  <a:rPr lang="en-US" sz="1100" b="1" dirty="0" smtClean="0"/>
                  <a:t>Wednesday</a:t>
                </a:r>
                <a:endParaRPr lang="en-US" sz="11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207201" y="613688"/>
                <a:ext cx="541046" cy="18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144" tIns="9144" rIns="9144" bIns="9144" rtlCol="0">
                <a:spAutoFit/>
              </a:bodyPr>
              <a:lstStyle/>
              <a:p>
                <a:pPr algn="ctr"/>
                <a:r>
                  <a:rPr lang="en-US" sz="1100" b="1" dirty="0" smtClean="0"/>
                  <a:t>Saturday</a:t>
                </a:r>
                <a:endParaRPr lang="en-US" sz="1100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739899" y="1889184"/>
              <a:ext cx="4847042" cy="3549590"/>
              <a:chOff x="1739899" y="1889184"/>
              <a:chExt cx="4847042" cy="354959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739900" y="1889185"/>
                <a:ext cx="1098191" cy="113976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227665" y="1889184"/>
                <a:ext cx="1115394" cy="113976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9899" y="3451285"/>
                <a:ext cx="1098191" cy="100879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983782" y="2488338"/>
                <a:ext cx="1098191" cy="10136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83781" y="3502026"/>
                <a:ext cx="1098191" cy="9580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227666" y="3451285"/>
                <a:ext cx="1115394" cy="100879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488750" y="2488338"/>
                <a:ext cx="1098191" cy="10136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88749" y="3838575"/>
                <a:ext cx="1098191" cy="160019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Rectangle 58"/>
          <p:cNvSpPr/>
          <p:nvPr/>
        </p:nvSpPr>
        <p:spPr>
          <a:xfrm>
            <a:off x="6732629" y="2488339"/>
            <a:ext cx="1098191" cy="132642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787510" y="2205149"/>
            <a:ext cx="6000175" cy="2687440"/>
            <a:chOff x="1787510" y="2205149"/>
            <a:chExt cx="6000175" cy="2687440"/>
          </a:xfrm>
        </p:grpSpPr>
        <p:sp>
          <p:nvSpPr>
            <p:cNvPr id="32" name="TextBox 31"/>
            <p:cNvSpPr txBox="1"/>
            <p:nvPr/>
          </p:nvSpPr>
          <p:spPr>
            <a:xfrm>
              <a:off x="1787510" y="2205150"/>
              <a:ext cx="99738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Open Lab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9:00am-12:30pm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(Segnide)</a:t>
              </a:r>
              <a:endParaRPr lang="en-US" sz="900" b="1" dirty="0">
                <a:solidFill>
                  <a:srgbClr val="FFFF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8148" y="3713276"/>
              <a:ext cx="94448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Open Lab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1:45pm-5:00pm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(Neysha)</a:t>
              </a:r>
              <a:endParaRPr lang="en-US" sz="9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4181" y="2738811"/>
              <a:ext cx="99738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Open Lab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10:45am-2:00pm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(Segnide)</a:t>
              </a:r>
              <a:endParaRPr lang="en-US" sz="9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60630" y="3712327"/>
              <a:ext cx="94448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Open Lab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2:00pm-5:00pm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(Neysha)</a:t>
              </a:r>
              <a:endParaRPr lang="en-US" sz="900" b="1" dirty="0">
                <a:solidFill>
                  <a:srgbClr val="FFFF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95270" y="2205149"/>
              <a:ext cx="99738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Open Lab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9:00am-12:30pm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(Darrell)</a:t>
              </a:r>
              <a:endParaRPr lang="en-US" sz="900" b="1" dirty="0">
                <a:solidFill>
                  <a:srgbClr val="FFFF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39150" y="2738811"/>
              <a:ext cx="99738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Open Lab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10:45am-2:00pm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(Segnide)</a:t>
              </a:r>
              <a:endParaRPr lang="en-US" sz="900" b="1" dirty="0">
                <a:solidFill>
                  <a:srgbClr val="FFFF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02961" y="3701767"/>
              <a:ext cx="96212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Open Lab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1:45pm-5:00pm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(Darrell)</a:t>
              </a:r>
              <a:endParaRPr lang="en-US" sz="900" b="1" dirty="0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34464" y="4384758"/>
              <a:ext cx="96212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Open Lab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3:00pm-8:00pm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(Darrell)</a:t>
              </a:r>
              <a:endParaRPr lang="en-US" sz="900" b="1" dirty="0">
                <a:solidFill>
                  <a:srgbClr val="FFFF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90297" y="2867398"/>
              <a:ext cx="99738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Open Lab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10:45am-3:00pm</a:t>
              </a:r>
            </a:p>
            <a:p>
              <a:pPr algn="ctr"/>
              <a:r>
                <a:rPr lang="en-US" sz="900" b="1" dirty="0" smtClean="0">
                  <a:solidFill>
                    <a:srgbClr val="FFFF00"/>
                  </a:solidFill>
                </a:rPr>
                <a:t>(Neysha)</a:t>
              </a:r>
              <a:endParaRPr lang="en-US" sz="9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510735" y="3568060"/>
            <a:ext cx="101502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Lab Maintenance</a:t>
            </a:r>
            <a:endParaRPr lang="en-US" sz="900" b="1" dirty="0"/>
          </a:p>
        </p:txBody>
      </p:sp>
      <p:sp>
        <p:nvSpPr>
          <p:cNvPr id="65" name="Rectangle 64"/>
          <p:cNvSpPr/>
          <p:nvPr/>
        </p:nvSpPr>
        <p:spPr>
          <a:xfrm>
            <a:off x="182928" y="594391"/>
            <a:ext cx="8866181" cy="597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667417" y="157851"/>
            <a:ext cx="423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PH1-208 Open Lab Schedule – Spring,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8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71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CSULB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Winslow</dc:creator>
  <cp:lastModifiedBy>Scott Winslow</cp:lastModifiedBy>
  <cp:revision>10</cp:revision>
  <cp:lastPrinted>2020-01-26T00:06:41Z</cp:lastPrinted>
  <dcterms:created xsi:type="dcterms:W3CDTF">2020-01-25T23:24:57Z</dcterms:created>
  <dcterms:modified xsi:type="dcterms:W3CDTF">2020-01-26T00:14:28Z</dcterms:modified>
</cp:coreProperties>
</file>