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50" d="100"/>
          <a:sy n="150" d="100"/>
        </p:scale>
        <p:origin x="-540" y="-10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08811-886E-F0B0-E7C2-FAC3923424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483421-F69A-618E-84F3-F8A260D577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BEBED5-06D9-8F5B-745F-A115D4D0071B}"/>
              </a:ext>
            </a:extLst>
          </p:cNvPr>
          <p:cNvSpPr>
            <a:spLocks noGrp="1"/>
          </p:cNvSpPr>
          <p:nvPr>
            <p:ph type="dt" sz="half" idx="10"/>
          </p:nvPr>
        </p:nvSpPr>
        <p:spPr/>
        <p:txBody>
          <a:bodyPr/>
          <a:lstStyle/>
          <a:p>
            <a:fld id="{B5E8F62F-30F7-4E95-B07F-081D562C5A87}" type="datetimeFigureOut">
              <a:rPr lang="en-US" smtClean="0"/>
              <a:t>11/4/2022</a:t>
            </a:fld>
            <a:endParaRPr lang="en-US"/>
          </a:p>
        </p:txBody>
      </p:sp>
      <p:sp>
        <p:nvSpPr>
          <p:cNvPr id="5" name="Footer Placeholder 4">
            <a:extLst>
              <a:ext uri="{FF2B5EF4-FFF2-40B4-BE49-F238E27FC236}">
                <a16:creationId xmlns:a16="http://schemas.microsoft.com/office/drawing/2014/main" id="{C87C473B-37FB-444B-3BB1-1D13CA1F16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2E6562-7EAD-3CA6-0F8A-8AF6F003FD39}"/>
              </a:ext>
            </a:extLst>
          </p:cNvPr>
          <p:cNvSpPr>
            <a:spLocks noGrp="1"/>
          </p:cNvSpPr>
          <p:nvPr>
            <p:ph type="sldNum" sz="quarter" idx="12"/>
          </p:nvPr>
        </p:nvSpPr>
        <p:spPr/>
        <p:txBody>
          <a:bodyPr/>
          <a:lstStyle/>
          <a:p>
            <a:fld id="{CBFA48AE-C5F1-41AA-9E11-810A30F767FC}" type="slidenum">
              <a:rPr lang="en-US" smtClean="0"/>
              <a:t>‹#›</a:t>
            </a:fld>
            <a:endParaRPr lang="en-US"/>
          </a:p>
        </p:txBody>
      </p:sp>
    </p:spTree>
    <p:extLst>
      <p:ext uri="{BB962C8B-B14F-4D97-AF65-F5344CB8AC3E}">
        <p14:creationId xmlns:p14="http://schemas.microsoft.com/office/powerpoint/2010/main" val="168373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F3422-C473-97BA-0811-91B97793C0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210AA1-EDEC-0CEC-B0B6-6600A0F11A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46115B-A97E-6E8C-583A-CE3A3AA3F03B}"/>
              </a:ext>
            </a:extLst>
          </p:cNvPr>
          <p:cNvSpPr>
            <a:spLocks noGrp="1"/>
          </p:cNvSpPr>
          <p:nvPr>
            <p:ph type="dt" sz="half" idx="10"/>
          </p:nvPr>
        </p:nvSpPr>
        <p:spPr/>
        <p:txBody>
          <a:bodyPr/>
          <a:lstStyle/>
          <a:p>
            <a:fld id="{B5E8F62F-30F7-4E95-B07F-081D562C5A87}" type="datetimeFigureOut">
              <a:rPr lang="en-US" smtClean="0"/>
              <a:t>11/4/2022</a:t>
            </a:fld>
            <a:endParaRPr lang="en-US"/>
          </a:p>
        </p:txBody>
      </p:sp>
      <p:sp>
        <p:nvSpPr>
          <p:cNvPr id="5" name="Footer Placeholder 4">
            <a:extLst>
              <a:ext uri="{FF2B5EF4-FFF2-40B4-BE49-F238E27FC236}">
                <a16:creationId xmlns:a16="http://schemas.microsoft.com/office/drawing/2014/main" id="{57B40F1D-4A32-B556-6C29-3E89D192E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ED904E-72E7-A83E-7947-F6E5345413AB}"/>
              </a:ext>
            </a:extLst>
          </p:cNvPr>
          <p:cNvSpPr>
            <a:spLocks noGrp="1"/>
          </p:cNvSpPr>
          <p:nvPr>
            <p:ph type="sldNum" sz="quarter" idx="12"/>
          </p:nvPr>
        </p:nvSpPr>
        <p:spPr/>
        <p:txBody>
          <a:bodyPr/>
          <a:lstStyle/>
          <a:p>
            <a:fld id="{CBFA48AE-C5F1-41AA-9E11-810A30F767FC}" type="slidenum">
              <a:rPr lang="en-US" smtClean="0"/>
              <a:t>‹#›</a:t>
            </a:fld>
            <a:endParaRPr lang="en-US"/>
          </a:p>
        </p:txBody>
      </p:sp>
    </p:spTree>
    <p:extLst>
      <p:ext uri="{BB962C8B-B14F-4D97-AF65-F5344CB8AC3E}">
        <p14:creationId xmlns:p14="http://schemas.microsoft.com/office/powerpoint/2010/main" val="47985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1FFD7C-5A29-FD8E-6F47-7CB1CE85DE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5EC366-ECD2-2A48-F42B-5B9F1DDD6F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50FC9-C834-7A07-150C-037D9579D8AA}"/>
              </a:ext>
            </a:extLst>
          </p:cNvPr>
          <p:cNvSpPr>
            <a:spLocks noGrp="1"/>
          </p:cNvSpPr>
          <p:nvPr>
            <p:ph type="dt" sz="half" idx="10"/>
          </p:nvPr>
        </p:nvSpPr>
        <p:spPr/>
        <p:txBody>
          <a:bodyPr/>
          <a:lstStyle/>
          <a:p>
            <a:fld id="{B5E8F62F-30F7-4E95-B07F-081D562C5A87}" type="datetimeFigureOut">
              <a:rPr lang="en-US" smtClean="0"/>
              <a:t>11/4/2022</a:t>
            </a:fld>
            <a:endParaRPr lang="en-US"/>
          </a:p>
        </p:txBody>
      </p:sp>
      <p:sp>
        <p:nvSpPr>
          <p:cNvPr id="5" name="Footer Placeholder 4">
            <a:extLst>
              <a:ext uri="{FF2B5EF4-FFF2-40B4-BE49-F238E27FC236}">
                <a16:creationId xmlns:a16="http://schemas.microsoft.com/office/drawing/2014/main" id="{6C7DA797-6D41-2D35-8D00-2C9BD4255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01334C-8EE5-4DCF-59F4-3F920DF489BE}"/>
              </a:ext>
            </a:extLst>
          </p:cNvPr>
          <p:cNvSpPr>
            <a:spLocks noGrp="1"/>
          </p:cNvSpPr>
          <p:nvPr>
            <p:ph type="sldNum" sz="quarter" idx="12"/>
          </p:nvPr>
        </p:nvSpPr>
        <p:spPr/>
        <p:txBody>
          <a:bodyPr/>
          <a:lstStyle/>
          <a:p>
            <a:fld id="{CBFA48AE-C5F1-41AA-9E11-810A30F767FC}" type="slidenum">
              <a:rPr lang="en-US" smtClean="0"/>
              <a:t>‹#›</a:t>
            </a:fld>
            <a:endParaRPr lang="en-US"/>
          </a:p>
        </p:txBody>
      </p:sp>
    </p:spTree>
    <p:extLst>
      <p:ext uri="{BB962C8B-B14F-4D97-AF65-F5344CB8AC3E}">
        <p14:creationId xmlns:p14="http://schemas.microsoft.com/office/powerpoint/2010/main" val="262345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E6407-2BBE-0722-11B4-870803D270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56ECA2-FE88-0978-FB4B-7BC63403F0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704DE2-F3EA-3EFE-87CC-E0838D7D568D}"/>
              </a:ext>
            </a:extLst>
          </p:cNvPr>
          <p:cNvSpPr>
            <a:spLocks noGrp="1"/>
          </p:cNvSpPr>
          <p:nvPr>
            <p:ph type="dt" sz="half" idx="10"/>
          </p:nvPr>
        </p:nvSpPr>
        <p:spPr/>
        <p:txBody>
          <a:bodyPr/>
          <a:lstStyle/>
          <a:p>
            <a:fld id="{B5E8F62F-30F7-4E95-B07F-081D562C5A87}" type="datetimeFigureOut">
              <a:rPr lang="en-US" smtClean="0"/>
              <a:t>11/4/2022</a:t>
            </a:fld>
            <a:endParaRPr lang="en-US"/>
          </a:p>
        </p:txBody>
      </p:sp>
      <p:sp>
        <p:nvSpPr>
          <p:cNvPr id="5" name="Footer Placeholder 4">
            <a:extLst>
              <a:ext uri="{FF2B5EF4-FFF2-40B4-BE49-F238E27FC236}">
                <a16:creationId xmlns:a16="http://schemas.microsoft.com/office/drawing/2014/main" id="{C86F30D4-0166-E758-EA29-8B12E44AF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EBBC8-99D0-8474-FB52-FA0E6747B120}"/>
              </a:ext>
            </a:extLst>
          </p:cNvPr>
          <p:cNvSpPr>
            <a:spLocks noGrp="1"/>
          </p:cNvSpPr>
          <p:nvPr>
            <p:ph type="sldNum" sz="quarter" idx="12"/>
          </p:nvPr>
        </p:nvSpPr>
        <p:spPr/>
        <p:txBody>
          <a:bodyPr/>
          <a:lstStyle/>
          <a:p>
            <a:fld id="{CBFA48AE-C5F1-41AA-9E11-810A30F767FC}" type="slidenum">
              <a:rPr lang="en-US" smtClean="0"/>
              <a:t>‹#›</a:t>
            </a:fld>
            <a:endParaRPr lang="en-US"/>
          </a:p>
        </p:txBody>
      </p:sp>
    </p:spTree>
    <p:extLst>
      <p:ext uri="{BB962C8B-B14F-4D97-AF65-F5344CB8AC3E}">
        <p14:creationId xmlns:p14="http://schemas.microsoft.com/office/powerpoint/2010/main" val="1323578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33D36-8746-5468-BF20-98A1140623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DAECAC-7DF9-D1F2-FAE0-3917FB2A00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16B46D-D158-2FB3-F595-E47CB1DCFB89}"/>
              </a:ext>
            </a:extLst>
          </p:cNvPr>
          <p:cNvSpPr>
            <a:spLocks noGrp="1"/>
          </p:cNvSpPr>
          <p:nvPr>
            <p:ph type="dt" sz="half" idx="10"/>
          </p:nvPr>
        </p:nvSpPr>
        <p:spPr/>
        <p:txBody>
          <a:bodyPr/>
          <a:lstStyle/>
          <a:p>
            <a:fld id="{B5E8F62F-30F7-4E95-B07F-081D562C5A87}" type="datetimeFigureOut">
              <a:rPr lang="en-US" smtClean="0"/>
              <a:t>11/4/2022</a:t>
            </a:fld>
            <a:endParaRPr lang="en-US"/>
          </a:p>
        </p:txBody>
      </p:sp>
      <p:sp>
        <p:nvSpPr>
          <p:cNvPr id="5" name="Footer Placeholder 4">
            <a:extLst>
              <a:ext uri="{FF2B5EF4-FFF2-40B4-BE49-F238E27FC236}">
                <a16:creationId xmlns:a16="http://schemas.microsoft.com/office/drawing/2014/main" id="{C5019AC1-4CE4-8C54-25FD-43652294F5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2E2BAE-D3EC-A49C-D5BD-F07693AF0622}"/>
              </a:ext>
            </a:extLst>
          </p:cNvPr>
          <p:cNvSpPr>
            <a:spLocks noGrp="1"/>
          </p:cNvSpPr>
          <p:nvPr>
            <p:ph type="sldNum" sz="quarter" idx="12"/>
          </p:nvPr>
        </p:nvSpPr>
        <p:spPr/>
        <p:txBody>
          <a:bodyPr/>
          <a:lstStyle/>
          <a:p>
            <a:fld id="{CBFA48AE-C5F1-41AA-9E11-810A30F767FC}" type="slidenum">
              <a:rPr lang="en-US" smtClean="0"/>
              <a:t>‹#›</a:t>
            </a:fld>
            <a:endParaRPr lang="en-US"/>
          </a:p>
        </p:txBody>
      </p:sp>
    </p:spTree>
    <p:extLst>
      <p:ext uri="{BB962C8B-B14F-4D97-AF65-F5344CB8AC3E}">
        <p14:creationId xmlns:p14="http://schemas.microsoft.com/office/powerpoint/2010/main" val="2855407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E5E0-1761-7C05-49F9-1D23337306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D3BAC5-A00E-74A0-2655-272BC97ED7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4714F9-ED6A-4636-8F9D-A009A6F854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CF05C6-A00A-AA88-14F9-B7C06EFD2F13}"/>
              </a:ext>
            </a:extLst>
          </p:cNvPr>
          <p:cNvSpPr>
            <a:spLocks noGrp="1"/>
          </p:cNvSpPr>
          <p:nvPr>
            <p:ph type="dt" sz="half" idx="10"/>
          </p:nvPr>
        </p:nvSpPr>
        <p:spPr/>
        <p:txBody>
          <a:bodyPr/>
          <a:lstStyle/>
          <a:p>
            <a:fld id="{B5E8F62F-30F7-4E95-B07F-081D562C5A87}" type="datetimeFigureOut">
              <a:rPr lang="en-US" smtClean="0"/>
              <a:t>11/4/2022</a:t>
            </a:fld>
            <a:endParaRPr lang="en-US"/>
          </a:p>
        </p:txBody>
      </p:sp>
      <p:sp>
        <p:nvSpPr>
          <p:cNvPr id="6" name="Footer Placeholder 5">
            <a:extLst>
              <a:ext uri="{FF2B5EF4-FFF2-40B4-BE49-F238E27FC236}">
                <a16:creationId xmlns:a16="http://schemas.microsoft.com/office/drawing/2014/main" id="{FD8C6180-B894-96D0-7F37-3A2C3F882C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60F9AF-D33C-4F43-2FD1-D3507E9872E5}"/>
              </a:ext>
            </a:extLst>
          </p:cNvPr>
          <p:cNvSpPr>
            <a:spLocks noGrp="1"/>
          </p:cNvSpPr>
          <p:nvPr>
            <p:ph type="sldNum" sz="quarter" idx="12"/>
          </p:nvPr>
        </p:nvSpPr>
        <p:spPr/>
        <p:txBody>
          <a:bodyPr/>
          <a:lstStyle/>
          <a:p>
            <a:fld id="{CBFA48AE-C5F1-41AA-9E11-810A30F767FC}" type="slidenum">
              <a:rPr lang="en-US" smtClean="0"/>
              <a:t>‹#›</a:t>
            </a:fld>
            <a:endParaRPr lang="en-US"/>
          </a:p>
        </p:txBody>
      </p:sp>
    </p:spTree>
    <p:extLst>
      <p:ext uri="{BB962C8B-B14F-4D97-AF65-F5344CB8AC3E}">
        <p14:creationId xmlns:p14="http://schemas.microsoft.com/office/powerpoint/2010/main" val="1905686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E75F7-674F-7319-AF5C-3365FF0B67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AF7CF4-62DC-697A-A96D-D84EFB1C6D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DDDD61-BF63-A3E1-5BD4-EC5F3FADCE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1E9E19-ABD8-1607-5462-FB8D05C547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CE4D00-B58B-4A69-04AB-668F63E839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5EBF81-C6E3-52BB-C9B4-08D1BE1BE4F6}"/>
              </a:ext>
            </a:extLst>
          </p:cNvPr>
          <p:cNvSpPr>
            <a:spLocks noGrp="1"/>
          </p:cNvSpPr>
          <p:nvPr>
            <p:ph type="dt" sz="half" idx="10"/>
          </p:nvPr>
        </p:nvSpPr>
        <p:spPr/>
        <p:txBody>
          <a:bodyPr/>
          <a:lstStyle/>
          <a:p>
            <a:fld id="{B5E8F62F-30F7-4E95-B07F-081D562C5A87}" type="datetimeFigureOut">
              <a:rPr lang="en-US" smtClean="0"/>
              <a:t>11/4/2022</a:t>
            </a:fld>
            <a:endParaRPr lang="en-US"/>
          </a:p>
        </p:txBody>
      </p:sp>
      <p:sp>
        <p:nvSpPr>
          <p:cNvPr id="8" name="Footer Placeholder 7">
            <a:extLst>
              <a:ext uri="{FF2B5EF4-FFF2-40B4-BE49-F238E27FC236}">
                <a16:creationId xmlns:a16="http://schemas.microsoft.com/office/drawing/2014/main" id="{B2CAE4F2-1D95-6AAE-8CAF-1AFBE7CEBE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2D882C-06FF-9C80-9C49-EFAF8680822A}"/>
              </a:ext>
            </a:extLst>
          </p:cNvPr>
          <p:cNvSpPr>
            <a:spLocks noGrp="1"/>
          </p:cNvSpPr>
          <p:nvPr>
            <p:ph type="sldNum" sz="quarter" idx="12"/>
          </p:nvPr>
        </p:nvSpPr>
        <p:spPr/>
        <p:txBody>
          <a:bodyPr/>
          <a:lstStyle/>
          <a:p>
            <a:fld id="{CBFA48AE-C5F1-41AA-9E11-810A30F767FC}" type="slidenum">
              <a:rPr lang="en-US" smtClean="0"/>
              <a:t>‹#›</a:t>
            </a:fld>
            <a:endParaRPr lang="en-US"/>
          </a:p>
        </p:txBody>
      </p:sp>
    </p:spTree>
    <p:extLst>
      <p:ext uri="{BB962C8B-B14F-4D97-AF65-F5344CB8AC3E}">
        <p14:creationId xmlns:p14="http://schemas.microsoft.com/office/powerpoint/2010/main" val="3094022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B0ED3-FF55-3EEC-D817-0A61362612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4E3C41-D44E-FAA5-37D7-0C3B736F0300}"/>
              </a:ext>
            </a:extLst>
          </p:cNvPr>
          <p:cNvSpPr>
            <a:spLocks noGrp="1"/>
          </p:cNvSpPr>
          <p:nvPr>
            <p:ph type="dt" sz="half" idx="10"/>
          </p:nvPr>
        </p:nvSpPr>
        <p:spPr/>
        <p:txBody>
          <a:bodyPr/>
          <a:lstStyle/>
          <a:p>
            <a:fld id="{B5E8F62F-30F7-4E95-B07F-081D562C5A87}" type="datetimeFigureOut">
              <a:rPr lang="en-US" smtClean="0"/>
              <a:t>11/4/2022</a:t>
            </a:fld>
            <a:endParaRPr lang="en-US"/>
          </a:p>
        </p:txBody>
      </p:sp>
      <p:sp>
        <p:nvSpPr>
          <p:cNvPr id="4" name="Footer Placeholder 3">
            <a:extLst>
              <a:ext uri="{FF2B5EF4-FFF2-40B4-BE49-F238E27FC236}">
                <a16:creationId xmlns:a16="http://schemas.microsoft.com/office/drawing/2014/main" id="{13265C71-826A-9AAD-792C-A36C4BDFD6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61064D-6D75-C55A-D0A9-407E76D45BBD}"/>
              </a:ext>
            </a:extLst>
          </p:cNvPr>
          <p:cNvSpPr>
            <a:spLocks noGrp="1"/>
          </p:cNvSpPr>
          <p:nvPr>
            <p:ph type="sldNum" sz="quarter" idx="12"/>
          </p:nvPr>
        </p:nvSpPr>
        <p:spPr/>
        <p:txBody>
          <a:bodyPr/>
          <a:lstStyle/>
          <a:p>
            <a:fld id="{CBFA48AE-C5F1-41AA-9E11-810A30F767FC}" type="slidenum">
              <a:rPr lang="en-US" smtClean="0"/>
              <a:t>‹#›</a:t>
            </a:fld>
            <a:endParaRPr lang="en-US"/>
          </a:p>
        </p:txBody>
      </p:sp>
    </p:spTree>
    <p:extLst>
      <p:ext uri="{BB962C8B-B14F-4D97-AF65-F5344CB8AC3E}">
        <p14:creationId xmlns:p14="http://schemas.microsoft.com/office/powerpoint/2010/main" val="3695012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F0C21F-0E20-0EE6-FDEE-2AF2F319E9CA}"/>
              </a:ext>
            </a:extLst>
          </p:cNvPr>
          <p:cNvSpPr>
            <a:spLocks noGrp="1"/>
          </p:cNvSpPr>
          <p:nvPr>
            <p:ph type="dt" sz="half" idx="10"/>
          </p:nvPr>
        </p:nvSpPr>
        <p:spPr/>
        <p:txBody>
          <a:bodyPr/>
          <a:lstStyle/>
          <a:p>
            <a:fld id="{B5E8F62F-30F7-4E95-B07F-081D562C5A87}" type="datetimeFigureOut">
              <a:rPr lang="en-US" smtClean="0"/>
              <a:t>11/4/2022</a:t>
            </a:fld>
            <a:endParaRPr lang="en-US"/>
          </a:p>
        </p:txBody>
      </p:sp>
      <p:sp>
        <p:nvSpPr>
          <p:cNvPr id="3" name="Footer Placeholder 2">
            <a:extLst>
              <a:ext uri="{FF2B5EF4-FFF2-40B4-BE49-F238E27FC236}">
                <a16:creationId xmlns:a16="http://schemas.microsoft.com/office/drawing/2014/main" id="{BC5D6DA4-A7A5-0B39-6C45-6A6C83F2B6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D562C6-3FE0-9F7E-D99B-76923E785A77}"/>
              </a:ext>
            </a:extLst>
          </p:cNvPr>
          <p:cNvSpPr>
            <a:spLocks noGrp="1"/>
          </p:cNvSpPr>
          <p:nvPr>
            <p:ph type="sldNum" sz="quarter" idx="12"/>
          </p:nvPr>
        </p:nvSpPr>
        <p:spPr/>
        <p:txBody>
          <a:bodyPr/>
          <a:lstStyle/>
          <a:p>
            <a:fld id="{CBFA48AE-C5F1-41AA-9E11-810A30F767FC}" type="slidenum">
              <a:rPr lang="en-US" smtClean="0"/>
              <a:t>‹#›</a:t>
            </a:fld>
            <a:endParaRPr lang="en-US"/>
          </a:p>
        </p:txBody>
      </p:sp>
    </p:spTree>
    <p:extLst>
      <p:ext uri="{BB962C8B-B14F-4D97-AF65-F5344CB8AC3E}">
        <p14:creationId xmlns:p14="http://schemas.microsoft.com/office/powerpoint/2010/main" val="4251228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423A-603C-330D-CA77-4E9481C5A6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B3AEA9-AD03-9306-4F79-680719C5E0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9A314E-0D7D-9C53-B58F-C1E1BFB74A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8FF857-9DF5-8759-A229-254E3A813AB4}"/>
              </a:ext>
            </a:extLst>
          </p:cNvPr>
          <p:cNvSpPr>
            <a:spLocks noGrp="1"/>
          </p:cNvSpPr>
          <p:nvPr>
            <p:ph type="dt" sz="half" idx="10"/>
          </p:nvPr>
        </p:nvSpPr>
        <p:spPr/>
        <p:txBody>
          <a:bodyPr/>
          <a:lstStyle/>
          <a:p>
            <a:fld id="{B5E8F62F-30F7-4E95-B07F-081D562C5A87}" type="datetimeFigureOut">
              <a:rPr lang="en-US" smtClean="0"/>
              <a:t>11/4/2022</a:t>
            </a:fld>
            <a:endParaRPr lang="en-US"/>
          </a:p>
        </p:txBody>
      </p:sp>
      <p:sp>
        <p:nvSpPr>
          <p:cNvPr id="6" name="Footer Placeholder 5">
            <a:extLst>
              <a:ext uri="{FF2B5EF4-FFF2-40B4-BE49-F238E27FC236}">
                <a16:creationId xmlns:a16="http://schemas.microsoft.com/office/drawing/2014/main" id="{7A1AA756-D710-420E-700B-43F49ABE5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95CF0-57C4-731D-F5C9-60264E9A0C9F}"/>
              </a:ext>
            </a:extLst>
          </p:cNvPr>
          <p:cNvSpPr>
            <a:spLocks noGrp="1"/>
          </p:cNvSpPr>
          <p:nvPr>
            <p:ph type="sldNum" sz="quarter" idx="12"/>
          </p:nvPr>
        </p:nvSpPr>
        <p:spPr/>
        <p:txBody>
          <a:bodyPr/>
          <a:lstStyle/>
          <a:p>
            <a:fld id="{CBFA48AE-C5F1-41AA-9E11-810A30F767FC}" type="slidenum">
              <a:rPr lang="en-US" smtClean="0"/>
              <a:t>‹#›</a:t>
            </a:fld>
            <a:endParaRPr lang="en-US"/>
          </a:p>
        </p:txBody>
      </p:sp>
    </p:spTree>
    <p:extLst>
      <p:ext uri="{BB962C8B-B14F-4D97-AF65-F5344CB8AC3E}">
        <p14:creationId xmlns:p14="http://schemas.microsoft.com/office/powerpoint/2010/main" val="2215452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537D5-5097-91C8-672C-45C35D6EC4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5E4108-08B2-4B83-44DD-E9E84AF2F8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CE3ED4-2718-7338-7DFC-1BE0996620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F8A518-FF00-5F52-F990-6B675F92DC00}"/>
              </a:ext>
            </a:extLst>
          </p:cNvPr>
          <p:cNvSpPr>
            <a:spLocks noGrp="1"/>
          </p:cNvSpPr>
          <p:nvPr>
            <p:ph type="dt" sz="half" idx="10"/>
          </p:nvPr>
        </p:nvSpPr>
        <p:spPr/>
        <p:txBody>
          <a:bodyPr/>
          <a:lstStyle/>
          <a:p>
            <a:fld id="{B5E8F62F-30F7-4E95-B07F-081D562C5A87}" type="datetimeFigureOut">
              <a:rPr lang="en-US" smtClean="0"/>
              <a:t>11/4/2022</a:t>
            </a:fld>
            <a:endParaRPr lang="en-US"/>
          </a:p>
        </p:txBody>
      </p:sp>
      <p:sp>
        <p:nvSpPr>
          <p:cNvPr id="6" name="Footer Placeholder 5">
            <a:extLst>
              <a:ext uri="{FF2B5EF4-FFF2-40B4-BE49-F238E27FC236}">
                <a16:creationId xmlns:a16="http://schemas.microsoft.com/office/drawing/2014/main" id="{264027C7-3B98-0F50-1017-08DC34A3B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6A6844-9D59-0FD7-74B0-DEB43AE3C7E5}"/>
              </a:ext>
            </a:extLst>
          </p:cNvPr>
          <p:cNvSpPr>
            <a:spLocks noGrp="1"/>
          </p:cNvSpPr>
          <p:nvPr>
            <p:ph type="sldNum" sz="quarter" idx="12"/>
          </p:nvPr>
        </p:nvSpPr>
        <p:spPr/>
        <p:txBody>
          <a:bodyPr/>
          <a:lstStyle/>
          <a:p>
            <a:fld id="{CBFA48AE-C5F1-41AA-9E11-810A30F767FC}" type="slidenum">
              <a:rPr lang="en-US" smtClean="0"/>
              <a:t>‹#›</a:t>
            </a:fld>
            <a:endParaRPr lang="en-US"/>
          </a:p>
        </p:txBody>
      </p:sp>
    </p:spTree>
    <p:extLst>
      <p:ext uri="{BB962C8B-B14F-4D97-AF65-F5344CB8AC3E}">
        <p14:creationId xmlns:p14="http://schemas.microsoft.com/office/powerpoint/2010/main" val="973933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1A33E0-2F0A-C1F5-CD4B-B542C58482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718EFE-55AA-9027-CF40-5F6F6AC0AF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4217AC-05EE-5C38-F148-F3564CE520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E8F62F-30F7-4E95-B07F-081D562C5A87}" type="datetimeFigureOut">
              <a:rPr lang="en-US" smtClean="0"/>
              <a:t>11/4/2022</a:t>
            </a:fld>
            <a:endParaRPr lang="en-US"/>
          </a:p>
        </p:txBody>
      </p:sp>
      <p:sp>
        <p:nvSpPr>
          <p:cNvPr id="5" name="Footer Placeholder 4">
            <a:extLst>
              <a:ext uri="{FF2B5EF4-FFF2-40B4-BE49-F238E27FC236}">
                <a16:creationId xmlns:a16="http://schemas.microsoft.com/office/drawing/2014/main" id="{FFC4B6D7-CE4E-3597-3650-3F405E226F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72F94C-21E8-70E4-7B33-7B2923BA63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FA48AE-C5F1-41AA-9E11-810A30F767FC}" type="slidenum">
              <a:rPr lang="en-US" smtClean="0"/>
              <a:t>‹#›</a:t>
            </a:fld>
            <a:endParaRPr lang="en-US"/>
          </a:p>
        </p:txBody>
      </p:sp>
    </p:spTree>
    <p:extLst>
      <p:ext uri="{BB962C8B-B14F-4D97-AF65-F5344CB8AC3E}">
        <p14:creationId xmlns:p14="http://schemas.microsoft.com/office/powerpoint/2010/main" val="96291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urldefense.com/v3/__https:/github.com/KilnGraphics/Blaze4D__;!!MjXRb4uW6x5k!CNVeeq0SdiX-6opgN-5w8_-DPEOWfkjTjYPRjbCNSeyiCCpj95bc8m04fGiQShyEHl9NcE1u1Kk5qVhtlOD2kPI9JRl46p3lXQ$" TargetMode="External"/><Relationship Id="rId2" Type="http://schemas.openxmlformats.org/officeDocument/2006/relationships/hyperlink" Target="https://github.com/CaffeineMC/sodium-fabric" TargetMode="External"/><Relationship Id="rId1" Type="http://schemas.openxmlformats.org/officeDocument/2006/relationships/slideLayout" Target="../slideLayouts/slideLayout1.xml"/><Relationship Id="rId6" Type="http://schemas.openxmlformats.org/officeDocument/2006/relationships/hyperlink" Target="https://www.geogebra.org/" TargetMode="External"/><Relationship Id="rId5" Type="http://schemas.openxmlformats.org/officeDocument/2006/relationships/image" Target="../media/image2.png"/><Relationship Id="rId10" Type="http://schemas.openxmlformats.org/officeDocument/2006/relationships/image" Target="../media/image5.png"/><Relationship Id="rId4" Type="http://schemas.openxmlformats.org/officeDocument/2006/relationships/hyperlink" Target="mailto:ryan.gehling@yahoo.com" TargetMode="Externa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807302B-7D6C-2110-E38B-57E48CC9ADD4}"/>
              </a:ext>
            </a:extLst>
          </p:cNvPr>
          <p:cNvSpPr/>
          <p:nvPr/>
        </p:nvSpPr>
        <p:spPr>
          <a:xfrm>
            <a:off x="0" y="-1"/>
            <a:ext cx="12192000" cy="137840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9E6B6BB-134A-951B-0878-0D407C4AEEFC}"/>
              </a:ext>
            </a:extLst>
          </p:cNvPr>
          <p:cNvSpPr/>
          <p:nvPr/>
        </p:nvSpPr>
        <p:spPr>
          <a:xfrm>
            <a:off x="10662407" y="253005"/>
            <a:ext cx="1238442" cy="9061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8B6CA2A-642D-BC8C-13C3-0B9B32B35229}"/>
              </a:ext>
            </a:extLst>
          </p:cNvPr>
          <p:cNvSpPr txBox="1"/>
          <p:nvPr/>
        </p:nvSpPr>
        <p:spPr>
          <a:xfrm>
            <a:off x="0" y="261254"/>
            <a:ext cx="12192000" cy="369332"/>
          </a:xfrm>
          <a:prstGeom prst="rect">
            <a:avLst/>
          </a:prstGeom>
          <a:noFill/>
        </p:spPr>
        <p:txBody>
          <a:bodyPr wrap="square" rtlCol="0">
            <a:spAutoFit/>
          </a:bodyPr>
          <a:lstStyle/>
          <a:p>
            <a:pPr algn="ctr"/>
            <a:r>
              <a:rPr lang="en-US" dirty="0">
                <a:solidFill>
                  <a:schemeClr val="bg1"/>
                </a:solidFill>
              </a:rPr>
              <a:t>Hi, I’m Ryan</a:t>
            </a:r>
          </a:p>
        </p:txBody>
      </p:sp>
      <p:sp>
        <p:nvSpPr>
          <p:cNvPr id="23" name="TextBox 22">
            <a:extLst>
              <a:ext uri="{FF2B5EF4-FFF2-40B4-BE49-F238E27FC236}">
                <a16:creationId xmlns:a16="http://schemas.microsoft.com/office/drawing/2014/main" id="{4082C4BC-FE79-CB15-ECDA-AF69ADF3C90D}"/>
              </a:ext>
            </a:extLst>
          </p:cNvPr>
          <p:cNvSpPr txBox="1"/>
          <p:nvPr/>
        </p:nvSpPr>
        <p:spPr>
          <a:xfrm>
            <a:off x="4671448" y="667910"/>
            <a:ext cx="2930263" cy="369332"/>
          </a:xfrm>
          <a:prstGeom prst="rect">
            <a:avLst/>
          </a:prstGeom>
          <a:noFill/>
        </p:spPr>
        <p:txBody>
          <a:bodyPr wrap="square" rtlCol="0">
            <a:spAutoFit/>
          </a:bodyPr>
          <a:lstStyle/>
          <a:p>
            <a:pPr algn="ctr"/>
            <a:r>
              <a:rPr lang="en-US" sz="900" b="0" i="0" dirty="0">
                <a:solidFill>
                  <a:schemeClr val="bg1"/>
                </a:solidFill>
                <a:effectLst/>
                <a:latin typeface="Open Sans" panose="020B0606030504020204" pitchFamily="34" charset="0"/>
              </a:rPr>
              <a:t>A computer science student passionate about graphics programming.</a:t>
            </a:r>
            <a:endParaRPr lang="en-US" sz="900" dirty="0">
              <a:solidFill>
                <a:schemeClr val="bg1"/>
              </a:solidFill>
            </a:endParaRPr>
          </a:p>
        </p:txBody>
      </p:sp>
      <p:sp>
        <p:nvSpPr>
          <p:cNvPr id="2" name="TextBox 1">
            <a:extLst>
              <a:ext uri="{FF2B5EF4-FFF2-40B4-BE49-F238E27FC236}">
                <a16:creationId xmlns:a16="http://schemas.microsoft.com/office/drawing/2014/main" id="{128E1026-E65B-2D23-AA48-D506DF98FED1}"/>
              </a:ext>
            </a:extLst>
          </p:cNvPr>
          <p:cNvSpPr txBox="1"/>
          <p:nvPr/>
        </p:nvSpPr>
        <p:spPr>
          <a:xfrm>
            <a:off x="220155" y="1570974"/>
            <a:ext cx="2101323" cy="369332"/>
          </a:xfrm>
          <a:prstGeom prst="rect">
            <a:avLst/>
          </a:prstGeom>
          <a:noFill/>
        </p:spPr>
        <p:txBody>
          <a:bodyPr wrap="square" rtlCol="0">
            <a:spAutoFit/>
          </a:bodyPr>
          <a:lstStyle/>
          <a:p>
            <a:pPr algn="ctr"/>
            <a:r>
              <a:rPr lang="en-US" b="1" dirty="0">
                <a:latin typeface="Agency FB" panose="020B0503020202020204" pitchFamily="34" charset="0"/>
                <a:cs typeface="AngsanaUPC" panose="020B0502040204020203" pitchFamily="18" charset="-34"/>
              </a:rPr>
              <a:t>My </a:t>
            </a:r>
            <a:r>
              <a:rPr lang="en-US" b="1" dirty="0">
                <a:solidFill>
                  <a:srgbClr val="0070C0"/>
                </a:solidFill>
                <a:latin typeface="Agency FB" panose="020B0503020202020204" pitchFamily="34" charset="0"/>
                <a:cs typeface="AngsanaUPC" panose="020B0502040204020203" pitchFamily="18" charset="-34"/>
              </a:rPr>
              <a:t>Projects</a:t>
            </a:r>
          </a:p>
        </p:txBody>
      </p:sp>
      <p:sp>
        <p:nvSpPr>
          <p:cNvPr id="3" name="TextBox 2">
            <a:extLst>
              <a:ext uri="{FF2B5EF4-FFF2-40B4-BE49-F238E27FC236}">
                <a16:creationId xmlns:a16="http://schemas.microsoft.com/office/drawing/2014/main" id="{D4CAD3E6-7A4E-13F8-84DA-3AEC4F0681CE}"/>
              </a:ext>
            </a:extLst>
          </p:cNvPr>
          <p:cNvSpPr txBox="1"/>
          <p:nvPr/>
        </p:nvSpPr>
        <p:spPr>
          <a:xfrm>
            <a:off x="2509938" y="2115704"/>
            <a:ext cx="4282751" cy="1231106"/>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2"/>
              </a:rPr>
              <a:t>Sodium</a:t>
            </a:r>
            <a:endParaRPr lang="en-US" sz="800" dirty="0"/>
          </a:p>
          <a:p>
            <a:r>
              <a:rPr lang="en-US" sz="800" dirty="0"/>
              <a:t>Made with: Java, LWJGL, OpenGL</a:t>
            </a:r>
          </a:p>
          <a:p>
            <a:endParaRPr lang="en-US" sz="800" dirty="0"/>
          </a:p>
          <a:p>
            <a:r>
              <a:rPr lang="en-US" sz="800" dirty="0"/>
              <a:t>An optimization mod for Minecraft that reduces stuttering and increases frame rates by several times the base game. This mod rewrites the entire rendering engine from the ground up to use more modern OpenGL strategies, better culling algorithms, and more efficient CPU to GPU communication. I’ve worked with two other people to refactor large portions of the mod since I became a lead developer.</a:t>
            </a:r>
          </a:p>
        </p:txBody>
      </p:sp>
      <p:pic>
        <p:nvPicPr>
          <p:cNvPr id="8" name="Picture 7">
            <a:extLst>
              <a:ext uri="{FF2B5EF4-FFF2-40B4-BE49-F238E27FC236}">
                <a16:creationId xmlns:a16="http://schemas.microsoft.com/office/drawing/2014/main" id="{0687944D-95B5-3E59-E6F9-ABB9CE7BB9E4}"/>
              </a:ext>
            </a:extLst>
          </p:cNvPr>
          <p:cNvPicPr>
            <a:picLocks noChangeAspect="1"/>
          </p:cNvPicPr>
          <p:nvPr/>
        </p:nvPicPr>
        <p:blipFill>
          <a:blip r:embed="rId3"/>
          <a:stretch>
            <a:fillRect/>
          </a:stretch>
        </p:blipFill>
        <p:spPr>
          <a:xfrm>
            <a:off x="3473441" y="202531"/>
            <a:ext cx="1175938" cy="1028946"/>
          </a:xfrm>
          <a:prstGeom prst="rect">
            <a:avLst/>
          </a:prstGeom>
        </p:spPr>
      </p:pic>
      <p:sp>
        <p:nvSpPr>
          <p:cNvPr id="13" name="TextBox 12">
            <a:extLst>
              <a:ext uri="{FF2B5EF4-FFF2-40B4-BE49-F238E27FC236}">
                <a16:creationId xmlns:a16="http://schemas.microsoft.com/office/drawing/2014/main" id="{6623F11C-15B1-5826-787D-39E32D2884A0}"/>
              </a:ext>
            </a:extLst>
          </p:cNvPr>
          <p:cNvSpPr txBox="1"/>
          <p:nvPr/>
        </p:nvSpPr>
        <p:spPr>
          <a:xfrm>
            <a:off x="10653001" y="807939"/>
            <a:ext cx="1382086" cy="218265"/>
          </a:xfrm>
          <a:prstGeom prst="rect">
            <a:avLst/>
          </a:prstGeom>
          <a:noFill/>
        </p:spPr>
        <p:txBody>
          <a:bodyPr wrap="square">
            <a:spAutoFit/>
          </a:bodyPr>
          <a:lstStyle/>
          <a:p>
            <a:pPr marL="0" marR="0">
              <a:lnSpc>
                <a:spcPct val="107000"/>
              </a:lnSpc>
              <a:spcBef>
                <a:spcPts val="0"/>
              </a:spcBef>
              <a:spcAft>
                <a:spcPts val="800"/>
              </a:spcAft>
            </a:pPr>
            <a:r>
              <a:rPr lang="en-US" sz="800" b="1" dirty="0">
                <a:latin typeface="Calibri" panose="020F0502020204030204" pitchFamily="34" charset="0"/>
                <a:ea typeface="Calibri" panose="020F0502020204030204" pitchFamily="34" charset="0"/>
                <a:cs typeface="Times New Roman" panose="02020603050405020304" pitchFamily="18" charset="0"/>
                <a:hlinkClick r:id="rId4"/>
              </a:rPr>
              <a:t>ryan.gehling@yahoo.com</a:t>
            </a:r>
            <a:endParaRPr lang="en-US" sz="800"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5" name="Picture 14">
            <a:extLst>
              <a:ext uri="{FF2B5EF4-FFF2-40B4-BE49-F238E27FC236}">
                <a16:creationId xmlns:a16="http://schemas.microsoft.com/office/drawing/2014/main" id="{AE759B18-16EE-3B2E-33CC-9B1FF4BB43B9}"/>
              </a:ext>
            </a:extLst>
          </p:cNvPr>
          <p:cNvPicPr>
            <a:picLocks noChangeAspect="1"/>
          </p:cNvPicPr>
          <p:nvPr/>
        </p:nvPicPr>
        <p:blipFill>
          <a:blip r:embed="rId5"/>
          <a:stretch>
            <a:fillRect/>
          </a:stretch>
        </p:blipFill>
        <p:spPr>
          <a:xfrm>
            <a:off x="11059852" y="279770"/>
            <a:ext cx="457200" cy="400050"/>
          </a:xfrm>
          <a:prstGeom prst="rect">
            <a:avLst/>
          </a:prstGeom>
        </p:spPr>
      </p:pic>
      <p:sp>
        <p:nvSpPr>
          <p:cNvPr id="16" name="TextBox 15">
            <a:extLst>
              <a:ext uri="{FF2B5EF4-FFF2-40B4-BE49-F238E27FC236}">
                <a16:creationId xmlns:a16="http://schemas.microsoft.com/office/drawing/2014/main" id="{DC5F44F1-E3F5-26F5-14EF-AE3115DC24B8}"/>
              </a:ext>
            </a:extLst>
          </p:cNvPr>
          <p:cNvSpPr txBox="1"/>
          <p:nvPr/>
        </p:nvSpPr>
        <p:spPr>
          <a:xfrm>
            <a:off x="10774730" y="651891"/>
            <a:ext cx="1027443" cy="230832"/>
          </a:xfrm>
          <a:prstGeom prst="rect">
            <a:avLst/>
          </a:prstGeom>
          <a:noFill/>
        </p:spPr>
        <p:txBody>
          <a:bodyPr wrap="square" rtlCol="0">
            <a:spAutoFit/>
          </a:bodyPr>
          <a:lstStyle/>
          <a:p>
            <a:pPr algn="ctr"/>
            <a:r>
              <a:rPr lang="en-US" sz="900" b="1" i="0" dirty="0">
                <a:effectLst/>
              </a:rPr>
              <a:t>EMAIL</a:t>
            </a:r>
            <a:endParaRPr lang="en-US" sz="900" b="1" dirty="0"/>
          </a:p>
        </p:txBody>
      </p:sp>
      <p:sp>
        <p:nvSpPr>
          <p:cNvPr id="18" name="TextBox 17">
            <a:extLst>
              <a:ext uri="{FF2B5EF4-FFF2-40B4-BE49-F238E27FC236}">
                <a16:creationId xmlns:a16="http://schemas.microsoft.com/office/drawing/2014/main" id="{C682F871-9AE7-EFA7-FDBD-7CCDDB99887C}"/>
              </a:ext>
            </a:extLst>
          </p:cNvPr>
          <p:cNvSpPr txBox="1"/>
          <p:nvPr/>
        </p:nvSpPr>
        <p:spPr>
          <a:xfrm>
            <a:off x="7915581" y="2080544"/>
            <a:ext cx="3722889" cy="1974771"/>
          </a:xfrm>
          <a:prstGeom prst="rect">
            <a:avLst/>
          </a:prstGeom>
          <a:solidFill>
            <a:schemeClr val="bg1"/>
          </a:solidFill>
          <a:ln>
            <a:solidFill>
              <a:srgbClr val="C00000"/>
            </a:solidFill>
          </a:ln>
        </p:spPr>
        <p:txBody>
          <a:bodyPr wrap="square">
            <a:spAutoFit/>
          </a:bodyPr>
          <a:lstStyle/>
          <a:p>
            <a:pPr marL="0" marR="0">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Hello! My name is Ryan and I enjoy programming!</a:t>
            </a:r>
          </a:p>
          <a:p>
            <a:pPr marL="0" marR="0">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One of my aspirations is to attend a university that allows me to enhance my self-taught computer programming skills for the development of AI applications and optimize computer graphics rendering for end-user performance.</a:t>
            </a:r>
          </a:p>
          <a:p>
            <a:pPr marL="0" marR="0">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Here are a few technologies I’ve been working with recently:</a:t>
            </a:r>
          </a:p>
          <a:p>
            <a:pPr marL="342900" marR="0" lvl="0" indent="-342900">
              <a:lnSpc>
                <a:spcPct val="107000"/>
              </a:lnSpc>
              <a:spcBef>
                <a:spcPts val="0"/>
              </a:spcBef>
              <a:spcAft>
                <a:spcPts val="0"/>
              </a:spcAft>
              <a:buFont typeface="Symbol" panose="05050102010706020507" pitchFamily="18" charset="2"/>
              <a:buChar char=""/>
            </a:pPr>
            <a:r>
              <a:rPr lang="en-US" sz="800" dirty="0">
                <a:effectLst/>
                <a:latin typeface="Calibri" panose="020F0502020204030204" pitchFamily="34" charset="0"/>
                <a:ea typeface="Calibri" panose="020F0502020204030204" pitchFamily="34" charset="0"/>
                <a:cs typeface="Times New Roman" panose="02020603050405020304" pitchFamily="18" charset="0"/>
              </a:rPr>
              <a:t>Java</a:t>
            </a:r>
          </a:p>
          <a:p>
            <a:pPr marL="342900" marR="0" lvl="0" indent="-342900">
              <a:lnSpc>
                <a:spcPct val="107000"/>
              </a:lnSpc>
              <a:spcBef>
                <a:spcPts val="0"/>
              </a:spcBef>
              <a:spcAft>
                <a:spcPts val="0"/>
              </a:spcAft>
              <a:buFont typeface="Symbol" panose="05050102010706020507" pitchFamily="18" charset="2"/>
              <a:buChar char=""/>
            </a:pPr>
            <a:r>
              <a:rPr lang="en-US" sz="800" dirty="0">
                <a:effectLst/>
                <a:latin typeface="Calibri" panose="020F0502020204030204" pitchFamily="34" charset="0"/>
                <a:ea typeface="Calibri" panose="020F0502020204030204" pitchFamily="34" charset="0"/>
                <a:cs typeface="Times New Roman" panose="02020603050405020304" pitchFamily="18" charset="0"/>
              </a:rPr>
              <a:t>Swing</a:t>
            </a:r>
          </a:p>
          <a:p>
            <a:pPr marL="342900" marR="0" lvl="0" indent="-342900">
              <a:lnSpc>
                <a:spcPct val="107000"/>
              </a:lnSpc>
              <a:spcBef>
                <a:spcPts val="0"/>
              </a:spcBef>
              <a:spcAft>
                <a:spcPts val="0"/>
              </a:spcAft>
              <a:buFont typeface="Symbol" panose="05050102010706020507" pitchFamily="18" charset="2"/>
              <a:buChar char=""/>
            </a:pPr>
            <a:r>
              <a:rPr lang="en-US" sz="800" dirty="0">
                <a:effectLst/>
                <a:latin typeface="Calibri" panose="020F0502020204030204" pitchFamily="34" charset="0"/>
                <a:ea typeface="Calibri" panose="020F0502020204030204" pitchFamily="34" charset="0"/>
                <a:cs typeface="Times New Roman" panose="02020603050405020304" pitchFamily="18" charset="0"/>
              </a:rPr>
              <a:t>LWJGL</a:t>
            </a:r>
          </a:p>
          <a:p>
            <a:pPr marL="342900" marR="0" lvl="0" indent="-342900">
              <a:lnSpc>
                <a:spcPct val="107000"/>
              </a:lnSpc>
              <a:spcBef>
                <a:spcPts val="0"/>
              </a:spcBef>
              <a:spcAft>
                <a:spcPts val="0"/>
              </a:spcAft>
              <a:buFont typeface="Symbol" panose="05050102010706020507" pitchFamily="18" charset="2"/>
              <a:buChar char=""/>
            </a:pPr>
            <a:r>
              <a:rPr lang="en-US" sz="800" dirty="0">
                <a:effectLst/>
                <a:latin typeface="Calibri" panose="020F0502020204030204" pitchFamily="34" charset="0"/>
                <a:ea typeface="Calibri" panose="020F0502020204030204" pitchFamily="34" charset="0"/>
                <a:cs typeface="Times New Roman" panose="02020603050405020304" pitchFamily="18" charset="0"/>
              </a:rPr>
              <a:t>Batch</a:t>
            </a:r>
          </a:p>
          <a:p>
            <a:pPr marL="342900" marR="0" lvl="0" indent="-342900">
              <a:lnSpc>
                <a:spcPct val="107000"/>
              </a:lnSpc>
              <a:spcBef>
                <a:spcPts val="0"/>
              </a:spcBef>
              <a:spcAft>
                <a:spcPts val="0"/>
              </a:spcAft>
              <a:buFont typeface="Symbol" panose="05050102010706020507" pitchFamily="18" charset="2"/>
              <a:buChar char=""/>
            </a:pPr>
            <a:r>
              <a:rPr lang="en-US" sz="800" dirty="0">
                <a:effectLst/>
                <a:latin typeface="Calibri" panose="020F0502020204030204" pitchFamily="34" charset="0"/>
                <a:ea typeface="Calibri" panose="020F0502020204030204" pitchFamily="34" charset="0"/>
                <a:cs typeface="Times New Roman" panose="02020603050405020304" pitchFamily="18" charset="0"/>
              </a:rPr>
              <a:t>JavaScript</a:t>
            </a:r>
          </a:p>
          <a:p>
            <a:pPr marL="342900" marR="0" lvl="0" indent="-342900">
              <a:lnSpc>
                <a:spcPct val="107000"/>
              </a:lnSpc>
              <a:spcBef>
                <a:spcPts val="0"/>
              </a:spcBef>
              <a:spcAft>
                <a:spcPts val="0"/>
              </a:spcAft>
              <a:buFont typeface="Symbol" panose="05050102010706020507" pitchFamily="18" charset="2"/>
              <a:buChar char=""/>
            </a:pPr>
            <a:r>
              <a:rPr lang="en-US" sz="800" dirty="0">
                <a:effectLst/>
                <a:latin typeface="Calibri" panose="020F0502020204030204" pitchFamily="34" charset="0"/>
                <a:ea typeface="Calibri" panose="020F0502020204030204" pitchFamily="34" charset="0"/>
                <a:cs typeface="Times New Roman" panose="02020603050405020304" pitchFamily="18" charset="0"/>
              </a:rPr>
              <a:t>OpenGL</a:t>
            </a:r>
          </a:p>
          <a:p>
            <a:pPr marL="342900" marR="0" lvl="0" indent="-342900">
              <a:lnSpc>
                <a:spcPct val="107000"/>
              </a:lnSpc>
              <a:spcBef>
                <a:spcPts val="0"/>
              </a:spcBef>
              <a:spcAft>
                <a:spcPts val="800"/>
              </a:spcAft>
              <a:buFont typeface="Symbol" panose="05050102010706020507" pitchFamily="18" charset="2"/>
              <a:buChar char=""/>
            </a:pPr>
            <a:r>
              <a:rPr lang="en-US" sz="800" dirty="0">
                <a:effectLst/>
                <a:latin typeface="Calibri" panose="020F0502020204030204" pitchFamily="34" charset="0"/>
                <a:ea typeface="Calibri" panose="020F0502020204030204" pitchFamily="34" charset="0"/>
                <a:cs typeface="Times New Roman" panose="02020603050405020304" pitchFamily="18" charset="0"/>
              </a:rPr>
              <a:t>Vulkan</a:t>
            </a:r>
          </a:p>
        </p:txBody>
      </p:sp>
      <p:sp>
        <p:nvSpPr>
          <p:cNvPr id="20" name="TextBox 19">
            <a:extLst>
              <a:ext uri="{FF2B5EF4-FFF2-40B4-BE49-F238E27FC236}">
                <a16:creationId xmlns:a16="http://schemas.microsoft.com/office/drawing/2014/main" id="{89CF0ACC-56B6-7EA4-2BA3-C496EF10F74E}"/>
              </a:ext>
            </a:extLst>
          </p:cNvPr>
          <p:cNvSpPr txBox="1"/>
          <p:nvPr/>
        </p:nvSpPr>
        <p:spPr>
          <a:xfrm>
            <a:off x="2508001" y="3749640"/>
            <a:ext cx="4282751" cy="1231106"/>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6"/>
              </a:rPr>
              <a:t>GeoGebra</a:t>
            </a:r>
            <a:endParaRPr lang="en-US" sz="800" dirty="0"/>
          </a:p>
          <a:p>
            <a:r>
              <a:rPr lang="en-US" sz="800" dirty="0"/>
              <a:t>Made with: Java, GWT, WebGL</a:t>
            </a:r>
          </a:p>
          <a:p>
            <a:endParaRPr lang="en-US" sz="800" dirty="0"/>
          </a:p>
          <a:p>
            <a:r>
              <a:rPr lang="en-US" sz="800" dirty="0"/>
              <a:t>An online tool for students and educators to model mathematics, graph equations, analyze algebra, and more. I worked with two other lead developers to discuss potential rendering improvements and updating to newer rendering tools. I’ve begun work on efforts to make the 3D graphing calculator more performant by reducing and batching draw calls. I’ve also started work on adding more features to the existing 3D graphs.</a:t>
            </a:r>
          </a:p>
        </p:txBody>
      </p:sp>
      <p:sp>
        <p:nvSpPr>
          <p:cNvPr id="25" name="TextBox 24">
            <a:extLst>
              <a:ext uri="{FF2B5EF4-FFF2-40B4-BE49-F238E27FC236}">
                <a16:creationId xmlns:a16="http://schemas.microsoft.com/office/drawing/2014/main" id="{C1C0B0B8-42BA-BB41-F766-F261B9605F05}"/>
              </a:ext>
            </a:extLst>
          </p:cNvPr>
          <p:cNvSpPr txBox="1"/>
          <p:nvPr/>
        </p:nvSpPr>
        <p:spPr>
          <a:xfrm>
            <a:off x="2508000" y="5304217"/>
            <a:ext cx="4282751" cy="1231106"/>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7"/>
              </a:rPr>
              <a:t>Blaze4D</a:t>
            </a:r>
            <a:endParaRPr lang="en-US" sz="800" dirty="0"/>
          </a:p>
          <a:p>
            <a:r>
              <a:rPr lang="en-US" sz="800" dirty="0"/>
              <a:t>Made with: Java, LWJGL, Vulkan</a:t>
            </a:r>
          </a:p>
          <a:p>
            <a:endParaRPr lang="en-US" sz="800" dirty="0"/>
          </a:p>
          <a:p>
            <a:r>
              <a:rPr lang="en-US" sz="800" dirty="0"/>
              <a:t>A mod for Minecraft meant to replace the existing OpenGL rendering engine with one that uses Vulkan, maintaining compatibility with existing mods and adding additional features. There was a large demand for this conversion from the Minecraft community. I worked with 3 other developers, and together, we  completed the conversion. We plan on expanding this further to add compatibility with Sodium and add additional features such as ray tracing.</a:t>
            </a:r>
          </a:p>
        </p:txBody>
      </p:sp>
      <p:sp>
        <p:nvSpPr>
          <p:cNvPr id="26" name="TextBox 25">
            <a:extLst>
              <a:ext uri="{FF2B5EF4-FFF2-40B4-BE49-F238E27FC236}">
                <a16:creationId xmlns:a16="http://schemas.microsoft.com/office/drawing/2014/main" id="{B6ECC83C-C934-6E37-B797-5F25DEBA371C}"/>
              </a:ext>
            </a:extLst>
          </p:cNvPr>
          <p:cNvSpPr txBox="1"/>
          <p:nvPr/>
        </p:nvSpPr>
        <p:spPr>
          <a:xfrm>
            <a:off x="7250284" y="1570974"/>
            <a:ext cx="2101323" cy="369332"/>
          </a:xfrm>
          <a:prstGeom prst="rect">
            <a:avLst/>
          </a:prstGeom>
          <a:noFill/>
        </p:spPr>
        <p:txBody>
          <a:bodyPr wrap="square" rtlCol="0">
            <a:spAutoFit/>
          </a:bodyPr>
          <a:lstStyle/>
          <a:p>
            <a:pPr algn="ctr"/>
            <a:r>
              <a:rPr lang="en-US" b="1" dirty="0">
                <a:latin typeface="Agency FB" panose="020B0503020202020204" pitchFamily="34" charset="0"/>
                <a:cs typeface="AngsanaUPC" panose="020B0502040204020203" pitchFamily="18" charset="-34"/>
              </a:rPr>
              <a:t>About </a:t>
            </a:r>
            <a:r>
              <a:rPr lang="en-US" b="1" dirty="0">
                <a:solidFill>
                  <a:srgbClr val="0070C0"/>
                </a:solidFill>
                <a:latin typeface="Agency FB" panose="020B0503020202020204" pitchFamily="34" charset="0"/>
                <a:cs typeface="AngsanaUPC" panose="020B0502040204020203" pitchFamily="18" charset="-34"/>
              </a:rPr>
              <a:t>Me</a:t>
            </a:r>
          </a:p>
        </p:txBody>
      </p:sp>
      <p:pic>
        <p:nvPicPr>
          <p:cNvPr id="28" name="Picture 27">
            <a:extLst>
              <a:ext uri="{FF2B5EF4-FFF2-40B4-BE49-F238E27FC236}">
                <a16:creationId xmlns:a16="http://schemas.microsoft.com/office/drawing/2014/main" id="{FCD81503-0A19-5F32-F594-8ECF005F878D}"/>
              </a:ext>
            </a:extLst>
          </p:cNvPr>
          <p:cNvPicPr>
            <a:picLocks noChangeAspect="1"/>
          </p:cNvPicPr>
          <p:nvPr/>
        </p:nvPicPr>
        <p:blipFill>
          <a:blip r:embed="rId8"/>
          <a:stretch>
            <a:fillRect/>
          </a:stretch>
        </p:blipFill>
        <p:spPr>
          <a:xfrm>
            <a:off x="414724" y="5599650"/>
            <a:ext cx="1850041" cy="640239"/>
          </a:xfrm>
          <a:prstGeom prst="rect">
            <a:avLst/>
          </a:prstGeom>
          <a:ln>
            <a:solidFill>
              <a:srgbClr val="C00000"/>
            </a:solidFill>
          </a:ln>
        </p:spPr>
      </p:pic>
      <p:pic>
        <p:nvPicPr>
          <p:cNvPr id="30" name="Picture 29">
            <a:extLst>
              <a:ext uri="{FF2B5EF4-FFF2-40B4-BE49-F238E27FC236}">
                <a16:creationId xmlns:a16="http://schemas.microsoft.com/office/drawing/2014/main" id="{159BA443-1140-BD52-CE68-83590AB6BB40}"/>
              </a:ext>
            </a:extLst>
          </p:cNvPr>
          <p:cNvPicPr>
            <a:picLocks noChangeAspect="1"/>
          </p:cNvPicPr>
          <p:nvPr/>
        </p:nvPicPr>
        <p:blipFill>
          <a:blip r:embed="rId9"/>
          <a:stretch>
            <a:fillRect/>
          </a:stretch>
        </p:blipFill>
        <p:spPr>
          <a:xfrm>
            <a:off x="482349" y="3854555"/>
            <a:ext cx="1714792" cy="1126191"/>
          </a:xfrm>
          <a:prstGeom prst="rect">
            <a:avLst/>
          </a:prstGeom>
          <a:ln>
            <a:solidFill>
              <a:srgbClr val="C00000"/>
            </a:solidFill>
          </a:ln>
        </p:spPr>
      </p:pic>
      <p:pic>
        <p:nvPicPr>
          <p:cNvPr id="34" name="Picture 33">
            <a:extLst>
              <a:ext uri="{FF2B5EF4-FFF2-40B4-BE49-F238E27FC236}">
                <a16:creationId xmlns:a16="http://schemas.microsoft.com/office/drawing/2014/main" id="{253EEAF6-DED3-E27E-11DA-43F94823938A}"/>
              </a:ext>
            </a:extLst>
          </p:cNvPr>
          <p:cNvPicPr>
            <a:picLocks noChangeAspect="1"/>
          </p:cNvPicPr>
          <p:nvPr/>
        </p:nvPicPr>
        <p:blipFill>
          <a:blip r:embed="rId10"/>
          <a:stretch>
            <a:fillRect/>
          </a:stretch>
        </p:blipFill>
        <p:spPr>
          <a:xfrm>
            <a:off x="553530" y="2080544"/>
            <a:ext cx="1438421" cy="1462002"/>
          </a:xfrm>
          <a:prstGeom prst="rect">
            <a:avLst/>
          </a:prstGeom>
          <a:solidFill>
            <a:schemeClr val="bg1"/>
          </a:solidFill>
          <a:ln>
            <a:solidFill>
              <a:srgbClr val="C00000"/>
            </a:solidFill>
          </a:ln>
        </p:spPr>
      </p:pic>
    </p:spTree>
    <p:extLst>
      <p:ext uri="{BB962C8B-B14F-4D97-AF65-F5344CB8AC3E}">
        <p14:creationId xmlns:p14="http://schemas.microsoft.com/office/powerpoint/2010/main" val="2257633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bcc71aa7-c92e-49b0-a10c-8c6e039be242}" enabled="1" method="Privileged" siteId="{f3f068cf-080c-4824-a912-f8c4633bd454}" contentBits="2" removed="0"/>
</clbl:labelList>
</file>

<file path=docProps/app.xml><?xml version="1.0" encoding="utf-8"?>
<Properties xmlns="http://schemas.openxmlformats.org/officeDocument/2006/extended-properties" xmlns:vt="http://schemas.openxmlformats.org/officeDocument/2006/docPropsVTypes">
  <TotalTime>1126</TotalTime>
  <Words>333</Words>
  <Application>Microsoft Office PowerPoint</Application>
  <PresentationFormat>Widescreen</PresentationFormat>
  <Paragraphs>28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Agency FB</vt:lpstr>
      <vt:lpstr>Arial</vt:lpstr>
      <vt:lpstr>Calibri</vt:lpstr>
      <vt:lpstr>Calibri Light</vt:lpstr>
      <vt:lpstr>Open Sans</vt:lpstr>
      <vt:lpstr>Symbol</vt:lpstr>
      <vt:lpstr>Office Theme</vt:lpstr>
      <vt:lpstr>PowerPoint Presentation</vt:lpstr>
    </vt:vector>
  </TitlesOfParts>
  <Company>DFSI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 Gehling</dc:creator>
  <cp:lastModifiedBy>Joe Gehling</cp:lastModifiedBy>
  <cp:revision>3</cp:revision>
  <dcterms:created xsi:type="dcterms:W3CDTF">2022-11-04T20:57:06Z</dcterms:created>
  <dcterms:modified xsi:type="dcterms:W3CDTF">2022-11-05T15:43:49Z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Theme:8</vt:lpwstr>
  </property>
  <property fmtid="{D5CDD505-2E9C-101B-9397-08002B2CF9AE}" pid="3" name="ClassificationContentMarkingFooterText">
    <vt:lpwstr>Internal</vt:lpwstr>
  </property>
</Properties>
</file>