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0" r:id="rId4"/>
    <p:sldId id="301" r:id="rId5"/>
    <p:sldId id="315" r:id="rId6"/>
    <p:sldId id="313" r:id="rId7"/>
    <p:sldId id="312" r:id="rId8"/>
    <p:sldId id="314" r:id="rId9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034" autoAdjust="0"/>
  </p:normalViewPr>
  <p:slideViewPr>
    <p:cSldViewPr>
      <p:cViewPr>
        <p:scale>
          <a:sx n="100" d="100"/>
          <a:sy n="100" d="100"/>
        </p:scale>
        <p:origin x="-108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31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altLang="ko-KR" smtClean="0"/>
              <a:pPr/>
              <a:t>4/28/2015</a:t>
            </a:fld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6998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ko-KR" altLang="en-US"/>
              <a:pPr/>
              <a:t>2015-04-28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662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ko-KR" smtClean="0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9432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895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4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0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8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0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0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1" hangingPunct="1">
              <a:defRPr kumimoji="1" lang="ko-KR" sz="2000" b="0" cap="none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extLst/>
          </a:lstStyle>
          <a:p>
            <a:pPr eaLnBrk="1" latinLnBrk="1" hangingPunct="1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1" hangingPunct="1">
              <a:buNone/>
              <a:defRPr kumimoji="1" lang="ko-KR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r>
              <a:rPr kumimoji="1" lang="ko-KR"/>
              <a:t>만든 이 정보를 입력하십시오</a:t>
            </a:r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1" hangingPunct="1">
              <a:defRPr kumimoji="1" lang="ko-KR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ko-KR" altLang="en-US"/>
              <a:pPr/>
              <a:t>2015-04-28</a:t>
            </a:fld>
            <a:endParaRPr kumimoji="1" lang="ko-KR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88" y="6438900"/>
            <a:ext cx="12954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위 1개, 아래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92696"/>
            <a:ext cx="8074152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 latinLnBrk="1"/>
            <a:fld id="{FEC9D3F2-7140-49B9-866C-D21246A5836E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 latinLnBrk="1"/>
            <a:fld id="{CBEC585F-C108-48D6-9331-6628A0FBB73B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(오른쪽 3개, 왼쪽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92696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646464"/>
            <a:ext cx="3962400" cy="1651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603280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 latinLnBrk="1"/>
            <a:fld id="{7293A964-5F5E-47DC-ABD9-08A6A9FFD04F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(오른쪽 1개, 왼쪽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77048"/>
            <a:ext cx="3962400" cy="557135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77048"/>
            <a:ext cx="3962400" cy="166076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639960"/>
            <a:ext cx="3962400" cy="16577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87632"/>
            <a:ext cx="3962400" cy="166076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 latinLnBrk="1"/>
            <a:fld id="{968C9C2A-D3B8-4543-8A47-F59C20C16D9A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오른쪽 3개, 왼쪽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92696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655608"/>
            <a:ext cx="3962400" cy="164207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603280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 latinLnBrk="1"/>
            <a:fld id="{29ED4C97-3C5D-482A-99AD-AD992C3024DE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오른쪽 2개, 왼쪽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92696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655608"/>
            <a:ext cx="3962400" cy="164207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603280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630968"/>
            <a:ext cx="3965448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 latinLnBrk="1"/>
            <a:fld id="{3EF8FEE9-63ED-4C1B-8C25-9B47C2DA1E72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6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1" hangingPunct="1">
              <a:defRPr kumimoji="1" lang="ko-KR" sz="1200"/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 latinLnBrk="1"/>
            <a:fld id="{E8BD303E-7304-41BE-B693-A76D7275A3B0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5" y="3810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1" y="838200"/>
            <a:ext cx="757972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5" y="12954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5" y="17526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 baseline="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5" y="22098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 baseline="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5" y="26670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5" y="31242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5" y="35814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5" y="40386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 baseline="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5" y="44958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5" y="49530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5" y="54102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956376" y="3810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956376" y="8382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 dirty="0"/>
              <a:t>페이지 번호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956376" y="12954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956376" y="17526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956376" y="22098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956376" y="26670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956376" y="31242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956376" y="35814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956376" y="40386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956376" y="44958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956376" y="49530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956376" y="54102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5" y="58674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956376" y="58674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1" hangingPunct="1">
              <a:defRPr kumimoji="1" lang="ko-KR" sz="1100"/>
            </a:lvl1pPr>
            <a:extLst/>
          </a:lstStyle>
          <a:p>
            <a:pPr algn="r" latinLnBrk="1"/>
            <a:fld id="{F17F374F-8F2E-42FC-B8C0-8EDFCA32CD96}" type="datetime1">
              <a:rPr kumimoji="1" lang="en-US" altLang="ko-KR" sz="1100"/>
              <a:pPr algn="r" latinLnBrk="1"/>
              <a:t>4/28/2015</a:t>
            </a:fld>
            <a:endParaRPr kumimoji="1" lang="ko-K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1" hangingPunct="1">
              <a:defRPr kumimoji="1" lang="ko-K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1" lang="ko-KR" altLang="en-US" smtClean="0"/>
              <a:t>마스터 제목 스타일 편집</a:t>
            </a:r>
            <a:endParaRPr kumimoji="1" lang="ko-K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1" hangingPunct="1">
              <a:defRPr kumimoji="1" lang="ko-KR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ko-KR" altLang="en-US"/>
              <a:pPr/>
              <a:t>2015-04-28</a:t>
            </a:fld>
            <a:endParaRPr kumimoji="1" lang="ko-K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bg1"/>
                </a:solidFill>
              </a:defRPr>
            </a:lvl1pPr>
            <a:extLst/>
          </a:lstStyle>
          <a:p>
            <a:endParaRPr kumimoji="1" lang="ko-K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88" y="6438900"/>
            <a:ext cx="12954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59112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 latinLnBrk="1"/>
            <a:fld id="{F7F1F872-C5DE-403B-85F0-1024E6CA1886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latinLnBrk="1"/>
            <a:fld id="{73B9D0E9-7F95-4423-9114-95494EF8154E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59112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8591128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828FD173-2CB3-4214-8741-970D8D476901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 latinLnBrk="1"/>
            <a:fld id="{A1704A40-8D3B-4404-9986-2B5D36474D63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오른쪽 1개, 왼쪽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25752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645024"/>
            <a:ext cx="3965448" cy="260947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 latinLnBrk="1"/>
            <a:fld id="{DE3B91AD-F2C9-43CB-A84C-1D5C130F2509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오른쪽 2개, 왼쪽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 latinLnBrk="1"/>
            <a:fld id="{27D93220-918A-400D-B3FA-D8B22567DEBB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591128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smtClean="0"/>
              <a:t>둘째 수준</a:t>
            </a:r>
          </a:p>
          <a:p>
            <a:pPr lvl="2" eaLnBrk="1" latinLnBrk="1" hangingPunct="1"/>
            <a:r>
              <a:rPr kumimoji="1" lang="ko-KR" altLang="en-US" smtClean="0"/>
              <a:t>셋째 수준</a:t>
            </a:r>
          </a:p>
          <a:p>
            <a:pPr lvl="3" eaLnBrk="1" latinLnBrk="1" hangingPunct="1"/>
            <a:r>
              <a:rPr kumimoji="1" lang="ko-KR" altLang="en-US" smtClean="0"/>
              <a:t>넷째 수준</a:t>
            </a:r>
          </a:p>
          <a:p>
            <a:pPr lvl="4" eaLnBrk="1" latinLnBrk="1" hangingPunct="1"/>
            <a:r>
              <a:rPr kumimoji="1" lang="ko-KR" altLang="en-US" smtClean="0"/>
              <a:t>다섯째 수준</a:t>
            </a:r>
            <a:endParaRPr kumimoji="1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524328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1" hangingPunct="1">
              <a:defRPr kumimoji="1" lang="ko-K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 latinLnBrk="1"/>
            <a:fld id="{CCD717AA-EA39-47F3-8A0A-15B3575EDB53}" type="datetime1">
              <a:rPr lang="ko-KR" altLang="en-US"/>
              <a:pPr algn="r" latinLnBrk="1"/>
              <a:t>2015-04-28</a:t>
            </a:fld>
            <a:endParaRPr kumimoji="1" lang="ko-KR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5995068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000"/>
            </a:lvl1pPr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 sz="10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195736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1" hangingPunct="1">
              <a:defRPr kumimoji="1" lang="ko-K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1" lang="ko-KR" sz="1000">
              <a:solidFill>
                <a:sysClr val="windowText" lastClr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80" y="6438900"/>
            <a:ext cx="1295400" cy="342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1" hangingPunct="1">
        <a:spcBef>
          <a:spcPct val="0"/>
        </a:spcBef>
        <a:buNone/>
        <a:defRPr kumimoji="1" lang="ko-K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altLang="ko-KR" cap="none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UB-Framework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 XML</a:t>
            </a:r>
            <a:endParaRPr lang="ko-KR" cap="none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altLang="ko-KR" dirty="0" smtClean="0"/>
              <a:t>date. 2015-04-28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altLang="ko-KR" cap="none" dirty="0" smtClean="0"/>
              <a:t>I. UB-Framework for XML </a:t>
            </a:r>
            <a:r>
              <a:rPr lang="ko-KR" altLang="en-US" cap="none" dirty="0" smtClean="0"/>
              <a:t>구성도</a:t>
            </a:r>
            <a:endParaRPr lang="ko-KR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 Xml </a:t>
            </a:r>
            <a:r>
              <a:rPr lang="ko-KR" altLang="en-US" dirty="0" smtClean="0"/>
              <a:t>전환 관련 테이블 정보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22702"/>
              </p:ext>
            </p:extLst>
          </p:nvPr>
        </p:nvGraphicFramePr>
        <p:xfrm>
          <a:off x="304800" y="692696"/>
          <a:ext cx="8569325" cy="592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워크시트" r:id="rId4" imgW="11191943" imgH="7391490" progId="Excel.Sheet.12">
                  <p:embed/>
                </p:oleObj>
              </mc:Choice>
              <mc:Fallback>
                <p:oleObj name="워크시트" r:id="rId4" imgW="11191943" imgH="7391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692696"/>
                        <a:ext cx="8569325" cy="592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8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764704"/>
            <a:ext cx="8208912" cy="288032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272950" y="915496"/>
            <a:ext cx="3403506" cy="1071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AP_SERVICE.xml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198747" y="922883"/>
            <a:ext cx="1021325" cy="1071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AP_FUNCTION.xml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66298" y="1076773"/>
            <a:ext cx="3573654" cy="917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AP_SCREEN.xml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전환 대상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3118" y="7689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개발서</a:t>
            </a:r>
            <a:r>
              <a:rPr lang="ko-KR" altLang="en-US" sz="1400" b="1" dirty="0"/>
              <a:t>버</a:t>
            </a:r>
            <a:endParaRPr lang="ko-KR" altLang="en-US" sz="1400" b="1" dirty="0"/>
          </a:p>
        </p:txBody>
      </p:sp>
      <p:sp>
        <p:nvSpPr>
          <p:cNvPr id="2" name="순서도: 자기 디스크 1"/>
          <p:cNvSpPr/>
          <p:nvPr/>
        </p:nvSpPr>
        <p:spPr>
          <a:xfrm>
            <a:off x="825516" y="1412776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AP_SCREEN</a:t>
            </a:r>
            <a:endParaRPr lang="ko-KR" altLang="en-US" sz="900" dirty="0" smtClean="0"/>
          </a:p>
        </p:txBody>
      </p:sp>
      <p:sp>
        <p:nvSpPr>
          <p:cNvPr id="30" name="순서도: 자기 디스크 29"/>
          <p:cNvSpPr/>
          <p:nvPr/>
        </p:nvSpPr>
        <p:spPr>
          <a:xfrm>
            <a:off x="1962494" y="1412776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AP_SCREEN_FUNCSTION</a:t>
            </a:r>
            <a:endParaRPr lang="ko-KR" altLang="en-US" sz="900" dirty="0" smtClean="0"/>
          </a:p>
        </p:txBody>
      </p:sp>
      <p:sp>
        <p:nvSpPr>
          <p:cNvPr id="34" name="순서도: 자기 디스크 33"/>
          <p:cNvSpPr/>
          <p:nvPr/>
        </p:nvSpPr>
        <p:spPr>
          <a:xfrm>
            <a:off x="3099472" y="1412776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AP_SCREEN_PARAMETER</a:t>
            </a:r>
            <a:endParaRPr lang="ko-KR" altLang="en-US" sz="900" dirty="0" smtClean="0"/>
          </a:p>
        </p:txBody>
      </p:sp>
      <p:sp>
        <p:nvSpPr>
          <p:cNvPr id="35" name="순서도: 자기 디스크 34"/>
          <p:cNvSpPr/>
          <p:nvPr/>
        </p:nvSpPr>
        <p:spPr>
          <a:xfrm>
            <a:off x="4236450" y="1412776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AP_FUNCTION</a:t>
            </a:r>
            <a:endParaRPr lang="ko-KR" altLang="en-US" sz="900" dirty="0" smtClean="0"/>
          </a:p>
        </p:txBody>
      </p:sp>
      <p:sp>
        <p:nvSpPr>
          <p:cNvPr id="36" name="순서도: 자기 디스크 35"/>
          <p:cNvSpPr/>
          <p:nvPr/>
        </p:nvSpPr>
        <p:spPr>
          <a:xfrm>
            <a:off x="5373428" y="1412776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AP_SERVICE</a:t>
            </a:r>
            <a:endParaRPr lang="ko-KR" altLang="en-US" sz="900" dirty="0" smtClean="0"/>
          </a:p>
        </p:txBody>
      </p:sp>
      <p:sp>
        <p:nvSpPr>
          <p:cNvPr id="37" name="순서도: 자기 디스크 36"/>
          <p:cNvSpPr/>
          <p:nvPr/>
        </p:nvSpPr>
        <p:spPr>
          <a:xfrm>
            <a:off x="6510406" y="1412776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AP_SERVICE_CODE</a:t>
            </a:r>
            <a:endParaRPr lang="ko-KR" altLang="en-US" sz="900" dirty="0" smtClean="0"/>
          </a:p>
        </p:txBody>
      </p:sp>
      <p:sp>
        <p:nvSpPr>
          <p:cNvPr id="38" name="순서도: 자기 디스크 37"/>
          <p:cNvSpPr/>
          <p:nvPr/>
        </p:nvSpPr>
        <p:spPr>
          <a:xfrm>
            <a:off x="7647384" y="1412776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AP_SERVICE_MASK</a:t>
            </a:r>
            <a:endParaRPr lang="ko-KR" altLang="en-US" sz="900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62891" y="2349277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APMD </a:t>
            </a:r>
            <a:r>
              <a:rPr lang="ko-KR" altLang="en-US" sz="1000" dirty="0" smtClean="0"/>
              <a:t>관리</a:t>
            </a:r>
            <a:endParaRPr lang="ko-KR" altLang="en-US" sz="10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24927" y="2349277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APMD </a:t>
            </a:r>
            <a:r>
              <a:rPr lang="ko-KR" altLang="en-US" sz="1000" dirty="0" smtClean="0"/>
              <a:t>배포</a:t>
            </a:r>
            <a:endParaRPr lang="ko-KR" altLang="en-US" sz="1000" dirty="0" smtClean="0"/>
          </a:p>
        </p:txBody>
      </p:sp>
      <p:sp>
        <p:nvSpPr>
          <p:cNvPr id="5" name="순서도: 문서 4"/>
          <p:cNvSpPr/>
          <p:nvPr/>
        </p:nvSpPr>
        <p:spPr>
          <a:xfrm>
            <a:off x="4551254" y="3042295"/>
            <a:ext cx="891900" cy="4320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AP_SCREEN</a:t>
            </a:r>
            <a:endParaRPr lang="ko-KR" altLang="en-US" sz="1000" dirty="0" smtClean="0"/>
          </a:p>
        </p:txBody>
      </p:sp>
      <p:sp>
        <p:nvSpPr>
          <p:cNvPr id="41" name="순서도: 문서 40"/>
          <p:cNvSpPr/>
          <p:nvPr/>
        </p:nvSpPr>
        <p:spPr>
          <a:xfrm>
            <a:off x="5636570" y="3042295"/>
            <a:ext cx="891900" cy="4320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AP_FUNCTION</a:t>
            </a:r>
            <a:endParaRPr lang="ko-KR" altLang="en-US" sz="1000" dirty="0" smtClean="0"/>
          </a:p>
        </p:txBody>
      </p:sp>
      <p:sp>
        <p:nvSpPr>
          <p:cNvPr id="42" name="순서도: 문서 41"/>
          <p:cNvSpPr/>
          <p:nvPr/>
        </p:nvSpPr>
        <p:spPr>
          <a:xfrm>
            <a:off x="6755484" y="3042295"/>
            <a:ext cx="891900" cy="4320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AP_SERVICE</a:t>
            </a:r>
            <a:endParaRPr lang="ko-KR" altLang="en-US" sz="1000" dirty="0" smtClean="0"/>
          </a:p>
        </p:txBody>
      </p:sp>
      <p:cxnSp>
        <p:nvCxnSpPr>
          <p:cNvPr id="7" name="직선 화살표 연결선 6"/>
          <p:cNvCxnSpPr>
            <a:stCxn id="2" idx="3"/>
            <a:endCxn id="39" idx="0"/>
          </p:cNvCxnSpPr>
          <p:nvPr/>
        </p:nvCxnSpPr>
        <p:spPr>
          <a:xfrm>
            <a:off x="1271466" y="1916832"/>
            <a:ext cx="1627529" cy="432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3"/>
            <a:endCxn id="40" idx="1"/>
          </p:cNvCxnSpPr>
          <p:nvPr/>
        </p:nvCxnSpPr>
        <p:spPr>
          <a:xfrm>
            <a:off x="3835099" y="2565301"/>
            <a:ext cx="12898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2"/>
            <a:endCxn id="5" idx="0"/>
          </p:cNvCxnSpPr>
          <p:nvPr/>
        </p:nvCxnSpPr>
        <p:spPr>
          <a:xfrm flipH="1">
            <a:off x="4997204" y="2781325"/>
            <a:ext cx="1063827" cy="26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0" idx="2"/>
            <a:endCxn id="41" idx="0"/>
          </p:cNvCxnSpPr>
          <p:nvPr/>
        </p:nvCxnSpPr>
        <p:spPr>
          <a:xfrm>
            <a:off x="6061031" y="2781325"/>
            <a:ext cx="21489" cy="26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0" idx="2"/>
            <a:endCxn id="42" idx="0"/>
          </p:cNvCxnSpPr>
          <p:nvPr/>
        </p:nvCxnSpPr>
        <p:spPr>
          <a:xfrm>
            <a:off x="6061031" y="2781325"/>
            <a:ext cx="1140403" cy="26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20272" y="270892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</a:t>
            </a:r>
            <a:r>
              <a:rPr lang="ko-KR" altLang="en-US" sz="1200" dirty="0" smtClean="0"/>
              <a:t>파일 생성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30" idx="3"/>
            <a:endCxn id="39" idx="0"/>
          </p:cNvCxnSpPr>
          <p:nvPr/>
        </p:nvCxnSpPr>
        <p:spPr>
          <a:xfrm>
            <a:off x="2408444" y="1916832"/>
            <a:ext cx="490551" cy="432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4" idx="3"/>
            <a:endCxn id="39" idx="0"/>
          </p:cNvCxnSpPr>
          <p:nvPr/>
        </p:nvCxnSpPr>
        <p:spPr>
          <a:xfrm flipH="1">
            <a:off x="2898995" y="1916832"/>
            <a:ext cx="646427" cy="432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5" idx="3"/>
            <a:endCxn id="39" idx="0"/>
          </p:cNvCxnSpPr>
          <p:nvPr/>
        </p:nvCxnSpPr>
        <p:spPr>
          <a:xfrm flipH="1">
            <a:off x="2898995" y="1916832"/>
            <a:ext cx="1783405" cy="432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6" idx="3"/>
            <a:endCxn id="39" idx="0"/>
          </p:cNvCxnSpPr>
          <p:nvPr/>
        </p:nvCxnSpPr>
        <p:spPr>
          <a:xfrm flipH="1">
            <a:off x="2898995" y="1916832"/>
            <a:ext cx="2920383" cy="432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37" idx="3"/>
            <a:endCxn id="39" idx="0"/>
          </p:cNvCxnSpPr>
          <p:nvPr/>
        </p:nvCxnSpPr>
        <p:spPr>
          <a:xfrm flipH="1">
            <a:off x="2898995" y="1916832"/>
            <a:ext cx="4057361" cy="432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8" idx="3"/>
            <a:endCxn id="39" idx="0"/>
          </p:cNvCxnSpPr>
          <p:nvPr/>
        </p:nvCxnSpPr>
        <p:spPr>
          <a:xfrm flipH="1">
            <a:off x="2898995" y="1916832"/>
            <a:ext cx="5194339" cy="432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64173" y="1994554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 Connection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467544" y="3797424"/>
            <a:ext cx="8208912" cy="266429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505640" y="38302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운</a:t>
            </a:r>
            <a:r>
              <a:rPr lang="ko-KR" altLang="en-US" sz="1400" b="1"/>
              <a:t>영</a:t>
            </a:r>
            <a:r>
              <a:rPr lang="ko-KR" altLang="en-US" sz="1400" b="1" smtClean="0"/>
              <a:t>서버</a:t>
            </a:r>
            <a:endParaRPr lang="ko-KR" altLang="en-US" sz="1400" b="1" dirty="0"/>
          </a:p>
        </p:txBody>
      </p:sp>
      <p:sp>
        <p:nvSpPr>
          <p:cNvPr id="80" name="순서도: 문서 79"/>
          <p:cNvSpPr/>
          <p:nvPr/>
        </p:nvSpPr>
        <p:spPr>
          <a:xfrm>
            <a:off x="4572000" y="4149080"/>
            <a:ext cx="891900" cy="4320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AP_SCREEN</a:t>
            </a:r>
            <a:endParaRPr lang="ko-KR" altLang="en-US" sz="1000" dirty="0" smtClean="0"/>
          </a:p>
        </p:txBody>
      </p:sp>
      <p:sp>
        <p:nvSpPr>
          <p:cNvPr id="81" name="순서도: 문서 80"/>
          <p:cNvSpPr/>
          <p:nvPr/>
        </p:nvSpPr>
        <p:spPr>
          <a:xfrm>
            <a:off x="5657316" y="4149080"/>
            <a:ext cx="891900" cy="4320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AP_FUNCTION</a:t>
            </a:r>
            <a:endParaRPr lang="ko-KR" altLang="en-US" sz="1000" dirty="0" smtClean="0"/>
          </a:p>
        </p:txBody>
      </p:sp>
      <p:sp>
        <p:nvSpPr>
          <p:cNvPr id="82" name="순서도: 문서 81"/>
          <p:cNvSpPr/>
          <p:nvPr/>
        </p:nvSpPr>
        <p:spPr>
          <a:xfrm>
            <a:off x="6776230" y="4149080"/>
            <a:ext cx="891900" cy="4320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AP_SERVICE</a:t>
            </a:r>
            <a:endParaRPr lang="ko-KR" altLang="en-US" sz="1000" dirty="0" smtClean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213431" y="2933725"/>
            <a:ext cx="21489" cy="26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5" idx="2"/>
            <a:endCxn id="80" idx="0"/>
          </p:cNvCxnSpPr>
          <p:nvPr/>
        </p:nvCxnSpPr>
        <p:spPr>
          <a:xfrm>
            <a:off x="4997204" y="3445780"/>
            <a:ext cx="20746" cy="7033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1" idx="2"/>
            <a:endCxn id="81" idx="0"/>
          </p:cNvCxnSpPr>
          <p:nvPr/>
        </p:nvCxnSpPr>
        <p:spPr>
          <a:xfrm>
            <a:off x="6082520" y="3445780"/>
            <a:ext cx="20746" cy="7033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2" idx="2"/>
            <a:endCxn id="82" idx="0"/>
          </p:cNvCxnSpPr>
          <p:nvPr/>
        </p:nvCxnSpPr>
        <p:spPr>
          <a:xfrm>
            <a:off x="7201434" y="3445780"/>
            <a:ext cx="20746" cy="7033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73826" y="3581310"/>
            <a:ext cx="11572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FTP </a:t>
            </a:r>
            <a:r>
              <a:rPr lang="ko-KR" altLang="en-US" sz="1200" dirty="0" smtClean="0"/>
              <a:t>수동 배포</a:t>
            </a:r>
            <a:endParaRPr lang="ko-KR" altLang="en-US" sz="1200" dirty="0"/>
          </a:p>
        </p:txBody>
      </p:sp>
      <p:sp>
        <p:nvSpPr>
          <p:cNvPr id="94" name="순서도: 자기 디스크 93"/>
          <p:cNvSpPr/>
          <p:nvPr/>
        </p:nvSpPr>
        <p:spPr>
          <a:xfrm>
            <a:off x="516551" y="2177641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AP_MENU_AUTH</a:t>
            </a:r>
            <a:endParaRPr lang="ko-KR" altLang="en-US" sz="900" dirty="0" smtClean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962891" y="2996952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권한 관리</a:t>
            </a:r>
            <a:endParaRPr lang="ko-KR" altLang="en-US" sz="1000" dirty="0" smtClean="0"/>
          </a:p>
        </p:txBody>
      </p:sp>
      <p:sp>
        <p:nvSpPr>
          <p:cNvPr id="96" name="순서도: 자기 디스크 95"/>
          <p:cNvSpPr/>
          <p:nvPr/>
        </p:nvSpPr>
        <p:spPr>
          <a:xfrm>
            <a:off x="516551" y="2717980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AP_SCREEN_AUTH</a:t>
            </a:r>
            <a:endParaRPr lang="ko-KR" altLang="en-US" sz="900" dirty="0" smtClean="0"/>
          </a:p>
        </p:txBody>
      </p:sp>
      <p:sp>
        <p:nvSpPr>
          <p:cNvPr id="97" name="순서도: 자기 디스크 96"/>
          <p:cNvSpPr/>
          <p:nvPr/>
        </p:nvSpPr>
        <p:spPr>
          <a:xfrm>
            <a:off x="516551" y="3258319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AP_FUNCTION_AUTH</a:t>
            </a:r>
            <a:endParaRPr lang="ko-KR" altLang="en-US" sz="900" dirty="0" smtClean="0"/>
          </a:p>
        </p:txBody>
      </p:sp>
      <p:cxnSp>
        <p:nvCxnSpPr>
          <p:cNvPr id="98" name="직선 화살표 연결선 97"/>
          <p:cNvCxnSpPr>
            <a:stCxn id="94" idx="4"/>
            <a:endCxn id="95" idx="1"/>
          </p:cNvCxnSpPr>
          <p:nvPr/>
        </p:nvCxnSpPr>
        <p:spPr>
          <a:xfrm>
            <a:off x="1408451" y="2429669"/>
            <a:ext cx="554440" cy="7833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6" idx="4"/>
            <a:endCxn id="95" idx="1"/>
          </p:cNvCxnSpPr>
          <p:nvPr/>
        </p:nvCxnSpPr>
        <p:spPr>
          <a:xfrm>
            <a:off x="1408451" y="2970008"/>
            <a:ext cx="554440" cy="24296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7" idx="4"/>
            <a:endCxn id="95" idx="1"/>
          </p:cNvCxnSpPr>
          <p:nvPr/>
        </p:nvCxnSpPr>
        <p:spPr>
          <a:xfrm flipV="1">
            <a:off x="1408451" y="3212976"/>
            <a:ext cx="554440" cy="29737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자기 디스크 106"/>
          <p:cNvSpPr/>
          <p:nvPr/>
        </p:nvSpPr>
        <p:spPr>
          <a:xfrm>
            <a:off x="566298" y="4697921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AP_MENU_AUTH</a:t>
            </a:r>
            <a:endParaRPr lang="ko-KR" altLang="en-US" sz="900" dirty="0" smtClean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012638" y="5517232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권한 관리</a:t>
            </a:r>
            <a:endParaRPr lang="ko-KR" altLang="en-US" sz="1000" dirty="0" smtClean="0"/>
          </a:p>
        </p:txBody>
      </p:sp>
      <p:sp>
        <p:nvSpPr>
          <p:cNvPr id="109" name="순서도: 자기 디스크 108"/>
          <p:cNvSpPr/>
          <p:nvPr/>
        </p:nvSpPr>
        <p:spPr>
          <a:xfrm>
            <a:off x="566298" y="5238260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AP_SCREEN_AUTH</a:t>
            </a:r>
            <a:endParaRPr lang="ko-KR" altLang="en-US" sz="900" dirty="0" smtClean="0"/>
          </a:p>
        </p:txBody>
      </p:sp>
      <p:sp>
        <p:nvSpPr>
          <p:cNvPr id="110" name="순서도: 자기 디스크 109"/>
          <p:cNvSpPr/>
          <p:nvPr/>
        </p:nvSpPr>
        <p:spPr>
          <a:xfrm>
            <a:off x="566298" y="5778599"/>
            <a:ext cx="89190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AP_FUNCTION_AUTH</a:t>
            </a:r>
            <a:endParaRPr lang="ko-KR" altLang="en-US" sz="900" dirty="0" smtClean="0"/>
          </a:p>
        </p:txBody>
      </p:sp>
      <p:cxnSp>
        <p:nvCxnSpPr>
          <p:cNvPr id="111" name="직선 화살표 연결선 110"/>
          <p:cNvCxnSpPr>
            <a:stCxn id="107" idx="4"/>
            <a:endCxn id="108" idx="1"/>
          </p:cNvCxnSpPr>
          <p:nvPr/>
        </p:nvCxnSpPr>
        <p:spPr>
          <a:xfrm>
            <a:off x="1458198" y="4949949"/>
            <a:ext cx="554440" cy="7833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9" idx="4"/>
            <a:endCxn id="108" idx="1"/>
          </p:cNvCxnSpPr>
          <p:nvPr/>
        </p:nvCxnSpPr>
        <p:spPr>
          <a:xfrm>
            <a:off x="1458198" y="5490288"/>
            <a:ext cx="554440" cy="24296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10" idx="4"/>
            <a:endCxn id="108" idx="1"/>
          </p:cNvCxnSpPr>
          <p:nvPr/>
        </p:nvCxnSpPr>
        <p:spPr>
          <a:xfrm flipV="1">
            <a:off x="1458198" y="5733256"/>
            <a:ext cx="554440" cy="29737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5" idx="2"/>
            <a:endCxn id="108" idx="0"/>
          </p:cNvCxnSpPr>
          <p:nvPr/>
        </p:nvCxnSpPr>
        <p:spPr>
          <a:xfrm>
            <a:off x="2898995" y="3429000"/>
            <a:ext cx="49747" cy="2088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19510" y="4226604"/>
            <a:ext cx="13163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수동으로 동기화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22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전환시</a:t>
            </a:r>
            <a:r>
              <a:rPr lang="ko-KR" altLang="en-US" dirty="0" smtClean="0"/>
              <a:t> 작업 대상 관리 프로그램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59930"/>
              </p:ext>
            </p:extLst>
          </p:nvPr>
        </p:nvGraphicFramePr>
        <p:xfrm>
          <a:off x="304801" y="1124744"/>
          <a:ext cx="859112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워크시트" r:id="rId4" imgW="8791477" imgH="1733670" progId="Excel.Sheet.12">
                  <p:embed/>
                </p:oleObj>
              </mc:Choice>
              <mc:Fallback>
                <p:oleObj name="워크시트" r:id="rId4" imgW="8791477" imgH="17336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1" y="1124744"/>
                        <a:ext cx="8591128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50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1560" y="1350060"/>
            <a:ext cx="8208912" cy="112482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11560" y="2564904"/>
            <a:ext cx="8208912" cy="160219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611560" y="4293096"/>
            <a:ext cx="8208912" cy="172819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유형별 관리화면 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64704"/>
            <a:ext cx="796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ub</a:t>
            </a:r>
            <a:r>
              <a:rPr lang="en-US" altLang="ko-KR" sz="1200" dirty="0" smtClean="0">
                <a:latin typeface="+mn-ea"/>
              </a:rPr>
              <a:t>-framework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S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624" y="5229200"/>
            <a:ext cx="39604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ub</a:t>
            </a:r>
            <a:r>
              <a:rPr lang="en-US" altLang="ko-KR" sz="1000" dirty="0" smtClean="0"/>
              <a:t>-framework</a:t>
            </a:r>
            <a:endParaRPr lang="ko-KR" altLang="en-US" sz="10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4671150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ScreenRepository</a:t>
            </a:r>
            <a:endParaRPr lang="ko-KR" altLang="en-US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12160" y="4663203"/>
            <a:ext cx="1224136" cy="43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코드관리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87624" y="2924944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JdbcScreenRepository</a:t>
            </a:r>
            <a:endParaRPr lang="ko-KR" altLang="en-US" sz="10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75856" y="2924944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JdbcServiceRepository</a:t>
            </a:r>
            <a:endParaRPr lang="ko-KR" altLang="en-US" sz="10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15616" y="1770714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XmlScreenRepository</a:t>
            </a:r>
            <a:endParaRPr lang="ko-KR" altLang="en-US" sz="10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03848" y="1770714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XmlServiceRepository</a:t>
            </a:r>
            <a:endParaRPr lang="ko-KR" altLang="en-US" sz="10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75856" y="4653136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ServiceRepository</a:t>
            </a:r>
            <a:endParaRPr lang="ko-KR" altLang="en-US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3301" y="134076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XML </a:t>
            </a:r>
            <a:r>
              <a:rPr lang="ko-KR" altLang="en-US" sz="1400" b="1" dirty="0" smtClean="0"/>
              <a:t>사용시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256490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사용시</a:t>
            </a:r>
            <a:endParaRPr lang="ko-KR" altLang="en-US" sz="14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380312" y="4653136"/>
            <a:ext cx="1224136" cy="43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메뉴관리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80962" y="2888620"/>
            <a:ext cx="1224136" cy="46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Screen </a:t>
            </a:r>
            <a:r>
              <a:rPr lang="ko-KR" altLang="en-US" sz="1000" dirty="0" smtClean="0"/>
              <a:t>관리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3353" y="3431610"/>
            <a:ext cx="1224136" cy="46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기능관리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49114" y="2872135"/>
            <a:ext cx="1224136" cy="46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Service </a:t>
            </a:r>
            <a:r>
              <a:rPr lang="ko-KR" altLang="en-US" sz="1000" dirty="0" smtClean="0"/>
              <a:t>관리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58500" y="3430767"/>
            <a:ext cx="1224136" cy="46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기능별칭관리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560" y="429309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공통 영역</a:t>
            </a:r>
            <a:endParaRPr lang="ko-KR" altLang="en-US" sz="14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012160" y="5227098"/>
            <a:ext cx="1224136" cy="43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권한관리</a:t>
            </a:r>
          </a:p>
        </p:txBody>
      </p:sp>
    </p:spTree>
    <p:extLst>
      <p:ext uri="{BB962C8B-B14F-4D97-AF65-F5344CB8AC3E}">
        <p14:creationId xmlns:p14="http://schemas.microsoft.com/office/powerpoint/2010/main" val="8456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의사결정 사항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536658"/>
              </p:ext>
            </p:extLst>
          </p:nvPr>
        </p:nvGraphicFramePr>
        <p:xfrm>
          <a:off x="304800" y="908720"/>
          <a:ext cx="8591128" cy="124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워크시트" r:id="rId4" imgW="9610790" imgH="1390770" progId="Excel.Sheet.12">
                  <p:embed/>
                </p:oleObj>
              </mc:Choice>
              <mc:Fallback>
                <p:oleObj name="워크시트" r:id="rId4" imgW="9610790" imgH="13907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908720"/>
                        <a:ext cx="8591128" cy="1243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539552" y="2708920"/>
            <a:ext cx="496855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1. APMD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도 프로그램 권한관리 대상임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3437384"/>
            <a:ext cx="496855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2. APMD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도 권한을 사이트에서 제어함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4149080"/>
            <a:ext cx="496855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권한관리는 배포대상 아닌 마이그레이션 대상임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즉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개발시에만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개발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→운영으로 마이그레이션이며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운영중에는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 수동으로 동기화하여야 함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78707"/>
      </p:ext>
    </p:extLst>
  </p:cSld>
  <p:clrMapOvr>
    <a:masterClrMapping/>
  </p:clrMapOvr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spDef>
      <a:spPr/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40E675-DBE4-442F-9BE1-D93DC3F7CB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기획서</Template>
  <TotalTime>0</TotalTime>
  <Words>147</Words>
  <Application>Microsoft Office PowerPoint</Application>
  <PresentationFormat>화면 슬라이드 쇼(4:3)</PresentationFormat>
  <Paragraphs>68</Paragraphs>
  <Slides>7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Pitchbook</vt:lpstr>
      <vt:lpstr>Microsoft Excel Worksheet</vt:lpstr>
      <vt:lpstr>워크시트</vt:lpstr>
      <vt:lpstr>UB-Framework for XML</vt:lpstr>
      <vt:lpstr>I. UB-Framework for XML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2014-03-05T06:03:25Z</dcterms:created>
  <dcterms:modified xsi:type="dcterms:W3CDTF">2015-04-28T13:05:00Z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