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0" r:id="rId4"/>
    <p:sldId id="286" r:id="rId5"/>
    <p:sldId id="301" r:id="rId6"/>
    <p:sldId id="303" r:id="rId7"/>
    <p:sldId id="304" r:id="rId8"/>
    <p:sldId id="306" r:id="rId9"/>
    <p:sldId id="307" r:id="rId10"/>
    <p:sldId id="308" r:id="rId11"/>
    <p:sldId id="310" r:id="rId12"/>
    <p:sldId id="311" r:id="rId13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034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1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altLang="ko-KR" smtClean="0"/>
              <a:pPr/>
              <a:t>2/5/2015</a:t>
            </a:fld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6998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ko-KR" altLang="en-US"/>
              <a:pPr/>
              <a:t>2015-02-05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662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9432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5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89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1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7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4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2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2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1" hangingPunct="1">
              <a:defRPr kumimoji="1" lang="ko-KR" sz="2000" b="0" cap="none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pPr eaLnBrk="1" latinLnBrk="1" hangingPunct="1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1" hangingPunct="1">
              <a:buNone/>
              <a:defRPr kumimoji="1" lang="ko-KR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r>
              <a:rPr kumimoji="1" lang="ko-KR"/>
              <a:t>만든 이 정보를 입력하십시오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1" hangingPunct="1">
              <a:defRPr kumimoji="1" lang="ko-KR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ko-KR" altLang="en-US"/>
              <a:pPr/>
              <a:t>2015-02-05</a:t>
            </a:fld>
            <a:endParaRPr kumimoji="1" lang="ko-KR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88" y="6438900"/>
            <a:ext cx="12954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위 1개, 아래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92696"/>
            <a:ext cx="8074152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 latinLnBrk="1"/>
            <a:fld id="{FEC9D3F2-7140-49B9-866C-D21246A5836E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 latinLnBrk="1"/>
            <a:fld id="{CBEC585F-C108-48D6-9331-6628A0FBB73B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오른쪽 3개, 왼쪽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646464"/>
            <a:ext cx="3962400" cy="1651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 latinLnBrk="1"/>
            <a:fld id="{7293A964-5F5E-47DC-ABD9-08A6A9FFD04F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오른쪽 1개, 왼쪽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77048"/>
            <a:ext cx="3962400" cy="557135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77048"/>
            <a:ext cx="3962400" cy="166076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639960"/>
            <a:ext cx="3962400" cy="16577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96048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87632"/>
            <a:ext cx="3962400" cy="166076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 latinLnBrk="1"/>
            <a:fld id="{968C9C2A-D3B8-4543-8A47-F59C20C16D9A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오른쪽 3개, 왼쪽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655608"/>
            <a:ext cx="3962400" cy="16420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 latinLnBrk="1"/>
            <a:fld id="{29ED4C97-3C5D-482A-99AD-AD992C3024DE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오른쪽 2개, 왼쪽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92696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655608"/>
            <a:ext cx="3962400" cy="16420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603280"/>
            <a:ext cx="3962400" cy="164512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630968"/>
            <a:ext cx="3965448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 latinLnBrk="1"/>
            <a:fld id="{3EF8FEE9-63ED-4C1B-8C25-9B47C2DA1E72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6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1" lang="ko-KR"/>
              <a:t>회사</a:t>
            </a:r>
            <a:r>
              <a:rPr kumimoji="1" lang="ko-KR" baseline="0"/>
              <a:t> 로고</a:t>
            </a:r>
            <a:endParaRPr kumimoji="1" lang="ko-K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1" hangingPunct="1">
              <a:defRPr kumimoji="1" lang="ko-KR" b="1"/>
            </a:lvl1pPr>
            <a:extLst/>
          </a:lstStyle>
          <a:p>
            <a:pPr lvl="0" latinLnBrk="1"/>
            <a:r>
              <a:rPr kumimoji="1" lang="ko-KR"/>
              <a:t>금액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날짜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1" hangingPunct="1">
              <a:defRPr kumimoji="1" lang="ko-KR" sz="800"/>
            </a:lvl1pPr>
            <a:extLst/>
          </a:lstStyle>
          <a:p>
            <a:pPr lvl="0" latinLnBrk="1"/>
            <a:r>
              <a:rPr kumimoji="1" lang="ko-KR"/>
              <a:t>설명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1" hangingPunct="1">
              <a:defRPr kumimoji="1" lang="ko-KR" sz="1200"/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 latinLnBrk="1"/>
            <a:fld id="{E8BD303E-7304-41BE-B693-A76D7275A3B0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 baseline="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1" hangingPunct="1">
              <a:buFontTx/>
              <a:buNone/>
              <a:defRPr kumimoji="1" lang="ko-KR" sz="1100"/>
            </a:lvl1pPr>
            <a:extLst/>
          </a:lstStyle>
          <a:p>
            <a:pPr lvl="0" latinLnBrk="1"/>
            <a:r>
              <a:rPr kumimoji="1" lang="ko-KR"/>
              <a:t>안건 항목을 입력하십시오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1" hangingPunct="1">
              <a:buFontTx/>
              <a:buNone/>
              <a:defRPr kumimoji="1" lang="ko-KR" sz="110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페이지 번호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1" hangingPunct="1">
              <a:defRPr kumimoji="1" lang="ko-KR" sz="1100"/>
            </a:lvl1pPr>
            <a:extLst/>
          </a:lstStyle>
          <a:p>
            <a:pPr algn="r" latinLnBrk="1"/>
            <a:fld id="{F17F374F-8F2E-42FC-B8C0-8EDFCA32CD96}" type="datetime1">
              <a:rPr kumimoji="1" lang="en-US" altLang="ko-KR" sz="1100"/>
              <a:pPr algn="r" latinLnBrk="1"/>
              <a:t>2/5/2015</a:t>
            </a:fld>
            <a:endParaRPr kumimoji="1" lang="ko-K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1" hangingPunct="1">
              <a:defRPr kumimoji="1" lang="ko-K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1" lang="ko-KR" altLang="en-US" smtClean="0"/>
              <a:t>마스터 제목 스타일 편집</a:t>
            </a:r>
            <a:endParaRPr kumimoji="1" lang="ko-K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1" hangingPunct="1">
              <a:defRPr kumimoji="1" lang="ko-KR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ko-KR" altLang="en-US"/>
              <a:pPr/>
              <a:t>2015-02-05</a:t>
            </a:fld>
            <a:endParaRPr kumimoji="1" lang="ko-K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bg1"/>
                </a:solidFill>
              </a:defRPr>
            </a:lvl1pPr>
            <a:extLst/>
          </a:lstStyle>
          <a:p>
            <a:endParaRPr kumimoji="1" lang="ko-K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88" y="6438900"/>
            <a:ext cx="12954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 latinLnBrk="1" hangingPunct="1">
              <a:defRPr/>
            </a:lvl1pPr>
            <a:extLst/>
          </a:lstStyle>
          <a:p>
            <a:pPr eaLnBrk="1" latinLnBrk="1" hangingPunct="1"/>
            <a:r>
              <a:rPr lang="en-US" altLang="ko-KR" cap="none" dirty="0" smtClean="0"/>
              <a:t>1. UB-Framework 1.4.0 </a:t>
            </a:r>
            <a:r>
              <a:rPr lang="ko-KR" altLang="en-US" cap="none" dirty="0" smtClean="0"/>
              <a:t>기능</a:t>
            </a:r>
            <a:endParaRPr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F7F1F872-C5DE-403B-85F0-1024E6CA1886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 latinLnBrk="1"/>
            <a:fld id="{73B9D0E9-7F95-4423-9114-95494EF8154E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80772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828FD173-2CB3-4214-8741-970D8D476901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 latinLnBrk="1"/>
            <a:fld id="{A1704A40-8D3B-4404-9986-2B5D36474D63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오른쪽 1개, 왼쪽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325752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645024"/>
            <a:ext cx="3965448" cy="2609472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DE3B91AD-F2C9-43CB-A84C-1D5C130F2509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오른쪽 2개, 왼쪽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92696"/>
            <a:ext cx="3962400" cy="555570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92696"/>
            <a:ext cx="3962400" cy="2623528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311696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1" hangingPunct="1">
              <a:defRPr kumimoji="1" lang="ko-KR" sz="1400" b="1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1" lang="ko-KR"/>
              <a:t>제목을 입력하십시오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627920"/>
            <a:ext cx="3965448" cy="262657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dirty="0" smtClean="0"/>
              <a:t>둘째 수준</a:t>
            </a:r>
          </a:p>
          <a:p>
            <a:pPr lvl="2" eaLnBrk="1" latinLnBrk="1" hangingPunct="1"/>
            <a:r>
              <a:rPr lang="ko-KR" altLang="en-US" dirty="0" smtClean="0"/>
              <a:t>셋째 수준</a:t>
            </a:r>
          </a:p>
          <a:p>
            <a:pPr lvl="3" eaLnBrk="1" latinLnBrk="1" hangingPunct="1"/>
            <a:r>
              <a:rPr lang="ko-KR" altLang="en-US" dirty="0" smtClean="0"/>
              <a:t>넷째 수준</a:t>
            </a:r>
          </a:p>
          <a:p>
            <a:pPr lvl="4" eaLnBrk="1" latinLnBrk="1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27D93220-918A-400D-B3FA-D8B22567DEBB}" type="datetime1">
              <a:rPr lang="ko-KR" altLang="en-US"/>
              <a:pPr algn="r" latinLnBrk="1"/>
              <a:t>2015-02-05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smtClean="0"/>
              <a:t>둘째 수준</a:t>
            </a:r>
          </a:p>
          <a:p>
            <a:pPr lvl="2" eaLnBrk="1" latinLnBrk="1" hangingPunct="1"/>
            <a:r>
              <a:rPr kumimoji="1" lang="ko-KR" altLang="en-US" smtClean="0"/>
              <a:t>셋째 수준</a:t>
            </a:r>
          </a:p>
          <a:p>
            <a:pPr lvl="3" eaLnBrk="1" latinLnBrk="1" hangingPunct="1"/>
            <a:r>
              <a:rPr kumimoji="1" lang="ko-KR" altLang="en-US" smtClean="0"/>
              <a:t>넷째 수준</a:t>
            </a:r>
          </a:p>
          <a:p>
            <a:pPr lvl="4" eaLnBrk="1" latinLnBrk="1" hangingPunct="1"/>
            <a:r>
              <a:rPr kumimoji="1" lang="ko-KR" altLang="en-US" smtClean="0"/>
              <a:t>다섯째 수준</a:t>
            </a:r>
            <a:endParaRPr kumimoji="1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1" hangingPunct="1">
              <a:defRPr kumimoji="1" lang="ko-K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 latinLnBrk="1"/>
            <a:fld id="{CCD717AA-EA39-47F3-8A0A-15B3575EDB53}" type="datetime1">
              <a:rPr lang="ko-KR" altLang="en-US"/>
              <a:pPr algn="r" latinLnBrk="1"/>
              <a:t>2015-02-05</a:t>
            </a:fld>
            <a:endParaRPr kumimoji="1" lang="ko-K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5635028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000"/>
            </a:lvl1pPr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 sz="10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1835696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1" hangingPunct="1">
              <a:defRPr kumimoji="1" lang="ko-K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1" lang="ko-KR" sz="100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40" y="6438900"/>
            <a:ext cx="1295400" cy="342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1" hangingPunct="1">
        <a:spcBef>
          <a:spcPct val="0"/>
        </a:spcBef>
        <a:buNone/>
        <a:defRPr kumimoji="1" lang="ko-K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altLang="ko-KR" cap="none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UB-Framework Release Guide</a:t>
            </a:r>
            <a:endParaRPr lang="ko-KR" cap="none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1.5.0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6. APMD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로드 지원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65934"/>
            <a:ext cx="807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&lt;!-- </a:t>
            </a:r>
            <a:r>
              <a:rPr lang="en-US" altLang="ko-KR" sz="800" dirty="0"/>
              <a:t>Xml </a:t>
            </a:r>
            <a:r>
              <a:rPr lang="ko-KR" altLang="en-US" sz="800" dirty="0"/>
              <a:t>파일을 </a:t>
            </a:r>
            <a:r>
              <a:rPr lang="ko-KR" altLang="en-US" sz="800" dirty="0" err="1"/>
              <a:t>검색후</a:t>
            </a:r>
            <a:r>
              <a:rPr lang="ko-KR" altLang="en-US" sz="800" dirty="0"/>
              <a:t> 존재하지 않으면 </a:t>
            </a:r>
            <a:r>
              <a:rPr lang="en-US" altLang="ko-KR" sz="800" dirty="0"/>
              <a:t>DB</a:t>
            </a:r>
            <a:r>
              <a:rPr lang="ko-KR" altLang="en-US" sz="800" dirty="0"/>
              <a:t>에서 </a:t>
            </a:r>
            <a:r>
              <a:rPr lang="en-US" altLang="ko-KR" sz="800" dirty="0"/>
              <a:t>Service </a:t>
            </a:r>
            <a:r>
              <a:rPr lang="ko-KR" altLang="en-US" sz="800" dirty="0"/>
              <a:t>정보를 </a:t>
            </a:r>
            <a:r>
              <a:rPr lang="ko-KR" altLang="en-US" sz="800" dirty="0" err="1"/>
              <a:t>로드하는</a:t>
            </a:r>
            <a:r>
              <a:rPr lang="ko-KR" altLang="en-US" sz="800" dirty="0"/>
              <a:t> 설정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/>
              <a:t>bean id="</a:t>
            </a:r>
            <a:r>
              <a:rPr lang="en-US" altLang="ko-KR" sz="800" dirty="0" err="1"/>
              <a:t>serviceRepository</a:t>
            </a:r>
            <a:r>
              <a:rPr lang="en-US" altLang="ko-KR" sz="800" dirty="0"/>
              <a:t>" class="</a:t>
            </a:r>
            <a:r>
              <a:rPr lang="en-US" altLang="ko-KR" sz="800" dirty="0" err="1"/>
              <a:t>com.ubone.framework.engine.service.CachingServiceRepository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&lt;</a:t>
            </a:r>
            <a:r>
              <a:rPr lang="en-US" altLang="ko-KR" sz="800" dirty="0"/>
              <a:t>property name="</a:t>
            </a:r>
            <a:r>
              <a:rPr lang="en-US" altLang="ko-KR" sz="800" dirty="0" err="1"/>
              <a:t>parentServiceRepository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&lt;bean </a:t>
            </a:r>
            <a:r>
              <a:rPr lang="en-US" altLang="ko-KR" sz="800" dirty="0"/>
              <a:t>class="</a:t>
            </a:r>
            <a:r>
              <a:rPr lang="en-US" altLang="ko-KR" sz="800" b="1" dirty="0" err="1">
                <a:solidFill>
                  <a:srgbClr val="FF0000"/>
                </a:solidFill>
              </a:rPr>
              <a:t>com.ubone.framework.repository.service.XmlServiceRepository</a:t>
            </a:r>
            <a:r>
              <a:rPr lang="en-US" altLang="ko-KR" sz="800" dirty="0"/>
              <a:t>" parent="</a:t>
            </a:r>
            <a:r>
              <a:rPr lang="en-US" altLang="ko-KR" sz="800" dirty="0" err="1"/>
              <a:t>frameworkRepository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    &lt;</a:t>
            </a:r>
            <a:r>
              <a:rPr lang="en-US" altLang="ko-KR" sz="800" dirty="0"/>
              <a:t>property name="</a:t>
            </a:r>
            <a:r>
              <a:rPr lang="en-US" altLang="ko-KR" sz="800" dirty="0" err="1"/>
              <a:t>parentServiceRepository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        &lt;</a:t>
            </a:r>
            <a:r>
              <a:rPr lang="en-US" altLang="ko-KR" sz="800" dirty="0"/>
              <a:t>bean class="</a:t>
            </a:r>
            <a:r>
              <a:rPr lang="en-US" altLang="ko-KR" sz="800" b="1" dirty="0" err="1">
                <a:solidFill>
                  <a:srgbClr val="FF0000"/>
                </a:solidFill>
              </a:rPr>
              <a:t>com.ubone.framework.engine.service.JdbcServiceRepository</a:t>
            </a:r>
            <a:r>
              <a:rPr lang="en-US" altLang="ko-KR" sz="800" dirty="0"/>
              <a:t>" parent="</a:t>
            </a:r>
            <a:r>
              <a:rPr lang="en-US" altLang="ko-KR" sz="800" dirty="0" err="1"/>
              <a:t>frameworkRepository</a:t>
            </a:r>
            <a:r>
              <a:rPr lang="en-US" altLang="ko-KR" sz="800" dirty="0"/>
              <a:t>"/&gt;</a:t>
            </a:r>
          </a:p>
          <a:p>
            <a:r>
              <a:rPr lang="en-US" altLang="ko-KR" sz="800" dirty="0" smtClean="0"/>
              <a:t>            &lt;/</a:t>
            </a:r>
            <a:r>
              <a:rPr lang="en-US" altLang="ko-KR" sz="800" dirty="0"/>
              <a:t>property&gt;</a:t>
            </a:r>
          </a:p>
          <a:p>
            <a:r>
              <a:rPr lang="en-US" altLang="ko-KR" sz="800" dirty="0" smtClean="0"/>
              <a:t>        &lt;/</a:t>
            </a:r>
            <a:r>
              <a:rPr lang="en-US" altLang="ko-KR" sz="800" dirty="0"/>
              <a:t>bean&gt;</a:t>
            </a:r>
          </a:p>
          <a:p>
            <a:r>
              <a:rPr lang="en-US" altLang="ko-KR" sz="800" dirty="0" smtClean="0"/>
              <a:t>    &lt;/</a:t>
            </a:r>
            <a:r>
              <a:rPr lang="en-US" altLang="ko-KR" sz="800" dirty="0"/>
              <a:t>property&gt;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/>
              <a:t>bean&gt;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224" y="3154863"/>
            <a:ext cx="807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&lt;!-- </a:t>
            </a:r>
            <a:r>
              <a:rPr lang="en-US" altLang="ko-KR" sz="800" dirty="0"/>
              <a:t>DB</a:t>
            </a:r>
            <a:r>
              <a:rPr lang="ko-KR" altLang="en-US" sz="800" dirty="0"/>
              <a:t>을 </a:t>
            </a:r>
            <a:r>
              <a:rPr lang="ko-KR" altLang="en-US" sz="800" dirty="0" err="1"/>
              <a:t>검색후</a:t>
            </a:r>
            <a:r>
              <a:rPr lang="ko-KR" altLang="en-US" sz="800" dirty="0"/>
              <a:t> 존재하지 않으면 </a:t>
            </a:r>
            <a:r>
              <a:rPr lang="en-US" altLang="ko-KR" sz="800" dirty="0"/>
              <a:t>Service Xml </a:t>
            </a:r>
            <a:r>
              <a:rPr lang="ko-KR" altLang="en-US" sz="800" dirty="0"/>
              <a:t>파일 정보를 </a:t>
            </a:r>
            <a:r>
              <a:rPr lang="ko-KR" altLang="en-US" sz="800" dirty="0" err="1"/>
              <a:t>로드하는</a:t>
            </a:r>
            <a:r>
              <a:rPr lang="ko-KR" altLang="en-US" sz="800" dirty="0"/>
              <a:t> 설정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/>
              <a:t>bean id="</a:t>
            </a:r>
            <a:r>
              <a:rPr lang="en-US" altLang="ko-KR" sz="800" dirty="0" err="1"/>
              <a:t>serviceRepository</a:t>
            </a:r>
            <a:r>
              <a:rPr lang="en-US" altLang="ko-KR" sz="800" dirty="0"/>
              <a:t>" class="</a:t>
            </a:r>
            <a:r>
              <a:rPr lang="en-US" altLang="ko-KR" sz="800" dirty="0" err="1"/>
              <a:t>com.ubone.framework.engine.service.CachingServiceRepository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&lt;</a:t>
            </a:r>
            <a:r>
              <a:rPr lang="en-US" altLang="ko-KR" sz="800" dirty="0"/>
              <a:t>property name="</a:t>
            </a:r>
            <a:r>
              <a:rPr lang="en-US" altLang="ko-KR" sz="800" dirty="0" err="1"/>
              <a:t>parentServiceRepository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&lt;</a:t>
            </a:r>
            <a:r>
              <a:rPr lang="en-US" altLang="ko-KR" sz="800" dirty="0"/>
              <a:t>bean class="</a:t>
            </a:r>
            <a:r>
              <a:rPr lang="en-US" altLang="ko-KR" sz="800" b="1" dirty="0" err="1">
                <a:solidFill>
                  <a:srgbClr val="FF0000"/>
                </a:solidFill>
              </a:rPr>
              <a:t>com.ubone.framework.engine.service.JdbcServiceRepository</a:t>
            </a:r>
            <a:r>
              <a:rPr lang="en-US" altLang="ko-KR" sz="800" dirty="0"/>
              <a:t>" parent="</a:t>
            </a:r>
            <a:r>
              <a:rPr lang="en-US" altLang="ko-KR" sz="800" dirty="0" err="1"/>
              <a:t>frameworkRepository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    &lt;</a:t>
            </a:r>
            <a:r>
              <a:rPr lang="en-US" altLang="ko-KR" sz="800" dirty="0"/>
              <a:t>property name="</a:t>
            </a:r>
            <a:r>
              <a:rPr lang="en-US" altLang="ko-KR" sz="800" dirty="0" err="1"/>
              <a:t>parentServiceRepository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        &lt;</a:t>
            </a:r>
            <a:r>
              <a:rPr lang="en-US" altLang="ko-KR" sz="800" dirty="0"/>
              <a:t>bean class="</a:t>
            </a:r>
            <a:r>
              <a:rPr lang="en-US" altLang="ko-KR" sz="800" b="1" dirty="0" err="1">
                <a:solidFill>
                  <a:srgbClr val="FF0000"/>
                </a:solidFill>
              </a:rPr>
              <a:t>com.ubone.framework.repository.service.XmlServiceRepository</a:t>
            </a:r>
            <a:r>
              <a:rPr lang="en-US" altLang="ko-KR" sz="800" dirty="0"/>
              <a:t>" parent="</a:t>
            </a:r>
            <a:r>
              <a:rPr lang="en-US" altLang="ko-KR" sz="800" dirty="0" err="1"/>
              <a:t>frameworkRepository</a:t>
            </a:r>
            <a:r>
              <a:rPr lang="en-US" altLang="ko-KR" sz="800" dirty="0"/>
              <a:t>"/&gt;</a:t>
            </a:r>
          </a:p>
          <a:p>
            <a:r>
              <a:rPr lang="en-US" altLang="ko-KR" sz="800" dirty="0" smtClean="0"/>
              <a:t>            &lt;/</a:t>
            </a:r>
            <a:r>
              <a:rPr lang="en-US" altLang="ko-KR" sz="800" dirty="0"/>
              <a:t>property&gt;</a:t>
            </a:r>
          </a:p>
          <a:p>
            <a:r>
              <a:rPr lang="en-US" altLang="ko-KR" sz="800" dirty="0" smtClean="0"/>
              <a:t>        &lt;/</a:t>
            </a:r>
            <a:r>
              <a:rPr lang="en-US" altLang="ko-KR" sz="800" dirty="0"/>
              <a:t>bean&gt;</a:t>
            </a:r>
          </a:p>
          <a:p>
            <a:r>
              <a:rPr lang="en-US" altLang="ko-KR" sz="800" dirty="0" smtClean="0"/>
              <a:t>    &lt;/</a:t>
            </a:r>
            <a:r>
              <a:rPr lang="en-US" altLang="ko-KR" sz="800" dirty="0"/>
              <a:t>property&gt;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/>
              <a:t>bean&gt;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908720"/>
            <a:ext cx="3602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3) Service </a:t>
            </a:r>
            <a:r>
              <a:rPr lang="ko-KR" altLang="en-US" sz="1050" b="1" dirty="0" smtClean="0"/>
              <a:t>정보 </a:t>
            </a:r>
            <a:r>
              <a:rPr lang="en-US" altLang="ko-KR" sz="1050" b="1" dirty="0" smtClean="0"/>
              <a:t>: Xml </a:t>
            </a:r>
            <a:r>
              <a:rPr lang="ko-KR" altLang="en-US" sz="1050" b="1" dirty="0" smtClean="0"/>
              <a:t>파일 </a:t>
            </a:r>
            <a:r>
              <a:rPr lang="ko-KR" altLang="en-US" sz="1050" b="1" dirty="0" err="1" smtClean="0"/>
              <a:t>검색후</a:t>
            </a:r>
            <a:r>
              <a:rPr lang="ko-KR" altLang="en-US" sz="1050" b="1" dirty="0" smtClean="0"/>
              <a:t> 없으면 </a:t>
            </a:r>
            <a:r>
              <a:rPr lang="en-US" altLang="ko-KR" sz="1050" b="1" dirty="0" smtClean="0"/>
              <a:t>DB </a:t>
            </a:r>
            <a:r>
              <a:rPr lang="ko-KR" altLang="en-US" sz="1050" b="1" dirty="0" smtClean="0"/>
              <a:t>조회 설정</a:t>
            </a:r>
            <a:endParaRPr lang="ko-KR" alt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2894126"/>
            <a:ext cx="3602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4) Service </a:t>
            </a:r>
            <a:r>
              <a:rPr lang="ko-KR" altLang="en-US" sz="1050" b="1" dirty="0" smtClean="0"/>
              <a:t>정보 </a:t>
            </a:r>
            <a:r>
              <a:rPr lang="en-US" altLang="ko-KR" sz="1050" b="1" dirty="0" smtClean="0"/>
              <a:t>: DB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검색후</a:t>
            </a:r>
            <a:r>
              <a:rPr lang="ko-KR" altLang="en-US" sz="1050" b="1" dirty="0" smtClean="0"/>
              <a:t> 없으면 </a:t>
            </a:r>
            <a:r>
              <a:rPr lang="en-US" altLang="ko-KR" sz="1050" b="1" dirty="0" smtClean="0"/>
              <a:t>Xml </a:t>
            </a:r>
            <a:r>
              <a:rPr lang="ko-KR" altLang="en-US" sz="1050" b="1" dirty="0" smtClean="0"/>
              <a:t>파일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조회 설정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0513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7. APMD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Xml /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조합도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791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APMD </a:t>
            </a:r>
            <a:r>
              <a:rPr lang="ko-KR" altLang="en-US" sz="1000" dirty="0" smtClean="0"/>
              <a:t>정보를 조회하는 </a:t>
            </a:r>
            <a:r>
              <a:rPr lang="en-US" altLang="ko-KR" sz="1000" dirty="0" smtClean="0"/>
              <a:t>JDBC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과의 </a:t>
            </a:r>
            <a:r>
              <a:rPr lang="ko-KR" altLang="en-US" sz="1000" dirty="0" err="1" smtClean="0"/>
              <a:t>조합도는</a:t>
            </a:r>
            <a:r>
              <a:rPr lang="ko-KR" altLang="en-US" sz="1000" dirty="0" smtClean="0"/>
              <a:t> 아래와 같이 지원됩니다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1772816"/>
            <a:ext cx="158417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JdbcRepository</a:t>
            </a:r>
            <a:endParaRPr lang="ko-KR" altLang="en-US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75856" y="1772816"/>
            <a:ext cx="1584176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XmlRepository</a:t>
            </a:r>
            <a:endParaRPr lang="ko-KR" altLang="en-US" sz="1000" dirty="0" smtClean="0"/>
          </a:p>
        </p:txBody>
      </p:sp>
      <p:cxnSp>
        <p:nvCxnSpPr>
          <p:cNvPr id="7" name="직선 화살표 연결선 6"/>
          <p:cNvCxnSpPr>
            <a:stCxn id="5" idx="3"/>
            <a:endCxn id="10" idx="1"/>
          </p:cNvCxnSpPr>
          <p:nvPr/>
        </p:nvCxnSpPr>
        <p:spPr>
          <a:xfrm>
            <a:off x="2699792" y="195283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15616" y="2420888"/>
            <a:ext cx="1584176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XmlRepository</a:t>
            </a:r>
            <a:endParaRPr lang="ko-KR" altLang="en-US" sz="1000" dirty="0" smtClean="0"/>
          </a:p>
        </p:txBody>
      </p:sp>
      <p:cxnSp>
        <p:nvCxnSpPr>
          <p:cNvPr id="15" name="직선 화살표 연결선 14"/>
          <p:cNvCxnSpPr>
            <a:stCxn id="14" idx="3"/>
            <a:endCxn id="16" idx="1"/>
          </p:cNvCxnSpPr>
          <p:nvPr/>
        </p:nvCxnSpPr>
        <p:spPr>
          <a:xfrm>
            <a:off x="2699792" y="26009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275856" y="2420888"/>
            <a:ext cx="158417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JdbcRepository</a:t>
            </a:r>
            <a:endParaRPr lang="ko-KR" altLang="en-US" sz="10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3068960"/>
            <a:ext cx="1584176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XmlRepository</a:t>
            </a:r>
            <a:endParaRPr lang="ko-KR" altLang="en-US" sz="1000" dirty="0" smtClean="0"/>
          </a:p>
        </p:txBody>
      </p:sp>
      <p:cxnSp>
        <p:nvCxnSpPr>
          <p:cNvPr id="19" name="직선 화살표 연결선 18"/>
          <p:cNvCxnSpPr>
            <a:stCxn id="18" idx="3"/>
            <a:endCxn id="20" idx="1"/>
          </p:cNvCxnSpPr>
          <p:nvPr/>
        </p:nvCxnSpPr>
        <p:spPr>
          <a:xfrm>
            <a:off x="2699792" y="32489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275856" y="3068960"/>
            <a:ext cx="158417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XmlMakeFileRepository</a:t>
            </a:r>
            <a:endParaRPr lang="ko-KR" altLang="en-US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374884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1) </a:t>
            </a:r>
            <a:r>
              <a:rPr lang="ko-KR" altLang="en-US" sz="1050" b="1" dirty="0" smtClean="0"/>
              <a:t>가능한 조합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3967172"/>
            <a:ext cx="2436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2) </a:t>
            </a:r>
            <a:r>
              <a:rPr lang="ko-KR" altLang="en-US" sz="1050" b="1" dirty="0" smtClean="0"/>
              <a:t>의미가 없거나 성립이 </a:t>
            </a:r>
            <a:r>
              <a:rPr lang="ko-KR" altLang="en-US" sz="1050" b="1" dirty="0" err="1" smtClean="0"/>
              <a:t>안되는</a:t>
            </a:r>
            <a:r>
              <a:rPr lang="ko-KR" altLang="en-US" sz="1050" b="1" dirty="0" smtClean="0"/>
              <a:t> 조합</a:t>
            </a:r>
            <a:endParaRPr lang="ko-KR" altLang="en-US" sz="1050" b="1" dirty="0"/>
          </a:p>
        </p:txBody>
      </p:sp>
      <p:sp>
        <p:nvSpPr>
          <p:cNvPr id="26" name="오른쪽 화살표 25"/>
          <p:cNvSpPr/>
          <p:nvPr/>
        </p:nvSpPr>
        <p:spPr>
          <a:xfrm>
            <a:off x="5623331" y="1772816"/>
            <a:ext cx="388829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7" name="오른쪽 화살표 26"/>
          <p:cNvSpPr/>
          <p:nvPr/>
        </p:nvSpPr>
        <p:spPr>
          <a:xfrm>
            <a:off x="5630107" y="2420888"/>
            <a:ext cx="388829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8" name="오른쪽 화살표 27"/>
          <p:cNvSpPr/>
          <p:nvPr/>
        </p:nvSpPr>
        <p:spPr>
          <a:xfrm>
            <a:off x="5623330" y="3068960"/>
            <a:ext cx="388829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516216" y="1770232"/>
            <a:ext cx="165618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 </a:t>
            </a:r>
            <a:r>
              <a:rPr lang="en-US" altLang="ko-KR" sz="1000" dirty="0" smtClean="0"/>
              <a:t>DB, </a:t>
            </a:r>
            <a:r>
              <a:rPr lang="ko-KR" altLang="en-US" sz="1000" dirty="0" smtClean="0"/>
              <a:t>후 </a:t>
            </a:r>
            <a:r>
              <a:rPr lang="en-US" altLang="ko-KR" sz="1000" dirty="0" smtClean="0"/>
              <a:t>Xml </a:t>
            </a:r>
            <a:r>
              <a:rPr lang="ko-KR" altLang="en-US" sz="1000" dirty="0" smtClean="0"/>
              <a:t>파일</a:t>
            </a:r>
            <a:endParaRPr lang="ko-KR" altLang="en-US" sz="10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516216" y="2420888"/>
            <a:ext cx="165618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 </a:t>
            </a:r>
            <a:r>
              <a:rPr lang="en-US" altLang="ko-KR" sz="1000" dirty="0" smtClean="0"/>
              <a:t>Xml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후 </a:t>
            </a:r>
            <a:r>
              <a:rPr lang="en-US" altLang="ko-KR" sz="1000" dirty="0" smtClean="0"/>
              <a:t>DB</a:t>
            </a:r>
            <a:endParaRPr lang="ko-KR" altLang="en-US" sz="10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516216" y="3068960"/>
            <a:ext cx="1656184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파일 </a:t>
            </a:r>
            <a:r>
              <a:rPr lang="ko-KR" altLang="en-US" sz="1000" dirty="0" err="1" smtClean="0"/>
              <a:t>미존재시</a:t>
            </a:r>
            <a:r>
              <a:rPr lang="ko-KR" altLang="en-US" sz="1000" dirty="0" smtClean="0"/>
              <a:t> 파일생성</a:t>
            </a:r>
            <a:endParaRPr lang="ko-KR" altLang="en-US" sz="10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09853" y="4576161"/>
            <a:ext cx="158417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JdbcRepository</a:t>
            </a:r>
            <a:endParaRPr lang="ko-KR" altLang="en-US" sz="1000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70093" y="4576161"/>
            <a:ext cx="1584176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XmlRepository</a:t>
            </a:r>
            <a:endParaRPr lang="ko-KR" altLang="en-US" sz="1000" dirty="0" smtClean="0"/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694029" y="4756181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109853" y="5224233"/>
            <a:ext cx="1584176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XmlRepository</a:t>
            </a:r>
            <a:endParaRPr lang="ko-KR" altLang="en-US" sz="1000" dirty="0" smtClean="0"/>
          </a:p>
        </p:txBody>
      </p:sp>
      <p:cxnSp>
        <p:nvCxnSpPr>
          <p:cNvPr id="36" name="직선 화살표 연결선 35"/>
          <p:cNvCxnSpPr>
            <a:stCxn id="35" idx="3"/>
            <a:endCxn id="37" idx="1"/>
          </p:cNvCxnSpPr>
          <p:nvPr/>
        </p:nvCxnSpPr>
        <p:spPr>
          <a:xfrm>
            <a:off x="2694029" y="540425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270093" y="5224233"/>
            <a:ext cx="158417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JdbcRepository</a:t>
            </a:r>
            <a:endParaRPr lang="ko-KR" altLang="en-US" sz="1000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09853" y="5872305"/>
            <a:ext cx="1584176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XmlRepository</a:t>
            </a:r>
            <a:endParaRPr lang="ko-KR" altLang="en-US" sz="1000" dirty="0" smtClean="0"/>
          </a:p>
        </p:txBody>
      </p:sp>
      <p:cxnSp>
        <p:nvCxnSpPr>
          <p:cNvPr id="39" name="직선 화살표 연결선 38"/>
          <p:cNvCxnSpPr>
            <a:stCxn id="38" idx="3"/>
            <a:endCxn id="40" idx="1"/>
          </p:cNvCxnSpPr>
          <p:nvPr/>
        </p:nvCxnSpPr>
        <p:spPr>
          <a:xfrm>
            <a:off x="2694029" y="605232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270093" y="5872305"/>
            <a:ext cx="158417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XmlMakeFileRepository</a:t>
            </a:r>
            <a:endParaRPr lang="ko-KR" altLang="en-US" sz="1000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08104" y="4576161"/>
            <a:ext cx="158417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XmlMakeFileRepository</a:t>
            </a:r>
            <a:endParaRPr lang="ko-KR" altLang="en-US" sz="1000" dirty="0" smtClean="0"/>
          </a:p>
        </p:txBody>
      </p:sp>
      <p:cxnSp>
        <p:nvCxnSpPr>
          <p:cNvPr id="42" name="직선 화살표 연결선 41"/>
          <p:cNvCxnSpPr>
            <a:stCxn id="33" idx="3"/>
            <a:endCxn id="41" idx="1"/>
          </p:cNvCxnSpPr>
          <p:nvPr/>
        </p:nvCxnSpPr>
        <p:spPr>
          <a:xfrm>
            <a:off x="4854269" y="4756181"/>
            <a:ext cx="65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508104" y="5224233"/>
            <a:ext cx="158417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XmlMakeFileRepository</a:t>
            </a:r>
            <a:endParaRPr lang="ko-KR" altLang="en-US" sz="1000" dirty="0" smtClean="0"/>
          </a:p>
        </p:txBody>
      </p:sp>
      <p:cxnSp>
        <p:nvCxnSpPr>
          <p:cNvPr id="46" name="직선 화살표 연결선 45"/>
          <p:cNvCxnSpPr>
            <a:stCxn id="37" idx="3"/>
            <a:endCxn id="45" idx="1"/>
          </p:cNvCxnSpPr>
          <p:nvPr/>
        </p:nvCxnSpPr>
        <p:spPr>
          <a:xfrm>
            <a:off x="4854269" y="5404253"/>
            <a:ext cx="65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510287" y="5863085"/>
            <a:ext cx="158417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JdbcRepository</a:t>
            </a:r>
            <a:endParaRPr lang="ko-KR" altLang="en-US" sz="1000" dirty="0" smtClean="0"/>
          </a:p>
        </p:txBody>
      </p:sp>
      <p:cxnSp>
        <p:nvCxnSpPr>
          <p:cNvPr id="50" name="직선 화살표 연결선 49"/>
          <p:cNvCxnSpPr>
            <a:stCxn id="40" idx="3"/>
            <a:endCxn id="49" idx="1"/>
          </p:cNvCxnSpPr>
          <p:nvPr/>
        </p:nvCxnSpPr>
        <p:spPr>
          <a:xfrm flipV="1">
            <a:off x="4854269" y="6043105"/>
            <a:ext cx="656018" cy="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4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altLang="ko-KR" cap="none" dirty="0" smtClean="0"/>
              <a:t>I. UB-Framework 1.5.0 </a:t>
            </a:r>
            <a:r>
              <a:rPr lang="ko-KR" altLang="en-US" cap="none" dirty="0" smtClean="0"/>
              <a:t>기능</a:t>
            </a:r>
            <a:endParaRPr lang="ko-KR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 MS-SQL</a:t>
            </a:r>
            <a:r>
              <a:rPr lang="ko-KR" altLang="en-US" dirty="0" smtClean="0"/>
              <a:t>의 지원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4704"/>
            <a:ext cx="796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ub</a:t>
            </a:r>
            <a:r>
              <a:rPr lang="en-US" altLang="ko-KR" sz="1200" dirty="0" smtClean="0">
                <a:latin typeface="+mn-ea"/>
              </a:rPr>
              <a:t>-framework</a:t>
            </a:r>
            <a:r>
              <a:rPr lang="ko-KR" altLang="en-US" sz="1200" dirty="0" smtClean="0">
                <a:latin typeface="+mn-ea"/>
              </a:rPr>
              <a:t>에서는 </a:t>
            </a:r>
            <a:r>
              <a:rPr lang="en-US" altLang="ko-KR" sz="1200" dirty="0" smtClean="0">
                <a:latin typeface="+mn-ea"/>
              </a:rPr>
              <a:t>MS-SQL</a:t>
            </a:r>
            <a:r>
              <a:rPr lang="ko-KR" altLang="en-US" sz="1200" dirty="0" smtClean="0">
                <a:latin typeface="+mn-ea"/>
              </a:rPr>
              <a:t>을 지원하도록 구성하였으며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관련 설정은 아래와 같은 순서로 설정한다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79864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src.resource</a:t>
            </a:r>
            <a:r>
              <a:rPr lang="en-US" altLang="ko-KR" sz="1200" dirty="0" smtClean="0"/>
              <a:t>/resource/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/config.xml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	&lt;!--</a:t>
            </a:r>
          </a:p>
          <a:p>
            <a:r>
              <a:rPr lang="en-US" altLang="ko-KR" sz="1200" dirty="0"/>
              <a:t>	================================================</a:t>
            </a:r>
          </a:p>
          <a:p>
            <a:r>
              <a:rPr lang="en-US" altLang="ko-KR" sz="1200" dirty="0"/>
              <a:t>	Database </a:t>
            </a:r>
            <a:r>
              <a:rPr lang="ko-KR" altLang="en-US" sz="1200" dirty="0"/>
              <a:t>관련 설정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================================================</a:t>
            </a:r>
          </a:p>
          <a:p>
            <a:r>
              <a:rPr lang="en-US" altLang="ko-KR" sz="1200" dirty="0"/>
              <a:t>	--&gt;</a:t>
            </a:r>
          </a:p>
          <a:p>
            <a:r>
              <a:rPr lang="en-US" altLang="ko-KR" sz="1200" dirty="0"/>
              <a:t>	&lt;!-- application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datasource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jndi</a:t>
            </a:r>
            <a:r>
              <a:rPr lang="en-US" altLang="ko-KR" sz="1200" dirty="0"/>
              <a:t> name  --&gt;</a:t>
            </a:r>
          </a:p>
          <a:p>
            <a:r>
              <a:rPr lang="en-US" altLang="ko-KR" sz="1200" dirty="0"/>
              <a:t>	&lt;entry key="</a:t>
            </a:r>
            <a:r>
              <a:rPr lang="en-US" altLang="ko-KR" sz="1200" dirty="0" err="1"/>
              <a:t>app.db.jndi</a:t>
            </a:r>
            <a:r>
              <a:rPr lang="en-US" altLang="ko-KR" sz="1200" dirty="0"/>
              <a:t>"&gt;</a:t>
            </a:r>
            <a:r>
              <a:rPr lang="en-US" altLang="ko-KR" sz="1200" dirty="0" err="1"/>
              <a:t>java:comp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env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jdbc</a:t>
            </a:r>
            <a:r>
              <a:rPr lang="en-US" altLang="ko-KR" sz="1200" dirty="0"/>
              <a:t>/application&lt;/entry&gt;</a:t>
            </a:r>
          </a:p>
          <a:p>
            <a:r>
              <a:rPr lang="en-US" altLang="ko-KR" sz="1200" dirty="0"/>
              <a:t>	&lt;!-- application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 type oracle/</a:t>
            </a:r>
            <a:r>
              <a:rPr lang="en-US" altLang="ko-KR" sz="1200" dirty="0" err="1"/>
              <a:t>mssql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hsql</a:t>
            </a:r>
            <a:r>
              <a:rPr lang="en-US" altLang="ko-KR" sz="1200" dirty="0"/>
              <a:t>/db2  --&gt;</a:t>
            </a:r>
          </a:p>
          <a:p>
            <a:r>
              <a:rPr lang="en-US" altLang="ko-KR" sz="1200" dirty="0"/>
              <a:t>	&lt;entry key="</a:t>
            </a:r>
            <a:r>
              <a:rPr lang="en-US" altLang="ko-KR" sz="1200" dirty="0" err="1"/>
              <a:t>app.db.databasetype</a:t>
            </a:r>
            <a:r>
              <a:rPr lang="en-US" altLang="ko-KR" sz="1200" dirty="0"/>
              <a:t>"&gt;</a:t>
            </a:r>
            <a:r>
              <a:rPr lang="en-US" altLang="ko-KR" sz="1200" b="1" dirty="0" err="1">
                <a:solidFill>
                  <a:srgbClr val="FF0000"/>
                </a:solidFill>
              </a:rPr>
              <a:t>mssql</a:t>
            </a:r>
            <a:r>
              <a:rPr lang="en-US" altLang="ko-KR" sz="1200" dirty="0"/>
              <a:t>&lt;/entry&gt;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oracle → </a:t>
            </a:r>
            <a:r>
              <a:rPr lang="en-US" altLang="ko-KR" sz="1200" dirty="0" err="1" smtClean="0"/>
              <a:t>mssql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변경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설정 파일의 변화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149080"/>
            <a:ext cx="2306598" cy="2357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4550931"/>
            <a:ext cx="5527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그림과 같이 파일의 접미사를 </a:t>
            </a:r>
            <a:r>
              <a:rPr lang="en-US" altLang="ko-KR" sz="1000" dirty="0" smtClean="0"/>
              <a:t>*.mssql.xml </a:t>
            </a:r>
            <a:r>
              <a:rPr lang="ko-KR" altLang="en-US" sz="1000" dirty="0" smtClean="0"/>
              <a:t>일치하여 </a:t>
            </a:r>
            <a:r>
              <a:rPr lang="en-US" altLang="ko-KR" sz="1000" dirty="0" smtClean="0"/>
              <a:t>DBMS</a:t>
            </a:r>
            <a:r>
              <a:rPr lang="ko-KR" altLang="en-US" sz="1000" dirty="0" smtClean="0"/>
              <a:t>별 설정을 다르게 구성할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개별 파일의 변화는 </a:t>
            </a:r>
            <a:r>
              <a:rPr lang="en-US" altLang="ko-KR" sz="1000" dirty="0" smtClean="0"/>
              <a:t>ub_baseweb_1.x 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참고하면된다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18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 DAO</a:t>
            </a:r>
            <a:r>
              <a:rPr lang="ko-KR" altLang="en-US" dirty="0" smtClean="0"/>
              <a:t>의 구성변화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4704"/>
            <a:ext cx="796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64704"/>
            <a:ext cx="7964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1. DBMS</a:t>
            </a:r>
            <a:r>
              <a:rPr lang="ko-KR" altLang="en-US" sz="1200" dirty="0" smtClean="0">
                <a:latin typeface="+mn-ea"/>
              </a:rPr>
              <a:t>의 유형별로 </a:t>
            </a:r>
            <a:r>
              <a:rPr lang="en-US" altLang="ko-KR" sz="1200" dirty="0" smtClean="0">
                <a:latin typeface="+mn-ea"/>
              </a:rPr>
              <a:t>Xml</a:t>
            </a:r>
            <a:r>
              <a:rPr lang="ko-KR" altLang="en-US" sz="1200" dirty="0" smtClean="0">
                <a:latin typeface="+mn-ea"/>
              </a:rPr>
              <a:t>의 파일명은 아래와 같이 정의 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+mn-ea"/>
              </a:rPr>
              <a:t>Oracle   : *.oracle.xml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+mn-ea"/>
              </a:rPr>
              <a:t>MS-SQL : *.mssql.xml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+mn-ea"/>
              </a:rPr>
              <a:t>DB2 : *.db2.xml</a:t>
            </a:r>
          </a:p>
          <a:p>
            <a:endParaRPr lang="en-US" altLang="ko-KR" sz="12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88840"/>
            <a:ext cx="3485714" cy="333333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355976" y="2102659"/>
            <a:ext cx="3443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Dao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Query </a:t>
            </a:r>
            <a:r>
              <a:rPr lang="ko-KR" altLang="en-US" sz="1000" dirty="0" smtClean="0"/>
              <a:t>파일도 </a:t>
            </a:r>
            <a:r>
              <a:rPr lang="en-US" altLang="ko-KR" sz="1000" dirty="0" smtClean="0"/>
              <a:t>DBMS</a:t>
            </a:r>
            <a:r>
              <a:rPr lang="ko-KR" altLang="en-US" sz="1000" dirty="0" smtClean="0"/>
              <a:t>의 유형별로 각각 저장한다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8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SequenceRepository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64704"/>
            <a:ext cx="796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64704"/>
            <a:ext cx="79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채번을</a:t>
            </a:r>
            <a:r>
              <a:rPr lang="ko-KR" altLang="en-US" sz="1200" dirty="0" smtClean="0">
                <a:latin typeface="+mn-ea"/>
              </a:rPr>
              <a:t> 하기 위해서는 </a:t>
            </a:r>
            <a:r>
              <a:rPr lang="ko-KR" altLang="en-US" sz="1200" dirty="0" err="1" smtClean="0">
                <a:latin typeface="+mn-ea"/>
              </a:rPr>
              <a:t>오라클의</a:t>
            </a:r>
            <a:r>
              <a:rPr lang="ko-KR" altLang="en-US" sz="1200" dirty="0" smtClean="0">
                <a:latin typeface="+mn-ea"/>
              </a:rPr>
              <a:t> 경우 시퀀스를 이용하거나</a:t>
            </a:r>
            <a:r>
              <a:rPr lang="en-US" altLang="ko-KR" sz="1200" dirty="0" smtClean="0">
                <a:latin typeface="+mn-ea"/>
              </a:rPr>
              <a:t>, MS-SQL</a:t>
            </a:r>
            <a:r>
              <a:rPr lang="ko-KR" altLang="en-US" sz="1200" dirty="0" smtClean="0">
                <a:latin typeface="+mn-ea"/>
              </a:rPr>
              <a:t>은 자동증가 </a:t>
            </a:r>
            <a:r>
              <a:rPr lang="ko-KR" altLang="en-US" sz="1200" dirty="0" err="1" smtClean="0">
                <a:latin typeface="+mn-ea"/>
              </a:rPr>
              <a:t>컬럼을</a:t>
            </a:r>
            <a:r>
              <a:rPr lang="ko-KR" altLang="en-US" sz="1200" dirty="0" smtClean="0">
                <a:latin typeface="+mn-ea"/>
              </a:rPr>
              <a:t> 사용할 수 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일관된 코딩을 제공하기 위하여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SequenceRepository</a:t>
            </a:r>
            <a:r>
              <a:rPr lang="ko-KR" altLang="en-US" sz="1200" dirty="0" smtClean="0">
                <a:latin typeface="+mn-ea"/>
              </a:rPr>
              <a:t>를 제공한다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864" y="1426441"/>
            <a:ext cx="2578741" cy="37765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1049" y="1598022"/>
            <a:ext cx="1903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관련 테이블 생성 스크립트</a:t>
            </a:r>
            <a:endParaRPr lang="en-US" altLang="ko-KR" sz="1000" dirty="0" smtClean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68538"/>
              </p:ext>
            </p:extLst>
          </p:nvPr>
        </p:nvGraphicFramePr>
        <p:xfrm>
          <a:off x="5868144" y="2060848"/>
          <a:ext cx="1624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포장기 셸 개체" showAsIcon="1" r:id="rId5" imgW="1624680" imgH="685800" progId="Package">
                  <p:embed/>
                </p:oleObj>
              </mc:Choice>
              <mc:Fallback>
                <p:oleObj name="포장기 셸 개체" showAsIcon="1" r:id="rId5" imgW="1624680" imgH="685800" progId="Package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060848"/>
                        <a:ext cx="16240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9992" y="2215897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MS-SQL </a:t>
            </a:r>
            <a:r>
              <a:rPr lang="ko-KR" altLang="en-US" sz="1200" dirty="0" smtClean="0"/>
              <a:t>용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81247" y="32960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Oracle </a:t>
            </a:r>
            <a:r>
              <a:rPr lang="ko-KR" altLang="en-US" sz="1200" dirty="0" smtClean="0"/>
              <a:t>용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573064"/>
              </p:ext>
            </p:extLst>
          </p:nvPr>
        </p:nvGraphicFramePr>
        <p:xfrm>
          <a:off x="5868144" y="3031232"/>
          <a:ext cx="1624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포장기 셸 개체" showAsIcon="1" r:id="rId7" imgW="1624680" imgH="685800" progId="Package">
                  <p:embed/>
                </p:oleObj>
              </mc:Choice>
              <mc:Fallback>
                <p:oleObj name="포장기 셸 개체" showAsIcon="1" r:id="rId7" imgW="1624680" imgH="685800" progId="Package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031232"/>
                        <a:ext cx="16240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42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SequenceRepository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05847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 smtClean="0"/>
              <a:t>SampleClass</a:t>
            </a:r>
            <a:r>
              <a:rPr lang="en-US" altLang="ko-KR" sz="1000" dirty="0" smtClean="0"/>
              <a:t> {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@</a:t>
            </a:r>
            <a:r>
              <a:rPr lang="en-US" altLang="ko-KR" sz="1000" dirty="0"/>
              <a:t>Resource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SequenceRepository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sequenceRepository</a:t>
            </a:r>
            <a:r>
              <a:rPr lang="en-US" altLang="ko-KR" sz="1000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dirty="0" smtClean="0"/>
              <a:t>    public void test() {</a:t>
            </a:r>
          </a:p>
          <a:p>
            <a:r>
              <a:rPr lang="en-US" altLang="ko-KR" sz="1000" dirty="0" smtClean="0"/>
              <a:t>        String </a:t>
            </a:r>
            <a:r>
              <a:rPr lang="en-US" altLang="ko-KR" sz="1000" dirty="0" err="1" smtClean="0"/>
              <a:t>nextVal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sequenceRepository.nextVal</a:t>
            </a:r>
            <a:r>
              <a:rPr lang="en-US" altLang="ko-KR" sz="1000" dirty="0" smtClean="0"/>
              <a:t>(“</a:t>
            </a:r>
            <a:r>
              <a:rPr lang="ko-KR" altLang="en-US" sz="1000" dirty="0" smtClean="0"/>
              <a:t>시퀀스</a:t>
            </a:r>
            <a:r>
              <a:rPr lang="en-US" altLang="ko-KR" sz="1000" dirty="0" smtClean="0"/>
              <a:t>ID");</a:t>
            </a:r>
            <a:endParaRPr lang="en-US" altLang="ko-KR" sz="1000" dirty="0"/>
          </a:p>
          <a:p>
            <a:r>
              <a:rPr lang="en-US" altLang="ko-KR" sz="1000" dirty="0" smtClean="0"/>
              <a:t> 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2271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사용예제는 아래와 같이 사용합니다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39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4. MS-SQL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관련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가이드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7920880" cy="4862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&lt;!--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 id    :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Code.selectCodeCategoryList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 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유형 목록 조회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id="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selectCodeCategoryList_base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공통 관련 쿼리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Begin--&gt;		  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SELECT 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&lt;if test="ORDER_COLUMN == null or ORDER_COLUMN == ''"&gt;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ROW_NUMBER() OVER( order by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REG_DATETIME DESC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AS ROWNUM /* ROWNUM */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&lt;/if&gt;</a:t>
            </a:r>
          </a:p>
          <a:p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&lt;if test="ORDER_COLUMN != null and ORDER_COLUMN != ''"&gt;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ROW_NUMBER() OVER( order by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${ORDER_COLUMN} ${ORDER_ASC}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AS ROWNUM /* ROWNUM */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&lt;/if&gt;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, SUB.*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FROM (</a:t>
            </a: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관련 쿼리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Begin --&gt;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CODE_CATEGORY_ID    	/*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코드유형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ID*/</a:t>
            </a:r>
          </a:p>
          <a:p>
            <a:pPr lvl="1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CODE_CATEGORY_ID_UP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/*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코드유형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ID*/</a:t>
            </a:r>
          </a:p>
          <a:p>
            <a:pPr lvl="1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CODE_TP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/*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코드유형*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lvl="1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, REG_DT   		/*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일시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FROM SYS_CODE_CATEGORY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ORDER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절은 따로 업무 관련 쿼리에 기술하지 않고 상단의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절에 기술합니다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관련 쿼리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End --&gt;		  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) SUB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공통 관련 쿼리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End --&gt;</a:t>
            </a: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25649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초기정렬 기준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328498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그리드</a:t>
            </a:r>
            <a:r>
              <a:rPr lang="ko-KR" altLang="en-US" b="1" dirty="0" smtClean="0">
                <a:solidFill>
                  <a:srgbClr val="FF0000"/>
                </a:solidFill>
              </a:rPr>
              <a:t> 헤더 선택 시 정렬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908720"/>
            <a:ext cx="5881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MS-SQL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페이징</a:t>
            </a:r>
            <a:r>
              <a:rPr lang="ko-KR" altLang="en-US" sz="1000" dirty="0" smtClean="0"/>
              <a:t> 관련 부분은 일관성을 유지 하기 위해 아래의 패턴을 최대한 유지 하기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3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TreeGen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TreeColumn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16832"/>
            <a:ext cx="3888432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&lt;!-- </a:t>
            </a:r>
            <a:r>
              <a:rPr lang="ko-KR" altLang="en-US" sz="800" dirty="0" smtClean="0"/>
              <a:t>메뉴 관리 트리 조회 </a:t>
            </a:r>
            <a:r>
              <a:rPr lang="en-US" altLang="ko-KR" sz="800" dirty="0" smtClean="0"/>
              <a:t>--&gt;</a:t>
            </a:r>
          </a:p>
          <a:p>
            <a:r>
              <a:rPr lang="en-US" altLang="ko-KR" sz="800" dirty="0" smtClean="0"/>
              <a:t>&lt;select id=</a:t>
            </a:r>
            <a:r>
              <a:rPr lang="en-US" altLang="ko-KR" sz="800" i="1" dirty="0" smtClean="0"/>
              <a:t>"</a:t>
            </a:r>
            <a:r>
              <a:rPr lang="en-US" altLang="ko-KR" sz="800" i="1" dirty="0" err="1" smtClean="0"/>
              <a:t>getMenuManageTree</a:t>
            </a:r>
            <a:r>
              <a:rPr lang="en-US" altLang="ko-KR" sz="800" i="1" dirty="0" smtClean="0"/>
              <a:t>" </a:t>
            </a:r>
          </a:p>
          <a:p>
            <a:r>
              <a:rPr lang="en-US" altLang="ko-KR" sz="800" i="1" dirty="0" smtClean="0"/>
              <a:t>	</a:t>
            </a:r>
            <a:r>
              <a:rPr lang="en-US" altLang="ko-KR" sz="800" i="1" dirty="0" err="1" smtClean="0"/>
              <a:t>parameterType</a:t>
            </a:r>
            <a:r>
              <a:rPr lang="en-US" altLang="ko-KR" sz="800" i="1" dirty="0" smtClean="0"/>
              <a:t>="map" </a:t>
            </a:r>
          </a:p>
          <a:p>
            <a:r>
              <a:rPr lang="en-US" altLang="ko-KR" sz="800" i="1" dirty="0" smtClean="0"/>
              <a:t>	</a:t>
            </a:r>
            <a:r>
              <a:rPr lang="en-US" altLang="ko-KR" sz="800" i="1" dirty="0" err="1" smtClean="0"/>
              <a:t>resultType</a:t>
            </a:r>
            <a:r>
              <a:rPr lang="en-US" altLang="ko-KR" sz="800" i="1" dirty="0" smtClean="0"/>
              <a:t>="</a:t>
            </a:r>
            <a:r>
              <a:rPr lang="en-US" altLang="ko-KR" sz="800" i="1" dirty="0" err="1" smtClean="0"/>
              <a:t>lmap</a:t>
            </a:r>
            <a:r>
              <a:rPr lang="en-US" altLang="ko-KR" sz="800" i="1" dirty="0" smtClean="0"/>
              <a:t>"&gt;</a:t>
            </a:r>
          </a:p>
          <a:p>
            <a:pPr lvl="1"/>
            <a:r>
              <a:rPr lang="en-US" altLang="ko-KR" sz="800" dirty="0" smtClean="0"/>
              <a:t>SELECT A.MENU_ID        		  AS  ID</a:t>
            </a:r>
          </a:p>
          <a:p>
            <a:pPr lvl="1"/>
            <a:r>
              <a:rPr lang="en-US" altLang="ko-KR" sz="800" dirty="0" smtClean="0"/>
              <a:t>        , '(' + A.STATUS + ') ' + A.MENU_NAME      AS  TITLE</a:t>
            </a:r>
          </a:p>
          <a:p>
            <a:pPr lvl="1"/>
            <a:r>
              <a:rPr lang="en-US" altLang="ko-KR" sz="800" dirty="0" smtClean="0"/>
              <a:t>        , A.MENU_ID       		 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AS  KEY</a:t>
            </a:r>
          </a:p>
          <a:p>
            <a:pPr lvl="1"/>
            <a:r>
              <a:rPr lang="en-US" altLang="ko-KR" sz="800" dirty="0" smtClean="0"/>
              <a:t>        , A.MENU_NAME      		  AS  TOOL_TIP</a:t>
            </a:r>
          </a:p>
          <a:p>
            <a:pPr lvl="1"/>
            <a:r>
              <a:rPr lang="en-US" altLang="ko-KR" sz="800" dirty="0" smtClean="0"/>
              <a:t>        , ISNULL(A.PARENT_MENU_ID, 'ROOT') 	  AS  PARENT_ID</a:t>
            </a:r>
          </a:p>
          <a:p>
            <a:pPr lvl="1"/>
            <a:r>
              <a:rPr lang="en-US" altLang="ko-KR" sz="800" dirty="0" smtClean="0"/>
              <a:t>        , A.DEPTH          		  AS  DEPTH</a:t>
            </a:r>
          </a:p>
          <a:p>
            <a:pPr lvl="1"/>
            <a:r>
              <a:rPr lang="en-US" altLang="ko-KR" sz="800" dirty="0" smtClean="0"/>
              <a:t>        , A.SORT_ORDER    		  AS  SORT_ORDER</a:t>
            </a:r>
          </a:p>
          <a:p>
            <a:pPr lvl="1"/>
            <a:r>
              <a:rPr lang="en-US" altLang="ko-KR" sz="800" dirty="0" smtClean="0"/>
              <a:t>        , CASE WHEN B.PARENT_MENU_ID = NULL </a:t>
            </a:r>
          </a:p>
          <a:p>
            <a:pPr lvl="1"/>
            <a:r>
              <a:rPr lang="en-US" altLang="ko-KR" sz="800" dirty="0" smtClean="0"/>
              <a:t>	       THEN 'N' ELSE 'Y' END 	  AS  FOLDER_YN</a:t>
            </a:r>
          </a:p>
          <a:p>
            <a:pPr lvl="1"/>
            <a:r>
              <a:rPr lang="en-US" altLang="ko-KR" sz="800" dirty="0" smtClean="0"/>
              <a:t> FROM AP_MENU A</a:t>
            </a:r>
          </a:p>
          <a:p>
            <a:pPr lvl="1"/>
            <a:r>
              <a:rPr lang="en-US" altLang="ko-KR" sz="800" dirty="0" smtClean="0"/>
              <a:t>   LEFT OUTER JOIN (</a:t>
            </a:r>
          </a:p>
          <a:p>
            <a:pPr lvl="1"/>
            <a:r>
              <a:rPr lang="en-US" altLang="ko-KR" sz="800" dirty="0" smtClean="0"/>
              <a:t>	SELECT PARENT_MENU_ID </a:t>
            </a:r>
          </a:p>
          <a:p>
            <a:pPr lvl="1"/>
            <a:r>
              <a:rPr lang="en-US" altLang="ko-KR" sz="800" dirty="0" smtClean="0"/>
              <a:t>            FROM AP_MENU</a:t>
            </a:r>
          </a:p>
          <a:p>
            <a:pPr lvl="1"/>
            <a:r>
              <a:rPr lang="en-US" altLang="ko-KR" sz="800" dirty="0" smtClean="0"/>
              <a:t>           GROUP BY PARENT_MENU_ID</a:t>
            </a:r>
          </a:p>
          <a:p>
            <a:pPr lvl="1"/>
            <a:r>
              <a:rPr lang="en-US" altLang="ko-KR" sz="800" dirty="0" smtClean="0"/>
              <a:t>   ) B ON A.MENU_ID = B.PARENT_MENU_ID</a:t>
            </a:r>
          </a:p>
          <a:p>
            <a:pPr lvl="1"/>
            <a:r>
              <a:rPr lang="en-US" altLang="ko-KR" sz="800" dirty="0" smtClean="0"/>
              <a:t>WHERE A.DEPTH = '1'</a:t>
            </a:r>
          </a:p>
          <a:p>
            <a:pPr lvl="1"/>
            <a:r>
              <a:rPr lang="en-US" altLang="ko-KR" sz="800" dirty="0" smtClean="0"/>
              <a:t>ORDER BY DEPTH, SORT_ORDER ASC</a:t>
            </a:r>
          </a:p>
          <a:p>
            <a:r>
              <a:rPr lang="en-US" altLang="ko-KR" sz="800" dirty="0" smtClean="0"/>
              <a:t>&lt;/select&gt;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908720"/>
            <a:ext cx="807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기존 </a:t>
            </a:r>
            <a:r>
              <a:rPr lang="en-US" altLang="ko-KR" sz="1000" dirty="0" smtClean="0"/>
              <a:t>Tree</a:t>
            </a:r>
            <a:r>
              <a:rPr lang="ko-KR" altLang="en-US" sz="1000" dirty="0" smtClean="0"/>
              <a:t>유형의 쿼리를 뽑을 때 사용했던 </a:t>
            </a:r>
            <a:r>
              <a:rPr lang="en-US" altLang="ko-KR" sz="1000" dirty="0" smtClean="0"/>
              <a:t>Column Alias </a:t>
            </a:r>
            <a:r>
              <a:rPr lang="ko-KR" altLang="en-US" sz="1000" dirty="0" smtClean="0"/>
              <a:t>중 </a:t>
            </a:r>
            <a:r>
              <a:rPr lang="en-US" altLang="ko-KR" sz="1000" dirty="0" smtClean="0"/>
              <a:t>‘KEY’ </a:t>
            </a:r>
            <a:r>
              <a:rPr lang="ko-KR" altLang="en-US" sz="1000" dirty="0" smtClean="0"/>
              <a:t>라는 이름이 </a:t>
            </a:r>
            <a:r>
              <a:rPr lang="en-US" altLang="ko-KR" sz="1000" dirty="0" smtClean="0"/>
              <a:t>MS-SQL</a:t>
            </a:r>
            <a:r>
              <a:rPr lang="ko-KR" altLang="en-US" sz="1000" dirty="0" smtClean="0"/>
              <a:t>에서 예약어로 등록되어 있어 호출이 불가능합니다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이로 인하여 </a:t>
            </a:r>
            <a:r>
              <a:rPr lang="en-US" altLang="ko-KR" sz="1000" dirty="0" smtClean="0"/>
              <a:t>‘KEY’ </a:t>
            </a:r>
            <a:r>
              <a:rPr lang="ko-KR" altLang="en-US" sz="1000" dirty="0" smtClean="0"/>
              <a:t>라는 </a:t>
            </a:r>
            <a:r>
              <a:rPr lang="en-US" altLang="ko-KR" sz="1000" dirty="0" smtClean="0"/>
              <a:t>Alias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‘DATA_KEY’ </a:t>
            </a:r>
            <a:r>
              <a:rPr lang="ko-KR" altLang="en-US" sz="1000" dirty="0" smtClean="0"/>
              <a:t>로 변환하여 적용합니다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이 변경은 </a:t>
            </a:r>
            <a:r>
              <a:rPr lang="en-US" altLang="ko-KR" sz="1000" dirty="0" smtClean="0"/>
              <a:t>ORACLE, MS-SQL </a:t>
            </a:r>
            <a:r>
              <a:rPr lang="ko-KR" altLang="en-US" sz="1000" dirty="0" smtClean="0"/>
              <a:t>둘 다 적용합니다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1916832"/>
            <a:ext cx="3888432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&lt;!-- </a:t>
            </a:r>
            <a:r>
              <a:rPr lang="ko-KR" altLang="en-US" sz="800" dirty="0" smtClean="0"/>
              <a:t>메뉴 관리 트리 조회 </a:t>
            </a:r>
            <a:r>
              <a:rPr lang="en-US" altLang="ko-KR" sz="800" dirty="0" smtClean="0"/>
              <a:t>--&gt;</a:t>
            </a:r>
          </a:p>
          <a:p>
            <a:r>
              <a:rPr lang="en-US" altLang="ko-KR" sz="800" dirty="0" smtClean="0"/>
              <a:t>&lt;select id=</a:t>
            </a:r>
            <a:r>
              <a:rPr lang="en-US" altLang="ko-KR" sz="800" i="1" dirty="0" smtClean="0"/>
              <a:t>"</a:t>
            </a:r>
            <a:r>
              <a:rPr lang="en-US" altLang="ko-KR" sz="800" i="1" dirty="0" err="1" smtClean="0"/>
              <a:t>getMenuManageTree</a:t>
            </a:r>
            <a:r>
              <a:rPr lang="en-US" altLang="ko-KR" sz="800" i="1" dirty="0" smtClean="0"/>
              <a:t>" </a:t>
            </a:r>
          </a:p>
          <a:p>
            <a:r>
              <a:rPr lang="en-US" altLang="ko-KR" sz="800" i="1" dirty="0" smtClean="0"/>
              <a:t>	</a:t>
            </a:r>
            <a:r>
              <a:rPr lang="en-US" altLang="ko-KR" sz="800" i="1" dirty="0" err="1" smtClean="0"/>
              <a:t>parameterType</a:t>
            </a:r>
            <a:r>
              <a:rPr lang="en-US" altLang="ko-KR" sz="800" i="1" dirty="0" smtClean="0"/>
              <a:t>="map" </a:t>
            </a:r>
          </a:p>
          <a:p>
            <a:r>
              <a:rPr lang="en-US" altLang="ko-KR" sz="800" i="1" dirty="0" smtClean="0"/>
              <a:t>	</a:t>
            </a:r>
            <a:r>
              <a:rPr lang="en-US" altLang="ko-KR" sz="800" i="1" dirty="0" err="1" smtClean="0"/>
              <a:t>resultType</a:t>
            </a:r>
            <a:r>
              <a:rPr lang="en-US" altLang="ko-KR" sz="800" i="1" dirty="0" smtClean="0"/>
              <a:t>="</a:t>
            </a:r>
            <a:r>
              <a:rPr lang="en-US" altLang="ko-KR" sz="800" i="1" dirty="0" err="1" smtClean="0"/>
              <a:t>lmap</a:t>
            </a:r>
            <a:r>
              <a:rPr lang="en-US" altLang="ko-KR" sz="800" i="1" dirty="0" smtClean="0"/>
              <a:t>"&gt;</a:t>
            </a:r>
          </a:p>
          <a:p>
            <a:pPr lvl="1"/>
            <a:r>
              <a:rPr lang="en-US" altLang="ko-KR" sz="800" dirty="0" smtClean="0"/>
              <a:t>SELECT A.MENU_ID        		  AS  ID</a:t>
            </a:r>
          </a:p>
          <a:p>
            <a:pPr lvl="1"/>
            <a:r>
              <a:rPr lang="en-US" altLang="ko-KR" sz="800" dirty="0" smtClean="0"/>
              <a:t>        , '(' + A.STATUS + ') ' + A.MENU_NAME      AS  TITLE</a:t>
            </a:r>
          </a:p>
          <a:p>
            <a:pPr lvl="1"/>
            <a:r>
              <a:rPr lang="en-US" altLang="ko-KR" sz="800" dirty="0" smtClean="0"/>
              <a:t>        , A.MENU_ID       		 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AS  DATA_KEY</a:t>
            </a:r>
          </a:p>
          <a:p>
            <a:pPr lvl="1"/>
            <a:r>
              <a:rPr lang="en-US" altLang="ko-KR" sz="800" dirty="0" smtClean="0"/>
              <a:t>        , A.MENU_NAME      		  AS  TOOL_TIP</a:t>
            </a:r>
          </a:p>
          <a:p>
            <a:pPr lvl="1"/>
            <a:r>
              <a:rPr lang="en-US" altLang="ko-KR" sz="800" dirty="0" smtClean="0"/>
              <a:t>        , ISNULL(A.PARENT_MENU_ID, 'ROOT') 	  AS  PARENT_ID</a:t>
            </a:r>
          </a:p>
          <a:p>
            <a:pPr lvl="1"/>
            <a:r>
              <a:rPr lang="en-US" altLang="ko-KR" sz="800" dirty="0" smtClean="0"/>
              <a:t>        , A.DEPTH          		  AS  DEPTH</a:t>
            </a:r>
          </a:p>
          <a:p>
            <a:pPr lvl="1"/>
            <a:r>
              <a:rPr lang="en-US" altLang="ko-KR" sz="800" dirty="0" smtClean="0"/>
              <a:t>        , A.SORT_ORDER    		  AS  SORT_ORDER</a:t>
            </a:r>
          </a:p>
          <a:p>
            <a:pPr lvl="1"/>
            <a:r>
              <a:rPr lang="en-US" altLang="ko-KR" sz="800" dirty="0" smtClean="0"/>
              <a:t>        , CASE WHEN B.PARENT_MENU_ID = NULL </a:t>
            </a:r>
          </a:p>
          <a:p>
            <a:pPr lvl="1"/>
            <a:r>
              <a:rPr lang="en-US" altLang="ko-KR" sz="800" dirty="0" smtClean="0"/>
              <a:t>	       THEN 'N' ELSE 'Y' END 	  AS  FOLDER_YN</a:t>
            </a:r>
          </a:p>
          <a:p>
            <a:pPr lvl="1"/>
            <a:r>
              <a:rPr lang="en-US" altLang="ko-KR" sz="800" dirty="0" smtClean="0"/>
              <a:t> FROM AP_MENU A</a:t>
            </a:r>
          </a:p>
          <a:p>
            <a:pPr lvl="1"/>
            <a:r>
              <a:rPr lang="en-US" altLang="ko-KR" sz="800" dirty="0" smtClean="0"/>
              <a:t>   LEFT OUTER JOIN (</a:t>
            </a:r>
          </a:p>
          <a:p>
            <a:pPr lvl="1"/>
            <a:r>
              <a:rPr lang="en-US" altLang="ko-KR" sz="800" dirty="0" smtClean="0"/>
              <a:t>	SELECT PARENT_MENU_ID </a:t>
            </a:r>
          </a:p>
          <a:p>
            <a:pPr lvl="1"/>
            <a:r>
              <a:rPr lang="en-US" altLang="ko-KR" sz="800" dirty="0" smtClean="0"/>
              <a:t>            FROM AP_MENU</a:t>
            </a:r>
          </a:p>
          <a:p>
            <a:pPr lvl="1"/>
            <a:r>
              <a:rPr lang="en-US" altLang="ko-KR" sz="800" dirty="0" smtClean="0"/>
              <a:t>           GROUP BY PARENT_MENU_ID</a:t>
            </a:r>
          </a:p>
          <a:p>
            <a:pPr lvl="1"/>
            <a:r>
              <a:rPr lang="en-US" altLang="ko-KR" sz="800" dirty="0" smtClean="0"/>
              <a:t>   ) B ON A.MENU_ID = B.PARENT_MENU_ID</a:t>
            </a:r>
          </a:p>
          <a:p>
            <a:pPr lvl="1"/>
            <a:r>
              <a:rPr lang="en-US" altLang="ko-KR" sz="800" dirty="0" smtClean="0"/>
              <a:t>WHERE A.DEPTH = '1'</a:t>
            </a:r>
          </a:p>
          <a:p>
            <a:pPr lvl="1"/>
            <a:r>
              <a:rPr lang="en-US" altLang="ko-KR" sz="800" dirty="0" smtClean="0"/>
              <a:t>ORDER BY DEPTH, SORT_ORDER ASC</a:t>
            </a:r>
          </a:p>
          <a:p>
            <a:r>
              <a:rPr lang="en-US" altLang="ko-KR" sz="800" dirty="0" smtClean="0"/>
              <a:t>&lt;/select&gt;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762" y="1669277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변경 전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427984" y="1669277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변경 후</a:t>
            </a:r>
            <a:endParaRPr lang="ko-KR" altLang="en-US" sz="1050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3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6. APMD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로드 지원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04864"/>
            <a:ext cx="807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&lt;!-- </a:t>
            </a:r>
            <a:r>
              <a:rPr lang="en-US" altLang="ko-KR" sz="800" dirty="0"/>
              <a:t>Xml </a:t>
            </a:r>
            <a:r>
              <a:rPr lang="ko-KR" altLang="en-US" sz="800" dirty="0"/>
              <a:t>파일을 </a:t>
            </a:r>
            <a:r>
              <a:rPr lang="ko-KR" altLang="en-US" sz="800" dirty="0" err="1"/>
              <a:t>검색후</a:t>
            </a:r>
            <a:r>
              <a:rPr lang="ko-KR" altLang="en-US" sz="800" dirty="0"/>
              <a:t> 존재하지 않으면 </a:t>
            </a:r>
            <a:r>
              <a:rPr lang="en-US" altLang="ko-KR" sz="800" dirty="0"/>
              <a:t>DB</a:t>
            </a:r>
            <a:r>
              <a:rPr lang="ko-KR" altLang="en-US" sz="800" dirty="0"/>
              <a:t>에서 </a:t>
            </a:r>
            <a:r>
              <a:rPr lang="en-US" altLang="ko-KR" sz="800" dirty="0"/>
              <a:t>Screen </a:t>
            </a:r>
            <a:r>
              <a:rPr lang="ko-KR" altLang="en-US" sz="800" dirty="0"/>
              <a:t>정보를 </a:t>
            </a:r>
            <a:r>
              <a:rPr lang="ko-KR" altLang="en-US" sz="800" dirty="0" err="1"/>
              <a:t>로드하는</a:t>
            </a:r>
            <a:r>
              <a:rPr lang="ko-KR" altLang="en-US" sz="800" dirty="0"/>
              <a:t> 설정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/>
              <a:t>bean id="</a:t>
            </a:r>
            <a:r>
              <a:rPr lang="en-US" altLang="ko-KR" sz="800" dirty="0" err="1"/>
              <a:t>screenRepository</a:t>
            </a:r>
            <a:r>
              <a:rPr lang="en-US" altLang="ko-KR" sz="800" dirty="0"/>
              <a:t>" class="</a:t>
            </a:r>
            <a:r>
              <a:rPr lang="en-US" altLang="ko-KR" sz="800" dirty="0" err="1"/>
              <a:t>com.ubone.framework.engine.screen.CachingScreenRepository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&lt;</a:t>
            </a:r>
            <a:r>
              <a:rPr lang="en-US" altLang="ko-KR" sz="800" dirty="0"/>
              <a:t>property name="</a:t>
            </a:r>
            <a:r>
              <a:rPr lang="en-US" altLang="ko-KR" sz="800" dirty="0" err="1"/>
              <a:t>parentScreenRepository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&lt;</a:t>
            </a:r>
            <a:r>
              <a:rPr lang="en-US" altLang="ko-KR" sz="800" dirty="0"/>
              <a:t>bean class="</a:t>
            </a:r>
            <a:r>
              <a:rPr lang="en-US" altLang="ko-KR" sz="800" b="1" dirty="0" err="1">
                <a:solidFill>
                  <a:srgbClr val="FF0000"/>
                </a:solidFill>
              </a:rPr>
              <a:t>com.ubone.framework.repository.screen.XmlScreenRepository</a:t>
            </a:r>
            <a:r>
              <a:rPr lang="en-US" altLang="ko-KR" sz="800" dirty="0"/>
              <a:t>" parent="</a:t>
            </a:r>
            <a:r>
              <a:rPr lang="en-US" altLang="ko-KR" sz="800" dirty="0" err="1"/>
              <a:t>frameworkRepository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    &lt;</a:t>
            </a:r>
            <a:r>
              <a:rPr lang="en-US" altLang="ko-KR" sz="800" dirty="0"/>
              <a:t>property name="</a:t>
            </a:r>
            <a:r>
              <a:rPr lang="en-US" altLang="ko-KR" sz="800" dirty="0" err="1"/>
              <a:t>parentScreenRepository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  &lt;</a:t>
            </a:r>
            <a:r>
              <a:rPr lang="en-US" altLang="ko-KR" sz="800" dirty="0"/>
              <a:t>bean class="</a:t>
            </a:r>
            <a:r>
              <a:rPr lang="en-US" altLang="ko-KR" sz="800" b="1" dirty="0" err="1">
                <a:solidFill>
                  <a:srgbClr val="FF0000"/>
                </a:solidFill>
              </a:rPr>
              <a:t>com.ubone.framework.engine.screen.JdbcScreenRepository</a:t>
            </a:r>
            <a:r>
              <a:rPr lang="en-US" altLang="ko-KR" sz="800" dirty="0"/>
              <a:t>" parent="</a:t>
            </a:r>
            <a:r>
              <a:rPr lang="en-US" altLang="ko-KR" sz="800" dirty="0" err="1"/>
              <a:t>frameworkRepository</a:t>
            </a:r>
            <a:r>
              <a:rPr lang="en-US" altLang="ko-KR" sz="800" dirty="0"/>
              <a:t>"/&gt;</a:t>
            </a:r>
          </a:p>
          <a:p>
            <a:r>
              <a:rPr lang="en-US" altLang="ko-KR" sz="800" dirty="0" smtClean="0"/>
              <a:t>            &lt;/</a:t>
            </a:r>
            <a:r>
              <a:rPr lang="en-US" altLang="ko-KR" sz="800" dirty="0"/>
              <a:t>property&gt;</a:t>
            </a:r>
          </a:p>
          <a:p>
            <a:r>
              <a:rPr lang="en-US" altLang="ko-KR" sz="800" dirty="0" smtClean="0"/>
              <a:t>        &lt;/</a:t>
            </a:r>
            <a:r>
              <a:rPr lang="en-US" altLang="ko-KR" sz="800" dirty="0"/>
              <a:t>bean&gt;</a:t>
            </a:r>
          </a:p>
          <a:p>
            <a:r>
              <a:rPr lang="en-US" altLang="ko-KR" sz="800" dirty="0" smtClean="0"/>
              <a:t>    &lt;/</a:t>
            </a:r>
            <a:r>
              <a:rPr lang="en-US" altLang="ko-KR" sz="800" dirty="0"/>
              <a:t>property&gt;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/>
              <a:t>bean&gt;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908720"/>
            <a:ext cx="791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APMD </a:t>
            </a:r>
            <a:r>
              <a:rPr lang="ko-KR" altLang="en-US" sz="1000" dirty="0" smtClean="0"/>
              <a:t>데이터는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Xml </a:t>
            </a:r>
            <a:r>
              <a:rPr lang="ko-KR" altLang="en-US" sz="1000" dirty="0" smtClean="0"/>
              <a:t>파일로 로드를 할 수 있도록 지원합니다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>JDBC</a:t>
            </a:r>
            <a:r>
              <a:rPr lang="ko-KR" altLang="en-US" sz="1000" dirty="0" smtClean="0"/>
              <a:t>를 우선으로 </a:t>
            </a:r>
            <a:r>
              <a:rPr lang="ko-KR" altLang="en-US" sz="1000" dirty="0" err="1" smtClean="0"/>
              <a:t>로드할</a:t>
            </a:r>
            <a:r>
              <a:rPr lang="ko-KR" altLang="en-US" sz="1000" dirty="0" smtClean="0"/>
              <a:t> 것인지</a:t>
            </a:r>
            <a:r>
              <a:rPr lang="en-US" altLang="ko-KR" sz="1000" dirty="0" smtClean="0"/>
              <a:t>, XML </a:t>
            </a:r>
            <a:r>
              <a:rPr lang="ko-KR" altLang="en-US" sz="1000" dirty="0" smtClean="0"/>
              <a:t>파일을 우선으로 </a:t>
            </a:r>
            <a:r>
              <a:rPr lang="ko-KR" altLang="en-US" sz="1000" dirty="0" err="1" smtClean="0"/>
              <a:t>로드할</a:t>
            </a:r>
            <a:r>
              <a:rPr lang="ko-KR" altLang="en-US" sz="1000" dirty="0" smtClean="0"/>
              <a:t> 것인지 결정하여 설정을 변경하면 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참고 파일 </a:t>
            </a:r>
            <a:r>
              <a:rPr lang="en-US" altLang="ko-KR" sz="1000" dirty="0" smtClean="0"/>
              <a:t>: applicationContext-core-framework-adaptor-spring.xml</a:t>
            </a:r>
            <a:endParaRPr lang="ko-KR" altLang="en-US" sz="1000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UB-Framework </a:t>
            </a:r>
            <a:r>
              <a:rPr lang="en-US" altLang="ko-KR" cap="none" dirty="0" smtClean="0"/>
              <a:t>1.5.0 </a:t>
            </a:r>
            <a:r>
              <a:rPr lang="ko-KR" altLang="en-US" cap="none" dirty="0"/>
              <a:t>기능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224" y="4193793"/>
            <a:ext cx="807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&lt;!-- </a:t>
            </a:r>
            <a:r>
              <a:rPr lang="en-US" altLang="ko-KR" sz="800" dirty="0"/>
              <a:t>DB</a:t>
            </a:r>
            <a:r>
              <a:rPr lang="ko-KR" altLang="en-US" sz="800" dirty="0"/>
              <a:t>을 </a:t>
            </a:r>
            <a:r>
              <a:rPr lang="ko-KR" altLang="en-US" sz="800" dirty="0" err="1"/>
              <a:t>검색후</a:t>
            </a:r>
            <a:r>
              <a:rPr lang="ko-KR" altLang="en-US" sz="800" dirty="0"/>
              <a:t> 존재하지 않으면 </a:t>
            </a:r>
            <a:r>
              <a:rPr lang="en-US" altLang="ko-KR" sz="800" dirty="0"/>
              <a:t>Screen Xml </a:t>
            </a:r>
            <a:r>
              <a:rPr lang="ko-KR" altLang="en-US" sz="800" dirty="0"/>
              <a:t>파일 정보를 </a:t>
            </a:r>
            <a:r>
              <a:rPr lang="ko-KR" altLang="en-US" sz="800" dirty="0" err="1"/>
              <a:t>로드하는</a:t>
            </a:r>
            <a:r>
              <a:rPr lang="ko-KR" altLang="en-US" sz="800" dirty="0"/>
              <a:t> 설정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/>
              <a:t>bean id="</a:t>
            </a:r>
            <a:r>
              <a:rPr lang="en-US" altLang="ko-KR" sz="800" dirty="0" err="1"/>
              <a:t>screenRepository</a:t>
            </a:r>
            <a:r>
              <a:rPr lang="en-US" altLang="ko-KR" sz="800" dirty="0"/>
              <a:t>" class="</a:t>
            </a:r>
            <a:r>
              <a:rPr lang="en-US" altLang="ko-KR" sz="800" dirty="0" err="1"/>
              <a:t>com.ubone.framework.engine.screen.CachingScreenRepository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&lt;</a:t>
            </a:r>
            <a:r>
              <a:rPr lang="en-US" altLang="ko-KR" sz="800" dirty="0"/>
              <a:t>property name="</a:t>
            </a:r>
            <a:r>
              <a:rPr lang="en-US" altLang="ko-KR" sz="800" dirty="0" err="1"/>
              <a:t>parentScreenRepository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&lt;</a:t>
            </a:r>
            <a:r>
              <a:rPr lang="en-US" altLang="ko-KR" sz="800" dirty="0"/>
              <a:t>bean class="</a:t>
            </a:r>
            <a:r>
              <a:rPr lang="en-US" altLang="ko-KR" sz="800" b="1" dirty="0" err="1">
                <a:solidFill>
                  <a:srgbClr val="FF0000"/>
                </a:solidFill>
              </a:rPr>
              <a:t>com.ubone.framework.engine.screen.JdbcScreenRepository</a:t>
            </a:r>
            <a:r>
              <a:rPr lang="en-US" altLang="ko-KR" sz="800" dirty="0"/>
              <a:t>" parent="</a:t>
            </a:r>
            <a:r>
              <a:rPr lang="en-US" altLang="ko-KR" sz="800" dirty="0" err="1"/>
              <a:t>frameworkRepository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    &lt;</a:t>
            </a:r>
            <a:r>
              <a:rPr lang="en-US" altLang="ko-KR" sz="800" dirty="0"/>
              <a:t>property name="</a:t>
            </a:r>
            <a:r>
              <a:rPr lang="en-US" altLang="ko-KR" sz="800" dirty="0" err="1"/>
              <a:t>parentScreenRepository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 smtClean="0"/>
              <a:t>                &lt;</a:t>
            </a:r>
            <a:r>
              <a:rPr lang="en-US" altLang="ko-KR" sz="800" dirty="0"/>
              <a:t>bean class="</a:t>
            </a:r>
            <a:r>
              <a:rPr lang="en-US" altLang="ko-KR" sz="800" b="1" dirty="0" err="1">
                <a:solidFill>
                  <a:srgbClr val="FF0000"/>
                </a:solidFill>
              </a:rPr>
              <a:t>com.ubone.framework.repository.screen.XmlScreenRepository</a:t>
            </a:r>
            <a:r>
              <a:rPr lang="en-US" altLang="ko-KR" sz="800" dirty="0"/>
              <a:t>" parent="</a:t>
            </a:r>
            <a:r>
              <a:rPr lang="en-US" altLang="ko-KR" sz="800" dirty="0" err="1"/>
              <a:t>frameworkRepository</a:t>
            </a:r>
            <a:r>
              <a:rPr lang="en-US" altLang="ko-KR" sz="800" dirty="0"/>
              <a:t>"/&gt;</a:t>
            </a:r>
          </a:p>
          <a:p>
            <a:r>
              <a:rPr lang="en-US" altLang="ko-KR" sz="800" dirty="0" smtClean="0"/>
              <a:t>            &lt;/</a:t>
            </a:r>
            <a:r>
              <a:rPr lang="en-US" altLang="ko-KR" sz="800" dirty="0"/>
              <a:t>property&gt;</a:t>
            </a:r>
          </a:p>
          <a:p>
            <a:r>
              <a:rPr lang="en-US" altLang="ko-KR" sz="800" dirty="0" smtClean="0"/>
              <a:t>        &lt;/</a:t>
            </a:r>
            <a:r>
              <a:rPr lang="en-US" altLang="ko-KR" sz="800" dirty="0"/>
              <a:t>bean&gt;</a:t>
            </a:r>
          </a:p>
          <a:p>
            <a:r>
              <a:rPr lang="en-US" altLang="ko-KR" sz="800" dirty="0" smtClean="0"/>
              <a:t>    &lt;/</a:t>
            </a:r>
            <a:r>
              <a:rPr lang="en-US" altLang="ko-KR" sz="800" dirty="0"/>
              <a:t>property&gt;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/>
              <a:t>bean&gt;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947650"/>
            <a:ext cx="35750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1) Screen </a:t>
            </a:r>
            <a:r>
              <a:rPr lang="ko-KR" altLang="en-US" sz="1050" b="1" dirty="0" smtClean="0"/>
              <a:t>정보 </a:t>
            </a:r>
            <a:r>
              <a:rPr lang="en-US" altLang="ko-KR" sz="1050" b="1" dirty="0" smtClean="0"/>
              <a:t>: Xml </a:t>
            </a:r>
            <a:r>
              <a:rPr lang="ko-KR" altLang="en-US" sz="1050" b="1" dirty="0" smtClean="0"/>
              <a:t>파일 </a:t>
            </a:r>
            <a:r>
              <a:rPr lang="ko-KR" altLang="en-US" sz="1050" b="1" dirty="0" err="1" smtClean="0"/>
              <a:t>검색후</a:t>
            </a:r>
            <a:r>
              <a:rPr lang="ko-KR" altLang="en-US" sz="1050" b="1" dirty="0" smtClean="0"/>
              <a:t> 없으면 </a:t>
            </a:r>
            <a:r>
              <a:rPr lang="en-US" altLang="ko-KR" sz="1050" b="1" dirty="0" smtClean="0"/>
              <a:t>DB </a:t>
            </a:r>
            <a:r>
              <a:rPr lang="ko-KR" altLang="en-US" sz="1050" b="1" dirty="0" smtClean="0"/>
              <a:t>조회 설정</a:t>
            </a:r>
            <a:endParaRPr lang="ko-KR" alt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3933056"/>
            <a:ext cx="35750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</a:t>
            </a:r>
            <a:r>
              <a:rPr lang="en-US" altLang="ko-KR" sz="1050" b="1" dirty="0" smtClean="0"/>
              <a:t>) Screen </a:t>
            </a:r>
            <a:r>
              <a:rPr lang="ko-KR" altLang="en-US" sz="1050" b="1" dirty="0" smtClean="0"/>
              <a:t>정보 </a:t>
            </a:r>
            <a:r>
              <a:rPr lang="en-US" altLang="ko-KR" sz="1050" b="1" dirty="0" smtClean="0"/>
              <a:t>: DB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검색후</a:t>
            </a:r>
            <a:r>
              <a:rPr lang="ko-KR" altLang="en-US" sz="1050" b="1" dirty="0" smtClean="0"/>
              <a:t> 없으면 </a:t>
            </a:r>
            <a:r>
              <a:rPr lang="en-US" altLang="ko-KR" sz="1050" b="1" dirty="0" smtClean="0"/>
              <a:t>Xml </a:t>
            </a:r>
            <a:r>
              <a:rPr lang="ko-KR" altLang="en-US" sz="1050" b="1" dirty="0" smtClean="0"/>
              <a:t>파일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조회 설정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87943496"/>
      </p:ext>
    </p:extLst>
  </p:cSld>
  <p:clrMapOvr>
    <a:masterClrMapping/>
  </p:clrMapOvr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spDef>
      <a:spPr/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40E675-DBE4-442F-9BE1-D93DC3F7CB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기획서</Template>
  <TotalTime>0</TotalTime>
  <Words>823</Words>
  <Application>Microsoft Office PowerPoint</Application>
  <PresentationFormat>화면 슬라이드 쇼(4:3)</PresentationFormat>
  <Paragraphs>223</Paragraphs>
  <Slides>11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맑은 고딕</vt:lpstr>
      <vt:lpstr>Arial</vt:lpstr>
      <vt:lpstr>Calibri</vt:lpstr>
      <vt:lpstr>Pitchbook</vt:lpstr>
      <vt:lpstr>포장기 셸 개체</vt:lpstr>
      <vt:lpstr>UB-Framework Release Guide</vt:lpstr>
      <vt:lpstr>I. UB-Framework 1.5.0 기능</vt:lpstr>
      <vt:lpstr>1. UB-Framework 1.5.0 기능</vt:lpstr>
      <vt:lpstr>1. UB-Framework 1.5.0 기능</vt:lpstr>
      <vt:lpstr>1. UB-Framework 1.5.0 기능</vt:lpstr>
      <vt:lpstr>1. UB-Framework 1.5.0 기능</vt:lpstr>
      <vt:lpstr>1. UB-Framework 1.5.0 기능</vt:lpstr>
      <vt:lpstr>1. UB-Framework 1.5.0 기능</vt:lpstr>
      <vt:lpstr>1. UB-Framework 1.5.0 기능</vt:lpstr>
      <vt:lpstr>1. UB-Framework 1.5.0 기능</vt:lpstr>
      <vt:lpstr>1. UB-Framework 1.5.0 기능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2014-03-05T06:03:25Z</dcterms:created>
  <dcterms:modified xsi:type="dcterms:W3CDTF">2015-02-05T03:10:56Z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