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5113" r:id="rId1"/>
    <p:sldMasterId id="2147485111" r:id="rId2"/>
    <p:sldMasterId id="2147485115" r:id="rId3"/>
  </p:sldMasterIdLst>
  <p:notesMasterIdLst>
    <p:notesMasterId r:id="rId6"/>
  </p:notesMasterIdLst>
  <p:handoutMasterIdLst>
    <p:handoutMasterId r:id="rId7"/>
  </p:handoutMasterIdLst>
  <p:sldIdLst>
    <p:sldId id="1505" r:id="rId4"/>
    <p:sldId id="1545" r:id="rId5"/>
  </p:sldIdLst>
  <p:sldSz cx="9906000" cy="6858000" type="A4"/>
  <p:notesSz cx="6858000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orient="horz" pos="624">
          <p15:clr>
            <a:srgbClr val="A4A3A4"/>
          </p15:clr>
        </p15:guide>
        <p15:guide id="3" orient="horz" pos="2352">
          <p15:clr>
            <a:srgbClr val="A4A3A4"/>
          </p15:clr>
        </p15:guide>
        <p15:guide id="4" pos="3792">
          <p15:clr>
            <a:srgbClr val="A4A3A4"/>
          </p15:clr>
        </p15:guide>
        <p15:guide id="5" orient="horz" pos="23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5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FB3"/>
    <a:srgbClr val="336691"/>
    <a:srgbClr val="3362A7"/>
    <a:srgbClr val="659CC9"/>
    <a:srgbClr val="93B9D9"/>
    <a:srgbClr val="F36E39"/>
    <a:srgbClr val="F05220"/>
    <a:srgbClr val="E36A0F"/>
    <a:srgbClr val="F2893A"/>
    <a:srgbClr val="8A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06" autoAdjust="0"/>
    <p:restoredTop sz="99877" autoAdjust="0"/>
  </p:normalViewPr>
  <p:slideViewPr>
    <p:cSldViewPr>
      <p:cViewPr>
        <p:scale>
          <a:sx n="100" d="100"/>
          <a:sy n="100" d="100"/>
        </p:scale>
        <p:origin x="1938" y="402"/>
      </p:cViewPr>
      <p:guideLst>
        <p:guide orient="horz" pos="3024"/>
        <p:guide orient="horz" pos="624"/>
        <p:guide orient="horz" pos="2352"/>
        <p:guide pos="3792"/>
        <p:guide orient="horz" pos="23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2724" y="84"/>
      </p:cViewPr>
      <p:guideLst>
        <p:guide orient="horz" pos="3126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72498" cy="4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l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894" y="2"/>
            <a:ext cx="2972498" cy="4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r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fld id="{742396FE-DCAB-4189-A508-79C49C9DD853}" type="datetimeFigureOut">
              <a:rPr lang="ko-KR" altLang="en-US"/>
              <a:pPr>
                <a:defRPr/>
              </a:pPr>
              <a:t>2017-04-17</a:t>
            </a:fld>
            <a:endParaRPr lang="en-US" altLang="ko-KR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959"/>
            <a:ext cx="2972498" cy="49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l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894" y="9428959"/>
            <a:ext cx="2972498" cy="49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r" eaLnBrk="0" fontAlgn="t" latinLnBrk="0" hangingPunct="0">
              <a:lnSpc>
                <a:spcPct val="120000"/>
              </a:lnSpc>
              <a:spcBef>
                <a:spcPct val="20000"/>
              </a:spcBef>
              <a:defRPr kumimoji="0" sz="1200" b="1">
                <a:ea typeface="맑은 고딕" pitchFamily="50" charset="-127"/>
              </a:defRPr>
            </a:lvl1pPr>
          </a:lstStyle>
          <a:p>
            <a:pPr>
              <a:defRPr/>
            </a:pPr>
            <a:fld id="{C51CABB5-81DF-4009-93C3-1BEA8D50E3C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8318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72498" cy="4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894" y="2"/>
            <a:ext cx="2972498" cy="49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19AAB2D-B188-4056-8893-F2B8D36E8E8A}" type="datetimeFigureOut">
              <a:rPr lang="en-US" altLang="ko-KR"/>
              <a:pPr>
                <a:defRPr/>
              </a:pPr>
              <a:t>4/17/2017</a:t>
            </a:fld>
            <a:endParaRPr lang="en-US" altLang="ko-KR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964" y="4715272"/>
            <a:ext cx="5486078" cy="446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959"/>
            <a:ext cx="2972498" cy="49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l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894" y="9428959"/>
            <a:ext cx="2972498" cy="49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0" rIns="91400" bIns="45700" numCol="1" anchor="b" anchorCtr="0" compatLnSpc="1">
            <a:prstTxWarp prst="textNoShape">
              <a:avLst/>
            </a:prstTxWarp>
          </a:bodyPr>
          <a:lstStyle>
            <a:lvl1pPr algn="r" eaLnBrk="1" fontAlgn="base" latinLnBrk="1" hangingPunct="1">
              <a:lnSpc>
                <a:spcPct val="100000"/>
              </a:lnSpc>
              <a:spcBef>
                <a:spcPct val="0"/>
              </a:spcBef>
              <a:defRPr kumimoji="1"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962DAF-E7ED-4B88-B61B-E25E0A4607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386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62DAF-E7ED-4B88-B61B-E25E0A460734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18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62DAF-E7ED-4B88-B61B-E25E0A46073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8021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CI_bas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rot="2700000">
            <a:off x="286960" y="107305"/>
            <a:ext cx="417600" cy="417600"/>
          </a:xfrm>
          <a:prstGeom prst="rect">
            <a:avLst/>
          </a:prstGeom>
          <a:noFill/>
          <a:ln w="15875">
            <a:solidFill>
              <a:srgbClr val="03C6FF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5961112" y="6597352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7FB3"/>
                </a:solidFill>
                <a:latin typeface="+mn-ea"/>
                <a:ea typeface="+mn-ea"/>
              </a:rPr>
              <a:t>서비스지원팀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19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19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CI_basic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188640"/>
            <a:ext cx="36000" cy="216024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9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CI_bas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5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2700000">
            <a:off x="286960" y="107305"/>
            <a:ext cx="417600" cy="417600"/>
          </a:xfrm>
          <a:prstGeom prst="rect">
            <a:avLst/>
          </a:prstGeom>
          <a:noFill/>
          <a:ln w="15875">
            <a:solidFill>
              <a:srgbClr val="03C6FF"/>
            </a:solidFill>
          </a:ln>
          <a:effectLst/>
          <a:scene3d>
            <a:camera prst="orthographicFront"/>
            <a:lightRig rig="threePt" dir="t"/>
          </a:scene3d>
          <a:sp3d extrusionH="508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961112" y="6597352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7FB3"/>
                </a:solidFill>
                <a:latin typeface="+mn-ea"/>
                <a:ea typeface="+mn-ea"/>
              </a:rPr>
              <a:t>서비스지원팀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 txBox="1">
            <a:spLocks/>
          </p:cNvSpPr>
          <p:nvPr userDrawn="1"/>
        </p:nvSpPr>
        <p:spPr bwMode="auto">
          <a:xfrm>
            <a:off x="3794125" y="6524625"/>
            <a:ext cx="23114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bg1"/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bg1"/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0" y="6597352"/>
            <a:ext cx="9906000" cy="260648"/>
          </a:xfrm>
          <a:prstGeom prst="rect">
            <a:avLst/>
          </a:prstGeom>
          <a:solidFill>
            <a:srgbClr val="EAEAEA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72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algn="ctr" defTabSz="914400" rtl="0" eaLnBrk="0" fontAlgn="t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CI_basic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0472" y="6652800"/>
            <a:ext cx="648072" cy="150216"/>
          </a:xfrm>
          <a:prstGeom prst="rect">
            <a:avLst/>
          </a:prstGeom>
        </p:spPr>
      </p:pic>
      <p:sp>
        <p:nvSpPr>
          <p:cNvPr id="5" name="슬라이드 번호 개체 틀 5"/>
          <p:cNvSpPr txBox="1">
            <a:spLocks/>
          </p:cNvSpPr>
          <p:nvPr userDrawn="1"/>
        </p:nvSpPr>
        <p:spPr bwMode="auto">
          <a:xfrm>
            <a:off x="0" y="6597352"/>
            <a:ext cx="9906000" cy="29239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- </a:t>
            </a:r>
            <a:fld id="{A497B05E-D94B-4D79-9509-371F5A7E2DFA}" type="slidenum">
              <a:rPr kumimoji="0"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pPr algn="ctr" eaLnBrk="1" latinLnBrk="0" hangingPunct="1">
                <a:defRPr/>
              </a:pPr>
              <a:t>‹#›</a:t>
            </a:fld>
            <a:r>
              <a:rPr kumimoji="0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 pitchFamily="50" charset="-127"/>
              </a:rPr>
              <a:t> -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-6519"/>
            <a:ext cx="9906000" cy="62720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0688"/>
            <a:ext cx="9906000" cy="28800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5961112" y="6597352"/>
            <a:ext cx="3960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F7FB3"/>
                </a:solidFill>
                <a:latin typeface="+mn-ea"/>
                <a:ea typeface="+mn-ea"/>
              </a:rPr>
              <a:t>서비스지원팀</a:t>
            </a:r>
            <a:endParaRPr lang="ko-KR" altLang="en-US" sz="11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05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9906000" cy="5373216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973758" y="0"/>
            <a:ext cx="0" cy="980728"/>
          </a:xfrm>
          <a:prstGeom prst="line">
            <a:avLst/>
          </a:prstGeom>
          <a:ln>
            <a:solidFill>
              <a:srgbClr val="03C6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 rot="2700000" flipH="1" flipV="1">
            <a:off x="922841" y="929811"/>
            <a:ext cx="101834" cy="101834"/>
          </a:xfrm>
          <a:prstGeom prst="rect">
            <a:avLst/>
          </a:prstGeom>
          <a:solidFill>
            <a:srgbClr val="03C6FF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254000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4505978" y="332656"/>
            <a:ext cx="5220809" cy="4557093"/>
            <a:chOff x="4981283" y="312067"/>
            <a:chExt cx="4769723" cy="4125045"/>
          </a:xfrm>
        </p:grpSpPr>
        <p:sp>
          <p:nvSpPr>
            <p:cNvPr id="6" name="직사각형 5"/>
            <p:cNvSpPr/>
            <p:nvPr/>
          </p:nvSpPr>
          <p:spPr>
            <a:xfrm rot="2700000">
              <a:off x="4981283" y="2834083"/>
              <a:ext cx="1176113" cy="1176113"/>
            </a:xfrm>
            <a:prstGeom prst="rect">
              <a:avLst/>
            </a:prstGeom>
            <a:noFill/>
            <a:ln w="12700" cmpd="sng"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3683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extrusionH="4445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2700000">
              <a:off x="9020721" y="652811"/>
              <a:ext cx="730285" cy="7302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254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2700000">
              <a:off x="6851257" y="2419189"/>
              <a:ext cx="2017923" cy="2017923"/>
            </a:xfrm>
            <a:prstGeom prst="rect">
              <a:avLst/>
            </a:prstGeom>
            <a:noFill/>
            <a:ln>
              <a:solidFill>
                <a:srgbClr val="03C6FF"/>
              </a:solidFill>
            </a:ln>
            <a:effectLst/>
            <a:scene3d>
              <a:camera prst="orthographicFront"/>
              <a:lightRig rig="threePt" dir="t"/>
            </a:scene3d>
            <a:sp3d extrusionH="508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2700000">
              <a:off x="7153029" y="312068"/>
              <a:ext cx="1399375" cy="1399374"/>
            </a:xfrm>
            <a:prstGeom prst="rect">
              <a:avLst/>
            </a:prstGeom>
            <a:noFill/>
            <a:ln>
              <a:solidFill>
                <a:srgbClr val="03C6FF"/>
              </a:solidFill>
            </a:ln>
            <a:effectLst/>
            <a:scene3d>
              <a:camera prst="orthographicFront"/>
              <a:lightRig rig="threePt" dir="t"/>
            </a:scene3d>
            <a:sp3d extrusionH="508000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44488" y="1273919"/>
            <a:ext cx="7166635" cy="1146969"/>
            <a:chOff x="685726" y="1693773"/>
            <a:chExt cx="2395066" cy="1146969"/>
          </a:xfrm>
        </p:grpSpPr>
        <p:sp>
          <p:nvSpPr>
            <p:cNvPr id="4" name="TextBox 3"/>
            <p:cNvSpPr txBox="1"/>
            <p:nvPr/>
          </p:nvSpPr>
          <p:spPr>
            <a:xfrm>
              <a:off x="685726" y="1693773"/>
              <a:ext cx="2395066" cy="707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28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3C6FF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UB-Framework 1.x</a:t>
              </a:r>
              <a:endParaRPr lang="ko-KR" altLang="en-US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3C6FF"/>
                </a:solidFill>
                <a:effectLst>
                  <a:outerShdw blurRad="88900" dist="50800" dir="2700000" algn="tl" rotWithShape="0">
                    <a:prstClr val="black">
                      <a:alpha val="47000"/>
                    </a:prst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5726" y="2132856"/>
              <a:ext cx="2395066" cy="707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ko-KR" sz="52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DivTab</a:t>
              </a:r>
              <a:r>
                <a:rPr lang="en-US" altLang="ko-KR" sz="5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 </a:t>
              </a:r>
              <a:r>
                <a:rPr lang="ko-KR" altLang="en-US" sz="5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88900" dist="50800" dir="2700000" algn="tl" rotWithShape="0">
                      <a:prstClr val="black">
                        <a:alpha val="47000"/>
                      </a:prstClr>
                    </a:outerShdw>
                  </a:effectLst>
                  <a:latin typeface="+mn-ea"/>
                  <a:ea typeface="+mn-ea"/>
                </a:rPr>
                <a:t>사용가이드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57256" y="5944924"/>
            <a:ext cx="2520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2017.04.17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356800"/>
            <a:ext cx="9906000" cy="45719"/>
          </a:xfrm>
          <a:prstGeom prst="rect">
            <a:avLst/>
          </a:prstGeom>
          <a:solidFill>
            <a:srgbClr val="03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CI_bas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59110" y="5641503"/>
            <a:ext cx="1242648" cy="2880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00800" y="1080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01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8000" y="87015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rPr>
              <a:t>기본 개념</a:t>
            </a:r>
          </a:p>
        </p:txBody>
      </p:sp>
    </p:spTree>
    <p:extLst>
      <p:ext uri="{BB962C8B-B14F-4D97-AF65-F5344CB8AC3E}">
        <p14:creationId xmlns:p14="http://schemas.microsoft.com/office/powerpoint/2010/main" val="1809353932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135037</TotalTime>
  <Words>10</Words>
  <Application>Microsoft Office PowerPoint</Application>
  <PresentationFormat>A4 용지(210x297mm)</PresentationFormat>
  <Paragraphs>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Arial</vt:lpstr>
      <vt:lpstr>1_디자인 사용자 지정</vt:lpstr>
      <vt:lpstr>디자인 사용자 지정</vt:lpstr>
      <vt:lpstr>2_디자인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kang0252@ubqone.com</dc:creator>
  <cp:lastModifiedBy>kang0252</cp:lastModifiedBy>
  <cp:revision>5132</cp:revision>
  <cp:lastPrinted>2016-01-11T04:47:46Z</cp:lastPrinted>
  <dcterms:created xsi:type="dcterms:W3CDTF">2009-03-03T03:59:16Z</dcterms:created>
  <dcterms:modified xsi:type="dcterms:W3CDTF">2017-04-17T11:12:13Z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