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449955" y="440055"/>
            <a:ext cx="2000250" cy="577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1660" y="808355"/>
            <a:ext cx="1668145" cy="43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GDT base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9805" y="808355"/>
            <a:ext cx="722630" cy="436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01700" y="212090"/>
            <a:ext cx="146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GDTR register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814955" y="4400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5785" y="440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16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249805" y="440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15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7680" y="440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47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0590" y="2083435"/>
            <a:ext cx="1999615" cy="3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GDT-2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9955" y="2384425"/>
            <a:ext cx="1999615" cy="3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GDT-1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49955" y="2685415"/>
            <a:ext cx="1999615" cy="3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GDT-0</a:t>
            </a:r>
            <a:endParaRPr lang="en-US"/>
          </a:p>
        </p:txBody>
      </p:sp>
      <p:cxnSp>
        <p:nvCxnSpPr>
          <p:cNvPr id="16" name="Elbow Connector 15"/>
          <p:cNvCxnSpPr>
            <a:stCxn id="5" idx="2"/>
          </p:cNvCxnSpPr>
          <p:nvPr/>
        </p:nvCxnSpPr>
        <p:spPr>
          <a:xfrm rot="5400000" flipV="1">
            <a:off x="1557020" y="1104265"/>
            <a:ext cx="1753235" cy="20345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38770" y="860425"/>
            <a:ext cx="104584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segment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112635" y="808355"/>
            <a:ext cx="593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ljmp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250940" y="328295"/>
            <a:ext cx="2581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 32-bit protected mode: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68790" y="860425"/>
            <a:ext cx="1889125" cy="29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offset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38770" y="1833880"/>
            <a:ext cx="1229360" cy="31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68130" y="1833880"/>
            <a:ext cx="400685" cy="311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Notched Right Arrow 23"/>
          <p:cNvSpPr/>
          <p:nvPr/>
        </p:nvSpPr>
        <p:spPr>
          <a:xfrm rot="5400000">
            <a:off x="8239760" y="1309370"/>
            <a:ext cx="291465" cy="18351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535035" y="1178560"/>
            <a:ext cx="103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load into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6415405" y="1777365"/>
            <a:ext cx="1174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CS register</a:t>
            </a:r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5400000">
            <a:off x="6806883" y="788353"/>
            <a:ext cx="389255" cy="31038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50590" y="3526790"/>
            <a:ext cx="1999615" cy="143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Segment</a:t>
            </a:r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 rot="10800000" flipH="1" flipV="1">
            <a:off x="3449320" y="2534285"/>
            <a:ext cx="3175" cy="2430145"/>
          </a:xfrm>
          <a:prstGeom prst="bentConnector3">
            <a:avLst>
              <a:gd name="adj1" fmla="val -3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2"/>
          </p:cNvCxnSpPr>
          <p:nvPr/>
        </p:nvCxnSpPr>
        <p:spPr>
          <a:xfrm rot="5400000">
            <a:off x="6244590" y="384175"/>
            <a:ext cx="3300095" cy="4838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9422765" y="14655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8926830" y="14820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9124315" y="14808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7914005" y="1490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15</a:t>
            </a:r>
            <a:endParaRPr lang="en-US"/>
          </a:p>
        </p:txBody>
      </p:sp>
      <p:cxnSp>
        <p:nvCxnSpPr>
          <p:cNvPr id="40" name="Elbow Connector 39"/>
          <p:cNvCxnSpPr>
            <a:stCxn id="6" idx="2"/>
            <a:endCxn id="41" idx="1"/>
          </p:cNvCxnSpPr>
          <p:nvPr/>
        </p:nvCxnSpPr>
        <p:spPr>
          <a:xfrm rot="5400000">
            <a:off x="1212215" y="1141730"/>
            <a:ext cx="1296035" cy="1501775"/>
          </a:xfrm>
          <a:prstGeom prst="bentConnector4">
            <a:avLst>
              <a:gd name="adj1" fmla="val 32386"/>
              <a:gd name="adj2" fmla="val 115856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>
            <a:off x="1109345" y="2084070"/>
            <a:ext cx="184785" cy="914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638935" y="1402080"/>
            <a:ext cx="1868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Size of GDT</a:t>
            </a:r>
            <a:endParaRPr 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3885565" y="71755"/>
            <a:ext cx="979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Memory</a:t>
            </a:r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5449570" y="328295"/>
            <a:ext cx="605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High</a:t>
            </a:r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5449570" y="5847080"/>
            <a:ext cx="562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Low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620645" y="2365375"/>
            <a:ext cx="4213860" cy="11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GDT base address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4505" y="2365375"/>
            <a:ext cx="1824990" cy="1103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GDT size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422775" y="1628775"/>
            <a:ext cx="370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GDTR register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251190" y="1997075"/>
            <a:ext cx="75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58890" y="199707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16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834505" y="199707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15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26665" y="199707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47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Spreadsheets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zyd</dc:creator>
  <cp:lastModifiedBy>zyd</cp:lastModifiedBy>
  <cp:revision>5</cp:revision>
  <dcterms:created xsi:type="dcterms:W3CDTF">2020-08-02T07:05:43Z</dcterms:created>
  <dcterms:modified xsi:type="dcterms:W3CDTF">2020-08-02T07:05:43Z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1033-2.3.0.3701</vt:lpwstr>
  </property>
</Properties>
</file>