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33E9-A251-623D-7045-441AD159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D3650-982A-288A-3299-72CA2146A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AC8BA-41AB-932C-A408-F640F718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B8C7-A9AD-460F-95CD-8583BCAC07AD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CD858-564A-7641-5C8A-4CDAD61F8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3FA5E-D2F3-C4F2-0E8F-2C0746B8E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84A38-D83B-4FF8-B186-7D0DB7BF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61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A8AB2-B117-C8BA-8A0B-73816431D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D178C-A587-5277-6692-35452B8F6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6C05A-9E2F-C95D-18DF-D050E18E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B8C7-A9AD-460F-95CD-8583BCAC07AD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171C-292C-1028-E99B-4E2B6484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DBE3E-7337-88ED-7257-DCD45F00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84A38-D83B-4FF8-B186-7D0DB7BF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3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092D17-A6CA-156D-C0D5-5BD6E3FCC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0C7B9-B240-6A67-F26C-FDE58C2FD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F739F-862E-4F7A-1A2D-7E84D94D2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B8C7-A9AD-460F-95CD-8583BCAC07AD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DDAC3-40D9-36D4-A095-85F2FFC3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182A9-EEA2-4A41-8110-760B1CDA3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84A38-D83B-4FF8-B186-7D0DB7BF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8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9A0E2-815E-F72D-23C4-BE119B8E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6EC9-788C-B6E8-2263-A2EE0157F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BC2DC-ABA7-12AA-1555-BBED7EDEF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B8C7-A9AD-460F-95CD-8583BCAC07AD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1DEF1-5288-85B2-D7CE-A2C7E1A7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667F1-42C9-FCB1-6598-A795B1BA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84A38-D83B-4FF8-B186-7D0DB7BF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2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B932-DF17-3B75-13BF-B2289E2C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C64AF-2D85-4B26-88A4-D609DA3F3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CA0CA-715C-5FD9-7056-F6DA43DD2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B8C7-A9AD-460F-95CD-8583BCAC07AD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D1447-69A7-C51B-D5E3-2DE8CB56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D4C59-28CD-341F-693C-FEFB3EA0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84A38-D83B-4FF8-B186-7D0DB7BF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03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D0C9-1419-B206-5527-0703911ED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85D66-2B3C-A4FD-3C1E-BAF7FC520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C0BAE-E264-46EE-B60D-683457860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0ADE4-9C01-0465-0EE3-ECAC60366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B8C7-A9AD-460F-95CD-8583BCAC07AD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A03AB-29E9-15FA-C13D-D2C88382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798A3-86F9-AE51-D863-3A3622DE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84A38-D83B-4FF8-B186-7D0DB7BF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7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2C8A-DDE8-15C4-F2F1-EE7930E3B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6CE02-3214-63F8-C347-48D5912B3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272D7-D8C4-06F3-7A34-956A9DE23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97FDB-0D1B-0838-FA41-DE4C5AD73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44128F-4646-9658-FE00-DBA894EF45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359286-095E-B20D-1063-28E85FAFD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B8C7-A9AD-460F-95CD-8583BCAC07AD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2D013-F169-EA2D-E40B-49BB2F17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04C75-FA88-FA2E-C283-51EA153F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84A38-D83B-4FF8-B186-7D0DB7BF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6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00B2-10EB-14DD-CE0A-D0145352D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82E8AF-9501-2941-0723-CCD151EF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B8C7-A9AD-460F-95CD-8583BCAC07AD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6F8F0-50D4-E4B3-4E31-605E3CFC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35586-04A0-EE97-2F58-096BC0C9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84A38-D83B-4FF8-B186-7D0DB7BF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2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9EBB3D-F503-3394-8F88-FE17F4F4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B8C7-A9AD-460F-95CD-8583BCAC07AD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9462C8-F222-C7C0-77ED-58D50C04E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E479E-8377-3178-48F7-EC4E1E8B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84A38-D83B-4FF8-B186-7D0DB7BF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3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E825-9590-1362-A62C-DF08BE6D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87D0A-1E96-EE52-FE86-416D924E8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DE326-A4F9-2DF0-95BE-A04CC8C66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9F5F1-C10C-0006-E197-4D9AC21EA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B8C7-A9AD-460F-95CD-8583BCAC07AD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F38A7-884B-5B59-1170-192FB4B83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2BEF8-CD83-3687-7EA5-A821557C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84A38-D83B-4FF8-B186-7D0DB7BF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33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F4D6-EF8F-F5C1-7154-AEFE08C5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9C0B4C-69CD-9A2C-B3D7-159DFB3F9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4DDCB-8493-E4C1-6D96-161202A2D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120AF-FB5A-98BA-3DB7-BE315F927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B8C7-A9AD-460F-95CD-8583BCAC07AD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5921D-1C92-BD4A-B936-2ED2BF73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E2C9E-2F23-BD1F-8712-35AADB36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84A38-D83B-4FF8-B186-7D0DB7BF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9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84DE86-C776-9C61-269D-AC0882BC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185DB-4B0D-B771-23E7-734AA697B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476E9-B7AC-CD97-0AA5-2664CE807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D5B8C7-A9AD-460F-95CD-8583BCAC07AD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FFB04-DF58-FC1D-138E-9E51EF9B9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A4C4C-3D45-FD1B-C71B-61E7A900D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184A38-D83B-4FF8-B186-7D0DB7BF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7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file:///C:\Users\burgh\Box\Burghoff\Storage\Github\Scientific-Inkscape\tests\data\gallery_viewer\figures\SVG%20insert%20and%20link.sv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burgh\Box\Burghoff\Storage\Github\Scientific-Inkscape\tests\data\gallery_viewer\figures\SVG%20linked.sv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burgh\Box\Burghoff\Storage\Github\Scientific-Inkscape\tests\data\gallery_viewer\figures\EMF%20insert%20and%20link.emf" TargetMode="Externa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file:///C:\Users\burgh\Box\Burghoff\Storage\Github\Scientific-Inkscape\tests\data\gallery_viewer\figures\EMF%20linked.emf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burgh\Box\Burghoff\Storage\Github\Scientific-Inkscape\tests\data\gallery_viewer\figures\PNG%20insert%20and%20link.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file:///C:\Users\burgh\Box\Burghoff\Storage\Github\Scientific-Inkscape\tests\data\gallery_viewer\figures\PNG%20linked.png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EAFA635-3FC3-82E5-04E7-2EB05E623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1180" y="2238865"/>
            <a:ext cx="9189640" cy="238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2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5662559C-34E5-D016-6828-981CB3976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 r:link="rId4"/>
              </a:ext>
            </a:extLst>
          </a:blip>
          <a:stretch>
            <a:fillRect/>
          </a:stretch>
        </p:blipFill>
        <p:spPr>
          <a:xfrm>
            <a:off x="1214794" y="2521669"/>
            <a:ext cx="9762412" cy="181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4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AC17A08-336D-6062-BEC0-C47EB11DB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link="rId3"/>
              </a:ext>
            </a:extLst>
          </a:blip>
          <a:stretch>
            <a:fillRect/>
          </a:stretch>
        </p:blipFill>
        <p:spPr>
          <a:xfrm>
            <a:off x="2116037" y="2257720"/>
            <a:ext cx="7959926" cy="234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99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301AE4-DC3C-6E49-8C8A-D907BDBFC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7257"/>
            <a:ext cx="12192000" cy="316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54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5BC461-77F0-2E2D-CF82-07BBC6A3CF79}"/>
              </a:ext>
            </a:extLst>
          </p:cNvPr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0" y="2295205"/>
            <a:ext cx="12192000" cy="226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8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20EAF7-009D-B6D6-4C1B-9E63135372A2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0" y="1647315"/>
            <a:ext cx="12192000" cy="356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75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281B9-193F-2D9B-12E2-7B88EA56C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78B0C9-B535-ED74-F8A8-EC4A72989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856232"/>
            <a:ext cx="12192000" cy="314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31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0A689-37F2-0BF4-3BCB-FF64C32F2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D86D20-D15A-DE78-9847-42966D365B99}"/>
              </a:ext>
            </a:extLst>
          </p:cNvPr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307335"/>
            <a:ext cx="12192000" cy="224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56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BFC1E-4A62-3F45-3513-AFBC90C9E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5A1A06-833B-FDB6-F526-FCE364AF2355}"/>
              </a:ext>
            </a:extLst>
          </p:cNvPr>
          <p:cNvPicPr>
            <a:picLocks noChangeAspect="1"/>
          </p:cNvPicPr>
          <p:nvPr/>
        </p:nvPicPr>
        <p:blipFill>
          <a:blip r:link="rId2"/>
          <a:srcRect/>
          <a:stretch>
            <a:fillRect/>
          </a:stretch>
        </p:blipFill>
        <p:spPr>
          <a:xfrm>
            <a:off x="35849" y="1647315"/>
            <a:ext cx="12120301" cy="356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79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Burghoff, David P</dc:creator>
  <cp:lastModifiedBy>Burghoff, David P</cp:lastModifiedBy>
  <cp:revision>2</cp:revision>
  <dcterms:created xsi:type="dcterms:W3CDTF">2025-05-13T00:34:08Z</dcterms:created>
  <dcterms:modified xsi:type="dcterms:W3CDTF">2025-05-13T00:41:34Z</dcterms:modified>
</cp:coreProperties>
</file>