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99" name="Shape 9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57" name="Shape 15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05" name="Shape 10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11" name="Shape 11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rtl="0">
              <a:spcBef>
                <a:spcPts val="0"/>
              </a:spcBef>
              <a:buNone/>
            </a:pPr>
            <a:r>
              <a:t/>
            </a:r>
            <a:endParaRPr/>
          </a:p>
        </p:txBody>
      </p:sp>
      <p:sp>
        <p:nvSpPr>
          <p:cNvPr id="129" name="Shape 1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rtl="0">
              <a:spcBef>
                <a:spcPts val="0"/>
              </a:spcBef>
              <a:buNone/>
            </a:pPr>
            <a:r>
              <a:t/>
            </a:r>
            <a:endParaRPr/>
          </a:p>
        </p:txBody>
      </p:sp>
      <p:sp>
        <p:nvSpPr>
          <p:cNvPr id="146" name="Shape 14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itle">
  <p:cSld name="Title Slide">
    <p:spTree>
      <p:nvGrpSpPr>
        <p:cNvPr id="14" name="Shape 14"/>
        <p:cNvGrpSpPr/>
        <p:nvPr/>
      </p:nvGrpSpPr>
      <p:grpSpPr>
        <a:xfrm>
          <a:off x="0" y="0"/>
          <a:ext cx="0" cy="0"/>
          <a:chOff x="0" y="0"/>
          <a:chExt cx="0" cy="0"/>
        </a:xfrm>
      </p:grpSpPr>
      <p:sp>
        <p:nvSpPr>
          <p:cNvPr id="15" name="Shape 15"/>
          <p:cNvSpPr/>
          <p:nvPr/>
        </p:nvSpPr>
        <p:spPr>
          <a:xfrm>
            <a:off x="3175" y="6400800"/>
            <a:ext cx="12188825" cy="457200"/>
          </a:xfrm>
          <a:prstGeom prst="rect">
            <a:avLst/>
          </a:prstGeom>
          <a:solidFill>
            <a:schemeClr val="accent2"/>
          </a:solidFill>
          <a:ln>
            <a:noFill/>
          </a:ln>
        </p:spPr>
        <p:txBody>
          <a:bodyPr anchorCtr="0" anchor="ctr" bIns="91425" lIns="91425" rIns="91425" wrap="square" tIns="91425">
            <a:noAutofit/>
          </a:bodyPr>
          <a:lstStyle/>
          <a:p>
            <a:pPr indent="0" lvl="0" marL="0">
              <a:spcBef>
                <a:spcPts val="0"/>
              </a:spcBef>
              <a:buNone/>
            </a:pPr>
            <a:r>
              <a:t/>
            </a:r>
            <a:endParaRPr/>
          </a:p>
        </p:txBody>
      </p:sp>
      <p:sp>
        <p:nvSpPr>
          <p:cNvPr id="16" name="Shape 16"/>
          <p:cNvSpPr/>
          <p:nvPr/>
        </p:nvSpPr>
        <p:spPr>
          <a:xfrm>
            <a:off x="15" y="6334316"/>
            <a:ext cx="12188825" cy="64008"/>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7" name="Shape 17"/>
          <p:cNvSpPr txBox="1"/>
          <p:nvPr>
            <p:ph type="ctrTitle"/>
          </p:nvPr>
        </p:nvSpPr>
        <p:spPr>
          <a:xfrm>
            <a:off x="1097280" y="758952"/>
            <a:ext cx="10058400" cy="3566160"/>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262626"/>
              </a:buClr>
              <a:buSzPts val="8000"/>
              <a:buFont typeface="Calibri"/>
              <a:buNone/>
              <a:defRPr b="0" i="0" sz="8000" u="none" cap="none" strike="noStrike">
                <a:solidFill>
                  <a:srgbClr val="262626"/>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8" name="Shape 18"/>
          <p:cNvSpPr txBox="1"/>
          <p:nvPr>
            <p:ph idx="1" type="subTitle"/>
          </p:nvPr>
        </p:nvSpPr>
        <p:spPr>
          <a:xfrm>
            <a:off x="1100051" y="4455620"/>
            <a:ext cx="10058400" cy="1143000"/>
          </a:xfrm>
          <a:prstGeom prst="rect">
            <a:avLst/>
          </a:prstGeom>
          <a:noFill/>
          <a:ln>
            <a:noFill/>
          </a:ln>
        </p:spPr>
        <p:txBody>
          <a:bodyPr anchorCtr="0" anchor="t" bIns="91425" lIns="91425" rIns="91425" wrap="square" tIns="91425"/>
          <a:lstStyle>
            <a:lvl1pPr indent="0" lvl="0" marL="0" marR="0" rtl="0" algn="l">
              <a:lnSpc>
                <a:spcPct val="90000"/>
              </a:lnSpc>
              <a:spcBef>
                <a:spcPts val="1200"/>
              </a:spcBef>
              <a:spcAft>
                <a:spcPts val="200"/>
              </a:spcAft>
              <a:buClr>
                <a:schemeClr val="accent1"/>
              </a:buClr>
              <a:buSzPts val="2400"/>
              <a:buFont typeface="Calibri"/>
              <a:buNone/>
              <a:defRPr b="0" i="0" sz="2400" u="none" cap="none" strike="noStrike">
                <a:solidFill>
                  <a:schemeClr val="dk2"/>
                </a:solidFill>
                <a:latin typeface="Calibri"/>
                <a:ea typeface="Calibri"/>
                <a:cs typeface="Calibri"/>
                <a:sym typeface="Calibri"/>
              </a:defRPr>
            </a:lvl1pPr>
            <a:lvl2pPr indent="0" lvl="1" marL="457200" marR="0" rtl="0" algn="ctr">
              <a:lnSpc>
                <a:spcPct val="90000"/>
              </a:lnSpc>
              <a:spcBef>
                <a:spcPts val="200"/>
              </a:spcBef>
              <a:spcAft>
                <a:spcPts val="40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2pPr>
            <a:lvl3pPr indent="0" lvl="2" marL="914400" marR="0" rtl="0" algn="ctr">
              <a:lnSpc>
                <a:spcPct val="90000"/>
              </a:lnSpc>
              <a:spcBef>
                <a:spcPts val="200"/>
              </a:spcBef>
              <a:spcAft>
                <a:spcPts val="40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indent="0" lvl="3" marL="1371600" marR="0" rtl="0" algn="ctr">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indent="0" lvl="4" marL="1828800" marR="0" rtl="0" algn="ctr">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indent="0" lvl="5" marL="2286000" marR="0" rtl="0" algn="ctr">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indent="0" lvl="6" marL="2743200" marR="0" rtl="0" algn="ctr">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indent="0" lvl="7" marL="3200400" marR="0" rtl="0" algn="ctr">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indent="0" lvl="8" marL="3657600" marR="0" rtl="0" algn="ctr">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19" name="Shape 19"/>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 sz="1050" u="none" cap="none" strike="noStrike">
                <a:solidFill>
                  <a:srgbClr val="FFFFFF"/>
                </a:solidFill>
                <a:latin typeface="Calibri"/>
                <a:ea typeface="Calibri"/>
                <a:cs typeface="Calibri"/>
                <a:sym typeface="Calibri"/>
              </a:rPr>
              <a:t>‹#›</a:t>
            </a:fld>
          </a:p>
        </p:txBody>
      </p:sp>
      <p:cxnSp>
        <p:nvCxnSpPr>
          <p:cNvPr id="22" name="Shape 22"/>
          <p:cNvCxnSpPr/>
          <p:nvPr/>
        </p:nvCxnSpPr>
        <p:spPr>
          <a:xfrm>
            <a:off x="1207658" y="4343400"/>
            <a:ext cx="9875520" cy="0"/>
          </a:xfrm>
          <a:prstGeom prst="straightConnector1">
            <a:avLst/>
          </a:prstGeom>
          <a:noFill/>
          <a:ln cap="flat" cmpd="sng" w="9525">
            <a:solidFill>
              <a:srgbClr val="7F7F7F"/>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83" name="Shape 83"/>
        <p:cNvGrpSpPr/>
        <p:nvPr/>
      </p:nvGrpSpPr>
      <p:grpSpPr>
        <a:xfrm>
          <a:off x="0" y="0"/>
          <a:ext cx="0" cy="0"/>
          <a:chOff x="0" y="0"/>
          <a:chExt cx="0" cy="0"/>
        </a:xfrm>
      </p:grpSpPr>
      <p:sp>
        <p:nvSpPr>
          <p:cNvPr id="84" name="Shape 84"/>
          <p:cNvSpPr txBox="1"/>
          <p:nvPr>
            <p:ph type="title"/>
          </p:nvPr>
        </p:nvSpPr>
        <p:spPr>
          <a:xfrm>
            <a:off x="1097280" y="286603"/>
            <a:ext cx="10058400" cy="1450757"/>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85" name="Shape 85"/>
          <p:cNvSpPr txBox="1"/>
          <p:nvPr>
            <p:ph idx="1" type="body"/>
          </p:nvPr>
        </p:nvSpPr>
        <p:spPr>
          <a:xfrm rot="5400000">
            <a:off x="4114800" y="-1171786"/>
            <a:ext cx="4023360" cy="10058400"/>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86" name="Shape 86"/>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87" name="Shape 87"/>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88" name="Shape 88"/>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vertTitleAndTx">
  <p:cSld name="Vertical Title and Text">
    <p:spTree>
      <p:nvGrpSpPr>
        <p:cNvPr id="89" name="Shape 89"/>
        <p:cNvGrpSpPr/>
        <p:nvPr/>
      </p:nvGrpSpPr>
      <p:grpSpPr>
        <a:xfrm>
          <a:off x="0" y="0"/>
          <a:ext cx="0" cy="0"/>
          <a:chOff x="0" y="0"/>
          <a:chExt cx="0" cy="0"/>
        </a:xfrm>
      </p:grpSpPr>
      <p:sp>
        <p:nvSpPr>
          <p:cNvPr id="90" name="Shape 90"/>
          <p:cNvSpPr/>
          <p:nvPr/>
        </p:nvSpPr>
        <p:spPr>
          <a:xfrm>
            <a:off x="3175" y="6400800"/>
            <a:ext cx="12188825" cy="457200"/>
          </a:xfrm>
          <a:prstGeom prst="rect">
            <a:avLst/>
          </a:prstGeom>
          <a:solidFill>
            <a:schemeClr val="accent2"/>
          </a:solidFill>
          <a:ln>
            <a:noFill/>
          </a:ln>
        </p:spPr>
        <p:txBody>
          <a:bodyPr anchorCtr="0" anchor="ctr" bIns="91425" lIns="91425" rIns="91425" wrap="square" tIns="91425">
            <a:noAutofit/>
          </a:bodyPr>
          <a:lstStyle/>
          <a:p>
            <a:pPr indent="0" lvl="0" marL="0">
              <a:spcBef>
                <a:spcPts val="0"/>
              </a:spcBef>
              <a:buNone/>
            </a:pPr>
            <a:r>
              <a:t/>
            </a:r>
            <a:endParaRPr/>
          </a:p>
        </p:txBody>
      </p:sp>
      <p:sp>
        <p:nvSpPr>
          <p:cNvPr id="91" name="Shape 91"/>
          <p:cNvSpPr/>
          <p:nvPr/>
        </p:nvSpPr>
        <p:spPr>
          <a:xfrm>
            <a:off x="15" y="6334316"/>
            <a:ext cx="12188825" cy="64008"/>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92" name="Shape 92"/>
          <p:cNvSpPr txBox="1"/>
          <p:nvPr>
            <p:ph type="title"/>
          </p:nvPr>
        </p:nvSpPr>
        <p:spPr>
          <a:xfrm rot="5400000">
            <a:off x="7160640" y="1979039"/>
            <a:ext cx="5757421" cy="2628900"/>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93" name="Shape 93"/>
          <p:cNvSpPr txBox="1"/>
          <p:nvPr>
            <p:ph idx="1" type="body"/>
          </p:nvPr>
        </p:nvSpPr>
        <p:spPr>
          <a:xfrm rot="5400000">
            <a:off x="1826639" y="-573661"/>
            <a:ext cx="5757422" cy="7734300"/>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94" name="Shape 94"/>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95" name="Shape 95"/>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96" name="Shape 96"/>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3" name="Shape 23"/>
        <p:cNvGrpSpPr/>
        <p:nvPr/>
      </p:nvGrpSpPr>
      <p:grpSpPr>
        <a:xfrm>
          <a:off x="0" y="0"/>
          <a:ext cx="0" cy="0"/>
          <a:chOff x="0" y="0"/>
          <a:chExt cx="0" cy="0"/>
        </a:xfrm>
      </p:grpSpPr>
      <p:sp>
        <p:nvSpPr>
          <p:cNvPr id="24" name="Shape 24"/>
          <p:cNvSpPr txBox="1"/>
          <p:nvPr>
            <p:ph type="title"/>
          </p:nvPr>
        </p:nvSpPr>
        <p:spPr>
          <a:xfrm>
            <a:off x="1097280" y="286603"/>
            <a:ext cx="10058400" cy="1450757"/>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25" name="Shape 25"/>
          <p:cNvSpPr txBox="1"/>
          <p:nvPr>
            <p:ph idx="1" type="body"/>
          </p:nvPr>
        </p:nvSpPr>
        <p:spPr>
          <a:xfrm>
            <a:off x="1097280" y="1845734"/>
            <a:ext cx="10058400" cy="4023360"/>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26" name="Shape 26"/>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secHead">
  <p:cSld name="Section Header">
    <p:bg>
      <p:bgPr>
        <a:solidFill>
          <a:schemeClr val="lt1"/>
        </a:solidFill>
      </p:bgPr>
    </p:bg>
    <p:spTree>
      <p:nvGrpSpPr>
        <p:cNvPr id="29" name="Shape 29"/>
        <p:cNvGrpSpPr/>
        <p:nvPr/>
      </p:nvGrpSpPr>
      <p:grpSpPr>
        <a:xfrm>
          <a:off x="0" y="0"/>
          <a:ext cx="0" cy="0"/>
          <a:chOff x="0" y="0"/>
          <a:chExt cx="0" cy="0"/>
        </a:xfrm>
      </p:grpSpPr>
      <p:sp>
        <p:nvSpPr>
          <p:cNvPr id="30" name="Shape 30"/>
          <p:cNvSpPr/>
          <p:nvPr/>
        </p:nvSpPr>
        <p:spPr>
          <a:xfrm>
            <a:off x="3175" y="6400800"/>
            <a:ext cx="12188825" cy="457200"/>
          </a:xfrm>
          <a:prstGeom prst="rect">
            <a:avLst/>
          </a:prstGeom>
          <a:solidFill>
            <a:schemeClr val="accen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1" name="Shape 31"/>
          <p:cNvSpPr/>
          <p:nvPr/>
        </p:nvSpPr>
        <p:spPr>
          <a:xfrm>
            <a:off x="15" y="6334316"/>
            <a:ext cx="12188825" cy="64008"/>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32" name="Shape 32"/>
          <p:cNvSpPr txBox="1"/>
          <p:nvPr>
            <p:ph type="title"/>
          </p:nvPr>
        </p:nvSpPr>
        <p:spPr>
          <a:xfrm>
            <a:off x="1097280" y="758952"/>
            <a:ext cx="10058400" cy="3566160"/>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262626"/>
              </a:buClr>
              <a:buSzPts val="8000"/>
              <a:buFont typeface="Calibri"/>
              <a:buNone/>
              <a:defRPr b="0" i="0" sz="8000" u="none" cap="none" strike="noStrike">
                <a:solidFill>
                  <a:srgbClr val="262626"/>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33" name="Shape 33"/>
          <p:cNvSpPr txBox="1"/>
          <p:nvPr>
            <p:ph idx="1" type="body"/>
          </p:nvPr>
        </p:nvSpPr>
        <p:spPr>
          <a:xfrm>
            <a:off x="1097280" y="4453128"/>
            <a:ext cx="10058400" cy="1143000"/>
          </a:xfrm>
          <a:prstGeom prst="rect">
            <a:avLst/>
          </a:prstGeom>
          <a:noFill/>
          <a:ln>
            <a:noFill/>
          </a:ln>
        </p:spPr>
        <p:txBody>
          <a:bodyPr anchorCtr="0" anchor="t" bIns="91425" lIns="91425" rIns="91425" wrap="square" tIns="91425"/>
          <a:lstStyle>
            <a:lvl1pPr indent="0" lvl="0" marL="0" marR="0" rtl="0" algn="l">
              <a:lnSpc>
                <a:spcPct val="90000"/>
              </a:lnSpc>
              <a:spcBef>
                <a:spcPts val="1200"/>
              </a:spcBef>
              <a:spcAft>
                <a:spcPts val="200"/>
              </a:spcAft>
              <a:buClr>
                <a:schemeClr val="accent1"/>
              </a:buClr>
              <a:buSzPts val="2400"/>
              <a:buFont typeface="Calibri"/>
              <a:buNone/>
              <a:defRPr b="0" i="0" sz="2400" u="none" cap="none" strike="noStrike">
                <a:solidFill>
                  <a:schemeClr val="dk2"/>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SzPts val="1800"/>
              <a:buFont typeface="Calibri"/>
              <a:buNone/>
              <a:defRPr b="0" i="0" sz="1800" u="none" cap="none" strike="noStrike">
                <a:solidFill>
                  <a:srgbClr val="888888"/>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SzPts val="1600"/>
              <a:buFont typeface="Calibri"/>
              <a:buNone/>
              <a:defRPr b="0" i="0" sz="1600" u="none" cap="none" strike="noStrike">
                <a:solidFill>
                  <a:srgbClr val="888888"/>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9pPr>
          </a:lstStyle>
          <a:p/>
        </p:txBody>
      </p:sp>
      <p:sp>
        <p:nvSpPr>
          <p:cNvPr id="34" name="Shape 34"/>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 sz="1050" u="none" cap="none" strike="noStrike">
                <a:solidFill>
                  <a:srgbClr val="FFFFFF"/>
                </a:solidFill>
                <a:latin typeface="Calibri"/>
                <a:ea typeface="Calibri"/>
                <a:cs typeface="Calibri"/>
                <a:sym typeface="Calibri"/>
              </a:rPr>
              <a:t>‹#›</a:t>
            </a:fld>
          </a:p>
        </p:txBody>
      </p:sp>
      <p:cxnSp>
        <p:nvCxnSpPr>
          <p:cNvPr id="37" name="Shape 37"/>
          <p:cNvCxnSpPr/>
          <p:nvPr/>
        </p:nvCxnSpPr>
        <p:spPr>
          <a:xfrm>
            <a:off x="1207658" y="4343400"/>
            <a:ext cx="9875520" cy="0"/>
          </a:xfrm>
          <a:prstGeom prst="straightConnector1">
            <a:avLst/>
          </a:prstGeom>
          <a:noFill/>
          <a:ln cap="flat" cmpd="sng" w="9525">
            <a:solidFill>
              <a:srgbClr val="7F7F7F"/>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38" name="Shape 38"/>
        <p:cNvGrpSpPr/>
        <p:nvPr/>
      </p:nvGrpSpPr>
      <p:grpSpPr>
        <a:xfrm>
          <a:off x="0" y="0"/>
          <a:ext cx="0" cy="0"/>
          <a:chOff x="0" y="0"/>
          <a:chExt cx="0" cy="0"/>
        </a:xfrm>
      </p:grpSpPr>
      <p:sp>
        <p:nvSpPr>
          <p:cNvPr id="39" name="Shape 39"/>
          <p:cNvSpPr txBox="1"/>
          <p:nvPr>
            <p:ph type="title"/>
          </p:nvPr>
        </p:nvSpPr>
        <p:spPr>
          <a:xfrm>
            <a:off x="1097280" y="286603"/>
            <a:ext cx="10058400" cy="1450757"/>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40" name="Shape 40"/>
          <p:cNvSpPr txBox="1"/>
          <p:nvPr>
            <p:ph idx="1" type="body"/>
          </p:nvPr>
        </p:nvSpPr>
        <p:spPr>
          <a:xfrm>
            <a:off x="1097279" y="1845734"/>
            <a:ext cx="4937760" cy="4023360"/>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41" name="Shape 41"/>
          <p:cNvSpPr txBox="1"/>
          <p:nvPr>
            <p:ph idx="2" type="body"/>
          </p:nvPr>
        </p:nvSpPr>
        <p:spPr>
          <a:xfrm>
            <a:off x="6217920" y="1845735"/>
            <a:ext cx="4937760" cy="4023360"/>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42" name="Shape 42"/>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45" name="Shape 45"/>
        <p:cNvGrpSpPr/>
        <p:nvPr/>
      </p:nvGrpSpPr>
      <p:grpSpPr>
        <a:xfrm>
          <a:off x="0" y="0"/>
          <a:ext cx="0" cy="0"/>
          <a:chOff x="0" y="0"/>
          <a:chExt cx="0" cy="0"/>
        </a:xfrm>
      </p:grpSpPr>
      <p:sp>
        <p:nvSpPr>
          <p:cNvPr id="46" name="Shape 46"/>
          <p:cNvSpPr txBox="1"/>
          <p:nvPr>
            <p:ph type="title"/>
          </p:nvPr>
        </p:nvSpPr>
        <p:spPr>
          <a:xfrm>
            <a:off x="1097280" y="286603"/>
            <a:ext cx="10058400" cy="1450757"/>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47" name="Shape 47"/>
          <p:cNvSpPr txBox="1"/>
          <p:nvPr>
            <p:ph idx="1" type="body"/>
          </p:nvPr>
        </p:nvSpPr>
        <p:spPr>
          <a:xfrm>
            <a:off x="1097280" y="1846052"/>
            <a:ext cx="4937760" cy="736282"/>
          </a:xfrm>
          <a:prstGeom prst="rect">
            <a:avLst/>
          </a:prstGeom>
          <a:noFill/>
          <a:ln>
            <a:noFill/>
          </a:ln>
        </p:spPr>
        <p:txBody>
          <a:bodyPr anchorCtr="0" anchor="ctr" bIns="91425" lIns="91425" rIns="91425" wrap="square" tIns="91425"/>
          <a:lstStyle>
            <a:lvl1pPr indent="0" lvl="0" marL="0" marR="0" rtl="0" algn="l">
              <a:lnSpc>
                <a:spcPct val="90000"/>
              </a:lnSpc>
              <a:spcBef>
                <a:spcPts val="1200"/>
              </a:spcBef>
              <a:spcAft>
                <a:spcPts val="200"/>
              </a:spcAft>
              <a:buClr>
                <a:schemeClr val="accent1"/>
              </a:buClr>
              <a:buSzPts val="2000"/>
              <a:buFont typeface="Calibri"/>
              <a:buNone/>
              <a:defRPr b="0" i="0" sz="2000" u="none" cap="none" strike="noStrike">
                <a:solidFill>
                  <a:schemeClr val="dk2"/>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SzPts val="2000"/>
              <a:buFont typeface="Calibri"/>
              <a:buNone/>
              <a:defRPr b="1" i="0" sz="20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SzPts val="1800"/>
              <a:buFont typeface="Calibri"/>
              <a:buNone/>
              <a:defRPr b="1" i="0" sz="18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9pPr>
          </a:lstStyle>
          <a:p/>
        </p:txBody>
      </p:sp>
      <p:sp>
        <p:nvSpPr>
          <p:cNvPr id="48" name="Shape 48"/>
          <p:cNvSpPr txBox="1"/>
          <p:nvPr>
            <p:ph idx="2" type="body"/>
          </p:nvPr>
        </p:nvSpPr>
        <p:spPr>
          <a:xfrm>
            <a:off x="1097280" y="2582334"/>
            <a:ext cx="4937760" cy="3378200"/>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49" name="Shape 49"/>
          <p:cNvSpPr txBox="1"/>
          <p:nvPr>
            <p:ph idx="3" type="body"/>
          </p:nvPr>
        </p:nvSpPr>
        <p:spPr>
          <a:xfrm>
            <a:off x="6217920" y="1846052"/>
            <a:ext cx="4937760" cy="736282"/>
          </a:xfrm>
          <a:prstGeom prst="rect">
            <a:avLst/>
          </a:prstGeom>
          <a:noFill/>
          <a:ln>
            <a:noFill/>
          </a:ln>
        </p:spPr>
        <p:txBody>
          <a:bodyPr anchorCtr="0" anchor="ctr" bIns="91425" lIns="91425" rIns="91425" wrap="square" tIns="91425"/>
          <a:lstStyle>
            <a:lvl1pPr indent="0" lvl="0" marL="0" marR="0" rtl="0" algn="l">
              <a:lnSpc>
                <a:spcPct val="90000"/>
              </a:lnSpc>
              <a:spcBef>
                <a:spcPts val="1200"/>
              </a:spcBef>
              <a:spcAft>
                <a:spcPts val="200"/>
              </a:spcAft>
              <a:buClr>
                <a:schemeClr val="accent1"/>
              </a:buClr>
              <a:buSzPts val="2000"/>
              <a:buFont typeface="Calibri"/>
              <a:buNone/>
              <a:defRPr b="0" i="0" sz="2000" u="none" cap="none" strike="noStrike">
                <a:solidFill>
                  <a:schemeClr val="dk2"/>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SzPts val="2000"/>
              <a:buFont typeface="Calibri"/>
              <a:buNone/>
              <a:defRPr b="1" i="0" sz="20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SzPts val="1800"/>
              <a:buFont typeface="Calibri"/>
              <a:buNone/>
              <a:defRPr b="1" i="0" sz="18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9pPr>
          </a:lstStyle>
          <a:p/>
        </p:txBody>
      </p:sp>
      <p:sp>
        <p:nvSpPr>
          <p:cNvPr id="50" name="Shape 50"/>
          <p:cNvSpPr txBox="1"/>
          <p:nvPr>
            <p:ph idx="4" type="body"/>
          </p:nvPr>
        </p:nvSpPr>
        <p:spPr>
          <a:xfrm>
            <a:off x="6217920" y="2582334"/>
            <a:ext cx="4937760" cy="3378200"/>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51" name="Shape 51"/>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4" name="Shape 54"/>
        <p:cNvGrpSpPr/>
        <p:nvPr/>
      </p:nvGrpSpPr>
      <p:grpSpPr>
        <a:xfrm>
          <a:off x="0" y="0"/>
          <a:ext cx="0" cy="0"/>
          <a:chOff x="0" y="0"/>
          <a:chExt cx="0" cy="0"/>
        </a:xfrm>
      </p:grpSpPr>
      <p:sp>
        <p:nvSpPr>
          <p:cNvPr id="55" name="Shape 55"/>
          <p:cNvSpPr txBox="1"/>
          <p:nvPr>
            <p:ph type="title"/>
          </p:nvPr>
        </p:nvSpPr>
        <p:spPr>
          <a:xfrm>
            <a:off x="1097280" y="286603"/>
            <a:ext cx="10058400" cy="1450757"/>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56" name="Shape 56"/>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8" name="Shape 58"/>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blank">
  <p:cSld name="Blank">
    <p:spTree>
      <p:nvGrpSpPr>
        <p:cNvPr id="59" name="Shape 59"/>
        <p:cNvGrpSpPr/>
        <p:nvPr/>
      </p:nvGrpSpPr>
      <p:grpSpPr>
        <a:xfrm>
          <a:off x="0" y="0"/>
          <a:ext cx="0" cy="0"/>
          <a:chOff x="0" y="0"/>
          <a:chExt cx="0" cy="0"/>
        </a:xfrm>
      </p:grpSpPr>
      <p:sp>
        <p:nvSpPr>
          <p:cNvPr id="60" name="Shape 60"/>
          <p:cNvSpPr/>
          <p:nvPr/>
        </p:nvSpPr>
        <p:spPr>
          <a:xfrm>
            <a:off x="3175" y="6400800"/>
            <a:ext cx="12188825" cy="457200"/>
          </a:xfrm>
          <a:prstGeom prst="rect">
            <a:avLst/>
          </a:prstGeom>
          <a:solidFill>
            <a:schemeClr val="accent2"/>
          </a:solidFill>
          <a:ln>
            <a:noFill/>
          </a:ln>
        </p:spPr>
        <p:txBody>
          <a:bodyPr anchorCtr="0" anchor="ctr" bIns="91425" lIns="91425" rIns="91425" wrap="square" tIns="91425">
            <a:noAutofit/>
          </a:bodyPr>
          <a:lstStyle/>
          <a:p>
            <a:pPr indent="0" lvl="0" marL="0">
              <a:spcBef>
                <a:spcPts val="0"/>
              </a:spcBef>
              <a:buNone/>
            </a:pPr>
            <a:r>
              <a:t/>
            </a:r>
            <a:endParaRPr/>
          </a:p>
        </p:txBody>
      </p:sp>
      <p:sp>
        <p:nvSpPr>
          <p:cNvPr id="61" name="Shape 61"/>
          <p:cNvSpPr/>
          <p:nvPr/>
        </p:nvSpPr>
        <p:spPr>
          <a:xfrm>
            <a:off x="15" y="6334316"/>
            <a:ext cx="12188825" cy="64008"/>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62" name="Shape 62"/>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objTx">
  <p:cSld name="Content with Caption">
    <p:spTree>
      <p:nvGrpSpPr>
        <p:cNvPr id="65" name="Shape 65"/>
        <p:cNvGrpSpPr/>
        <p:nvPr/>
      </p:nvGrpSpPr>
      <p:grpSpPr>
        <a:xfrm>
          <a:off x="0" y="0"/>
          <a:ext cx="0" cy="0"/>
          <a:chOff x="0" y="0"/>
          <a:chExt cx="0" cy="0"/>
        </a:xfrm>
      </p:grpSpPr>
      <p:sp>
        <p:nvSpPr>
          <p:cNvPr id="66" name="Shape 66"/>
          <p:cNvSpPr/>
          <p:nvPr/>
        </p:nvSpPr>
        <p:spPr>
          <a:xfrm>
            <a:off x="16" y="0"/>
            <a:ext cx="4050791" cy="6858000"/>
          </a:xfrm>
          <a:prstGeom prst="rect">
            <a:avLst/>
          </a:prstGeom>
          <a:solidFill>
            <a:schemeClr val="accent2"/>
          </a:solidFill>
          <a:ln>
            <a:noFill/>
          </a:ln>
        </p:spPr>
        <p:txBody>
          <a:bodyPr anchorCtr="0" anchor="ctr" bIns="91425" lIns="91425" rIns="91425" wrap="square" tIns="91425">
            <a:noAutofit/>
          </a:bodyPr>
          <a:lstStyle/>
          <a:p>
            <a:pPr indent="0" lvl="0" marL="0">
              <a:spcBef>
                <a:spcPts val="0"/>
              </a:spcBef>
              <a:buNone/>
            </a:pPr>
            <a:r>
              <a:t/>
            </a:r>
            <a:endParaRPr/>
          </a:p>
        </p:txBody>
      </p:sp>
      <p:sp>
        <p:nvSpPr>
          <p:cNvPr id="67" name="Shape 67"/>
          <p:cNvSpPr/>
          <p:nvPr/>
        </p:nvSpPr>
        <p:spPr>
          <a:xfrm>
            <a:off x="4040071" y="0"/>
            <a:ext cx="64008" cy="6858000"/>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68" name="Shape 68"/>
          <p:cNvSpPr txBox="1"/>
          <p:nvPr>
            <p:ph type="title"/>
          </p:nvPr>
        </p:nvSpPr>
        <p:spPr>
          <a:xfrm>
            <a:off x="457200" y="594359"/>
            <a:ext cx="3200400" cy="2286000"/>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FFFFFF"/>
              </a:buClr>
              <a:buSzPts val="3600"/>
              <a:buFont typeface="Calibri"/>
              <a:buNone/>
              <a:defRPr b="0" i="0" sz="3600" u="none" cap="none" strike="noStrike">
                <a:solidFill>
                  <a:srgbClr val="FFFFFF"/>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69" name="Shape 69"/>
          <p:cNvSpPr txBox="1"/>
          <p:nvPr>
            <p:ph idx="1" type="body"/>
          </p:nvPr>
        </p:nvSpPr>
        <p:spPr>
          <a:xfrm>
            <a:off x="4800600" y="731520"/>
            <a:ext cx="6492240" cy="5257800"/>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70" name="Shape 70"/>
          <p:cNvSpPr txBox="1"/>
          <p:nvPr>
            <p:ph idx="2" type="body"/>
          </p:nvPr>
        </p:nvSpPr>
        <p:spPr>
          <a:xfrm>
            <a:off x="457200" y="2926080"/>
            <a:ext cx="3200400" cy="3379124"/>
          </a:xfrm>
          <a:prstGeom prst="rect">
            <a:avLst/>
          </a:prstGeom>
          <a:noFill/>
          <a:ln>
            <a:noFill/>
          </a:ln>
        </p:spPr>
        <p:txBody>
          <a:bodyPr anchorCtr="0" anchor="t" bIns="91425" lIns="91425" rIns="91425" wrap="square" tIns="91425"/>
          <a:lstStyle>
            <a:lvl1pPr indent="0" lvl="0" marL="0" marR="0" rtl="0" algn="l">
              <a:lnSpc>
                <a:spcPct val="90000"/>
              </a:lnSpc>
              <a:spcBef>
                <a:spcPts val="1200"/>
              </a:spcBef>
              <a:spcAft>
                <a:spcPts val="200"/>
              </a:spcAft>
              <a:buClr>
                <a:schemeClr val="accent1"/>
              </a:buClr>
              <a:buSzPts val="1500"/>
              <a:buFont typeface="Calibri"/>
              <a:buNone/>
              <a:defRPr b="0" i="0" sz="1500" u="none" cap="none" strike="noStrike">
                <a:solidFill>
                  <a:srgbClr val="FFFFFF"/>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SzPts val="1200"/>
              <a:buFont typeface="Calibri"/>
              <a:buNone/>
              <a:defRPr b="0" i="0" sz="12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SzPts val="1000"/>
              <a:buFont typeface="Calibri"/>
              <a:buNone/>
              <a:defRPr b="0" i="0" sz="10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9pPr>
          </a:lstStyle>
          <a:p/>
        </p:txBody>
      </p:sp>
      <p:sp>
        <p:nvSpPr>
          <p:cNvPr id="71" name="Shape 71"/>
          <p:cNvSpPr txBox="1"/>
          <p:nvPr>
            <p:ph idx="10" type="dt"/>
          </p:nvPr>
        </p:nvSpPr>
        <p:spPr>
          <a:xfrm>
            <a:off x="465512" y="6459785"/>
            <a:ext cx="261851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800600" y="6459785"/>
            <a:ext cx="4648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chemeClr val="dk2"/>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 sz="1050" u="none" cap="none" strike="noStrike">
                <a:solidFill>
                  <a:schemeClr val="dk2"/>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picTx">
  <p:cSld name="Picture with Caption">
    <p:spTree>
      <p:nvGrpSpPr>
        <p:cNvPr id="74" name="Shape 74"/>
        <p:cNvGrpSpPr/>
        <p:nvPr/>
      </p:nvGrpSpPr>
      <p:grpSpPr>
        <a:xfrm>
          <a:off x="0" y="0"/>
          <a:ext cx="0" cy="0"/>
          <a:chOff x="0" y="0"/>
          <a:chExt cx="0" cy="0"/>
        </a:xfrm>
      </p:grpSpPr>
      <p:sp>
        <p:nvSpPr>
          <p:cNvPr id="75" name="Shape 75"/>
          <p:cNvSpPr/>
          <p:nvPr/>
        </p:nvSpPr>
        <p:spPr>
          <a:xfrm>
            <a:off x="0" y="4953000"/>
            <a:ext cx="12188825" cy="1905000"/>
          </a:xfrm>
          <a:prstGeom prst="rect">
            <a:avLst/>
          </a:prstGeom>
          <a:solidFill>
            <a:schemeClr val="accent2"/>
          </a:solidFill>
          <a:ln>
            <a:noFill/>
          </a:ln>
        </p:spPr>
        <p:txBody>
          <a:bodyPr anchorCtr="0" anchor="ctr" bIns="91425" lIns="91425" rIns="91425" wrap="square" tIns="91425">
            <a:noAutofit/>
          </a:bodyPr>
          <a:lstStyle/>
          <a:p>
            <a:pPr indent="0" lvl="0" marL="0">
              <a:spcBef>
                <a:spcPts val="0"/>
              </a:spcBef>
              <a:buNone/>
            </a:pPr>
            <a:r>
              <a:t/>
            </a:r>
            <a:endParaRPr/>
          </a:p>
        </p:txBody>
      </p:sp>
      <p:sp>
        <p:nvSpPr>
          <p:cNvPr id="76" name="Shape 76"/>
          <p:cNvSpPr/>
          <p:nvPr/>
        </p:nvSpPr>
        <p:spPr>
          <a:xfrm>
            <a:off x="15" y="4915076"/>
            <a:ext cx="12188825" cy="64008"/>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77" name="Shape 77"/>
          <p:cNvSpPr txBox="1"/>
          <p:nvPr>
            <p:ph type="title"/>
          </p:nvPr>
        </p:nvSpPr>
        <p:spPr>
          <a:xfrm>
            <a:off x="1097280" y="5074920"/>
            <a:ext cx="10113264" cy="822960"/>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FFFFFF"/>
              </a:buClr>
              <a:buSzPts val="3600"/>
              <a:buFont typeface="Calibri"/>
              <a:buNone/>
              <a:defRPr b="0" i="0" sz="3600" u="none" cap="none" strike="noStrike">
                <a:solidFill>
                  <a:srgbClr val="FFFFFF"/>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78" name="Shape 78"/>
          <p:cNvSpPr/>
          <p:nvPr>
            <p:ph idx="2" type="pic"/>
          </p:nvPr>
        </p:nvSpPr>
        <p:spPr>
          <a:xfrm>
            <a:off x="15" y="0"/>
            <a:ext cx="12191985" cy="4915076"/>
          </a:xfrm>
          <a:prstGeom prst="rect">
            <a:avLst/>
          </a:prstGeom>
          <a:blipFill rotWithShape="1">
            <a:blip r:embed="rId2">
              <a:alphaModFix/>
            </a:blip>
            <a:stretch>
              <a:fillRect b="0" l="0" r="0" t="0"/>
            </a:stretch>
          </a:blipFill>
          <a:ln>
            <a:noFill/>
          </a:ln>
        </p:spPr>
        <p:txBody>
          <a:bodyPr anchorCtr="0" anchor="t" bIns="91425" lIns="91425" rIns="91425" wrap="square" tIns="91425"/>
          <a:lstStyle>
            <a:lvl1pPr indent="0" lvl="0" marL="0" marR="0" rtl="0" algn="l">
              <a:lnSpc>
                <a:spcPct val="90000"/>
              </a:lnSpc>
              <a:spcBef>
                <a:spcPts val="1200"/>
              </a:spcBef>
              <a:spcAft>
                <a:spcPts val="200"/>
              </a:spcAft>
              <a:buClr>
                <a:schemeClr val="accent1"/>
              </a:buClr>
              <a:buSzPts val="3200"/>
              <a:buFont typeface="Calibri"/>
              <a:buNone/>
              <a:defRPr b="0" i="0" sz="3200" u="none" cap="none" strike="noStrike">
                <a:solidFill>
                  <a:schemeClr val="lt1"/>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79" name="Shape 79"/>
          <p:cNvSpPr txBox="1"/>
          <p:nvPr>
            <p:ph idx="1" type="body"/>
          </p:nvPr>
        </p:nvSpPr>
        <p:spPr>
          <a:xfrm>
            <a:off x="1097280" y="5907023"/>
            <a:ext cx="10113264" cy="594360"/>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600"/>
              </a:spcAft>
              <a:buClr>
                <a:schemeClr val="accent1"/>
              </a:buClr>
              <a:buSzPts val="1500"/>
              <a:buFont typeface="Calibri"/>
              <a:buNone/>
              <a:defRPr b="0" i="0" sz="1500" u="none" cap="none" strike="noStrike">
                <a:solidFill>
                  <a:srgbClr val="FFFFFF"/>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SzPts val="1200"/>
              <a:buFont typeface="Calibri"/>
              <a:buNone/>
              <a:defRPr b="0" i="0" sz="12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SzPts val="1000"/>
              <a:buFont typeface="Calibri"/>
              <a:buNone/>
              <a:defRPr b="0" i="0" sz="10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9pPr>
          </a:lstStyle>
          <a:p/>
        </p:txBody>
      </p:sp>
      <p:sp>
        <p:nvSpPr>
          <p:cNvPr id="80" name="Shape 80"/>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81" name="Shape 81"/>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 sz="1050" u="none" cap="none" strike="noStrike">
                <a:solidFill>
                  <a:srgbClr val="FFFFFF"/>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p:nvPr/>
        </p:nvSpPr>
        <p:spPr>
          <a:xfrm>
            <a:off x="1" y="6400800"/>
            <a:ext cx="12192000" cy="457200"/>
          </a:xfrm>
          <a:prstGeom prst="rect">
            <a:avLst/>
          </a:prstGeom>
          <a:solidFill>
            <a:schemeClr val="accent2"/>
          </a:solidFill>
          <a:ln>
            <a:noFill/>
          </a:ln>
        </p:spPr>
        <p:txBody>
          <a:bodyPr anchorCtr="0" anchor="ctr" bIns="91425" lIns="91425" rIns="91425" wrap="square" tIns="91425">
            <a:noAutofit/>
          </a:bodyPr>
          <a:lstStyle/>
          <a:p>
            <a:pPr indent="0" lvl="0" marL="0">
              <a:spcBef>
                <a:spcPts val="0"/>
              </a:spcBef>
              <a:buNone/>
            </a:pPr>
            <a:r>
              <a:t/>
            </a:r>
            <a:endParaRPr/>
          </a:p>
        </p:txBody>
      </p:sp>
      <p:sp>
        <p:nvSpPr>
          <p:cNvPr id="7" name="Shape 7"/>
          <p:cNvSpPr/>
          <p:nvPr/>
        </p:nvSpPr>
        <p:spPr>
          <a:xfrm>
            <a:off x="0" y="6334316"/>
            <a:ext cx="12192000" cy="65998"/>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8" name="Shape 8"/>
          <p:cNvSpPr txBox="1"/>
          <p:nvPr>
            <p:ph type="title"/>
          </p:nvPr>
        </p:nvSpPr>
        <p:spPr>
          <a:xfrm>
            <a:off x="1097280" y="286603"/>
            <a:ext cx="10058400" cy="1450757"/>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9" name="Shape 9"/>
          <p:cNvSpPr txBox="1"/>
          <p:nvPr>
            <p:ph idx="1" type="body"/>
          </p:nvPr>
        </p:nvSpPr>
        <p:spPr>
          <a:xfrm>
            <a:off x="1097280" y="1845734"/>
            <a:ext cx="10058400" cy="4023360"/>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Shape 10"/>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1" name="Shape 11"/>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2" name="Shape 12"/>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 sz="1050" u="none" cap="none" strike="noStrike">
                <a:solidFill>
                  <a:srgbClr val="FFFFFF"/>
                </a:solidFill>
                <a:latin typeface="Calibri"/>
                <a:ea typeface="Calibri"/>
                <a:cs typeface="Calibri"/>
                <a:sym typeface="Calibri"/>
              </a:rPr>
              <a:t>‹#›</a:t>
            </a:fld>
          </a:p>
        </p:txBody>
      </p:sp>
      <p:cxnSp>
        <p:nvCxnSpPr>
          <p:cNvPr id="13" name="Shape 13"/>
          <p:cNvCxnSpPr/>
          <p:nvPr/>
        </p:nvCxnSpPr>
        <p:spPr>
          <a:xfrm>
            <a:off x="1193532" y="1737845"/>
            <a:ext cx="9966960" cy="0"/>
          </a:xfrm>
          <a:prstGeom prst="straightConnector1">
            <a:avLst/>
          </a:prstGeom>
          <a:noFill/>
          <a:ln cap="flat" cmpd="sng" w="9525">
            <a:solidFill>
              <a:srgbClr val="7F7F7F"/>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github.com/hlin117/mdlp-discretization" TargetMode="External"/><Relationship Id="rId4" Type="http://schemas.openxmlformats.org/officeDocument/2006/relationships/hyperlink" Target="https://github.com/zhixuhao/unet" TargetMode="External"/><Relationship Id="rId5" Type="http://schemas.openxmlformats.org/officeDocument/2006/relationships/hyperlink" Target="http://ieeexplore.ieee.org/document/529692/" TargetMode="External"/><Relationship Id="rId6" Type="http://schemas.openxmlformats.org/officeDocument/2006/relationships/hyperlink" Target="http://ieeexplore.ieee.org/abstract/document/5995597/?reload=true" TargetMode="External"/><Relationship Id="rId7" Type="http://schemas.openxmlformats.org/officeDocument/2006/relationships/hyperlink" Target="https://en.wikipedia.org/wiki/Watershed_(image_processing)" TargetMode="External"/><Relationship Id="rId8" Type="http://schemas.openxmlformats.org/officeDocument/2006/relationships/hyperlink" Target="https://github.com/malhotraa/carvana-image-masking-challeng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ctrTitle"/>
          </p:nvPr>
        </p:nvSpPr>
        <p:spPr>
          <a:xfrm>
            <a:off x="976455" y="351102"/>
            <a:ext cx="10058400" cy="3566100"/>
          </a:xfrm>
          <a:prstGeom prst="rect">
            <a:avLst/>
          </a:prstGeom>
          <a:noFill/>
          <a:ln>
            <a:noFill/>
          </a:ln>
        </p:spPr>
        <p:txBody>
          <a:bodyPr anchorCtr="0" anchor="b" bIns="45700" lIns="91425" rIns="91425" wrap="square" tIns="45700">
            <a:noAutofit/>
          </a:bodyPr>
          <a:lstStyle/>
          <a:p>
            <a:pPr indent="-508000" lvl="0" marL="0" marR="0" rtl="0" algn="l">
              <a:lnSpc>
                <a:spcPct val="85000"/>
              </a:lnSpc>
              <a:spcBef>
                <a:spcPts val="0"/>
              </a:spcBef>
              <a:buClr>
                <a:srgbClr val="262626"/>
              </a:buClr>
              <a:buSzPts val="8000"/>
              <a:buFont typeface="Calibri"/>
              <a:buNone/>
            </a:pPr>
            <a:r>
              <a:rPr b="0" i="0" lang="en" sz="8000" u="none" cap="none" strike="noStrike">
                <a:solidFill>
                  <a:srgbClr val="262626"/>
                </a:solidFill>
                <a:latin typeface="Calibri"/>
                <a:ea typeface="Calibri"/>
                <a:cs typeface="Calibri"/>
                <a:sym typeface="Calibri"/>
              </a:rPr>
              <a:t>CIMC</a:t>
            </a:r>
          </a:p>
        </p:txBody>
      </p:sp>
      <p:sp>
        <p:nvSpPr>
          <p:cNvPr id="102" name="Shape 102"/>
          <p:cNvSpPr txBox="1"/>
          <p:nvPr>
            <p:ph idx="1" type="subTitle"/>
          </p:nvPr>
        </p:nvSpPr>
        <p:spPr>
          <a:xfrm>
            <a:off x="1100050" y="4455628"/>
            <a:ext cx="10058400" cy="1737600"/>
          </a:xfrm>
          <a:prstGeom prst="rect">
            <a:avLst/>
          </a:prstGeom>
          <a:noFill/>
          <a:ln>
            <a:noFill/>
          </a:ln>
        </p:spPr>
        <p:txBody>
          <a:bodyPr anchorCtr="0" anchor="t" bIns="45700" lIns="91425" rIns="91425" wrap="square" tIns="45700">
            <a:noAutofit/>
          </a:bodyPr>
          <a:lstStyle/>
          <a:p>
            <a:pPr indent="-177800" lvl="0" marL="0" marR="0" rtl="0" algn="l">
              <a:lnSpc>
                <a:spcPct val="90000"/>
              </a:lnSpc>
              <a:spcBef>
                <a:spcPts val="0"/>
              </a:spcBef>
              <a:spcAft>
                <a:spcPts val="0"/>
              </a:spcAft>
              <a:buClr>
                <a:schemeClr val="accent1"/>
              </a:buClr>
              <a:buSzPts val="2800"/>
              <a:buFont typeface="Calibri"/>
              <a:buNone/>
            </a:pPr>
            <a:r>
              <a:rPr b="0" i="0" lang="en" sz="2800" u="none" cap="none" strike="noStrike">
                <a:solidFill>
                  <a:srgbClr val="000000"/>
                </a:solidFill>
                <a:latin typeface="Times New Roman"/>
                <a:ea typeface="Times New Roman"/>
                <a:cs typeface="Times New Roman"/>
                <a:sym typeface="Times New Roman"/>
              </a:rPr>
              <a:t>CARVANA IMAGE MASKING CHALLENGE</a:t>
            </a:r>
          </a:p>
          <a:p>
            <a:pPr indent="-177800" lvl="0" marL="0" marR="0" rtl="0" algn="l">
              <a:lnSpc>
                <a:spcPct val="90000"/>
              </a:lnSpc>
              <a:spcBef>
                <a:spcPts val="1400"/>
              </a:spcBef>
              <a:spcAft>
                <a:spcPts val="0"/>
              </a:spcAft>
              <a:buClr>
                <a:schemeClr val="accent1"/>
              </a:buClr>
              <a:buSzPts val="2800"/>
              <a:buFont typeface="Calibri"/>
              <a:buNone/>
            </a:pPr>
            <a:r>
              <a:rPr b="0" i="0" lang="en" sz="2800" u="none" cap="none" strike="noStrike">
                <a:solidFill>
                  <a:srgbClr val="000000"/>
                </a:solidFill>
                <a:latin typeface="Times New Roman"/>
                <a:ea typeface="Times New Roman"/>
                <a:cs typeface="Times New Roman"/>
                <a:sym typeface="Times New Roman"/>
              </a:rPr>
              <a:t>BHAVYA(14010</a:t>
            </a:r>
            <a:r>
              <a:rPr lang="en" sz="2800">
                <a:solidFill>
                  <a:srgbClr val="000000"/>
                </a:solidFill>
                <a:latin typeface="Times New Roman"/>
                <a:ea typeface="Times New Roman"/>
                <a:cs typeface="Times New Roman"/>
                <a:sym typeface="Times New Roman"/>
              </a:rPr>
              <a:t>63</a:t>
            </a:r>
            <a:r>
              <a:rPr b="0" i="0" lang="en" sz="2800" u="none" cap="none" strike="noStrike">
                <a:solidFill>
                  <a:srgbClr val="000000"/>
                </a:solidFill>
                <a:latin typeface="Times New Roman"/>
                <a:ea typeface="Times New Roman"/>
                <a:cs typeface="Times New Roman"/>
                <a:sym typeface="Times New Roman"/>
              </a:rPr>
              <a:t>), DEVAL(1401060)</a:t>
            </a:r>
          </a:p>
          <a:p>
            <a:pPr indent="-177800" lvl="0" marL="0" marR="0" rtl="0" algn="l">
              <a:lnSpc>
                <a:spcPct val="90000"/>
              </a:lnSpc>
              <a:spcBef>
                <a:spcPts val="1400"/>
              </a:spcBef>
              <a:spcAft>
                <a:spcPts val="0"/>
              </a:spcAft>
              <a:buClr>
                <a:schemeClr val="accent1"/>
              </a:buClr>
              <a:buSzPts val="2800"/>
              <a:buFont typeface="Calibri"/>
              <a:buNone/>
            </a:pPr>
            <a:r>
              <a:rPr b="0" i="0" lang="en" sz="2800" u="none" cap="none" strike="noStrike">
                <a:solidFill>
                  <a:srgbClr val="000000"/>
                </a:solidFill>
                <a:latin typeface="Times New Roman"/>
                <a:ea typeface="Times New Roman"/>
                <a:cs typeface="Times New Roman"/>
                <a:sym typeface="Times New Roman"/>
              </a:rPr>
              <a:t> KARAN(140113), PARTH(1401054)</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descr="2996.png" id="154" name="Shape 154"/>
          <p:cNvPicPr preferRelativeResize="0"/>
          <p:nvPr/>
        </p:nvPicPr>
        <p:blipFill>
          <a:blip r:embed="rId3">
            <a:alphaModFix/>
          </a:blip>
          <a:stretch>
            <a:fillRect/>
          </a:stretch>
        </p:blipFill>
        <p:spPr>
          <a:xfrm>
            <a:off x="0" y="0"/>
            <a:ext cx="12192000" cy="6323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ctrTitle"/>
          </p:nvPr>
        </p:nvSpPr>
        <p:spPr>
          <a:xfrm>
            <a:off x="1097275" y="758951"/>
            <a:ext cx="10058400" cy="2448300"/>
          </a:xfrm>
          <a:prstGeom prst="rect">
            <a:avLst/>
          </a:prstGeom>
          <a:noFill/>
          <a:ln>
            <a:noFill/>
          </a:ln>
        </p:spPr>
        <p:txBody>
          <a:bodyPr anchorCtr="0" anchor="b" bIns="45700" lIns="91425" rIns="91425" wrap="square" tIns="45700">
            <a:noAutofit/>
          </a:bodyPr>
          <a:lstStyle/>
          <a:p>
            <a:pPr indent="152400" lvl="0" marL="3200400" marR="0" rtl="0" algn="l">
              <a:lnSpc>
                <a:spcPct val="85000"/>
              </a:lnSpc>
              <a:spcBef>
                <a:spcPts val="0"/>
              </a:spcBef>
              <a:buClr>
                <a:srgbClr val="3F3F3F"/>
              </a:buClr>
              <a:buSzPts val="4800"/>
              <a:buFont typeface="Calibri"/>
              <a:buNone/>
            </a:pPr>
            <a:r>
              <a:rPr i="0" lang="en" sz="7200" u="none" cap="none" strike="noStrike">
                <a:solidFill>
                  <a:srgbClr val="3F3F3F"/>
                </a:solidFill>
                <a:latin typeface="Times New Roman"/>
                <a:ea typeface="Times New Roman"/>
                <a:cs typeface="Times New Roman"/>
                <a:sym typeface="Times New Roman"/>
              </a:rPr>
              <a:t>Results</a:t>
            </a:r>
          </a:p>
        </p:txBody>
      </p:sp>
      <p:sp>
        <p:nvSpPr>
          <p:cNvPr id="160" name="Shape 160"/>
          <p:cNvSpPr txBox="1"/>
          <p:nvPr>
            <p:ph idx="1" type="subTitle"/>
          </p:nvPr>
        </p:nvSpPr>
        <p:spPr>
          <a:xfrm>
            <a:off x="1100051" y="4455620"/>
            <a:ext cx="10058400" cy="1143000"/>
          </a:xfrm>
          <a:prstGeom prst="rect">
            <a:avLst/>
          </a:prstGeom>
          <a:noFill/>
          <a:ln>
            <a:noFill/>
          </a:ln>
        </p:spPr>
        <p:txBody>
          <a:bodyPr anchorCtr="0" anchor="t" bIns="45700" lIns="0" rIns="0" wrap="square" tIns="45700">
            <a:noAutofit/>
          </a:bodyPr>
          <a:lstStyle/>
          <a:p>
            <a:pPr indent="-304800" lvl="0" marL="0" rtl="0" algn="ctr">
              <a:lnSpc>
                <a:spcPct val="85000"/>
              </a:lnSpc>
              <a:spcBef>
                <a:spcPts val="0"/>
              </a:spcBef>
              <a:spcAft>
                <a:spcPts val="0"/>
              </a:spcAft>
              <a:buClr>
                <a:srgbClr val="3F3F3F"/>
              </a:buClr>
              <a:buSzPts val="4800"/>
              <a:buFont typeface="Calibri"/>
              <a:buNone/>
            </a:pPr>
            <a:r>
              <a:rPr lang="en" sz="6000">
                <a:solidFill>
                  <a:srgbClr val="3F3F3F"/>
                </a:solidFill>
                <a:latin typeface="Times New Roman"/>
                <a:ea typeface="Times New Roman"/>
                <a:cs typeface="Times New Roman"/>
                <a:sym typeface="Times New Roman"/>
              </a:rPr>
              <a:t>Integration of Multiple Cues</a:t>
            </a:r>
          </a:p>
          <a:p>
            <a:pPr indent="-91440" lvl="0" marL="91440" marR="0" rtl="0" algn="l">
              <a:lnSpc>
                <a:spcPct val="90000"/>
              </a:lnSpc>
              <a:spcBef>
                <a:spcPts val="0"/>
              </a:spcBef>
              <a:spcAft>
                <a:spcPts val="0"/>
              </a:spcAft>
              <a:buClr>
                <a:schemeClr val="accent1"/>
              </a:buClr>
              <a:buSzPts val="2000"/>
              <a:buFont typeface="Calibri"/>
              <a:buNone/>
            </a:pPr>
            <a:r>
              <a:t/>
            </a:r>
            <a:endParaRPr sz="2000">
              <a:solidFill>
                <a:srgbClr val="3F3F3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id="165" name="Shape 165"/>
          <p:cNvPicPr preferRelativeResize="0"/>
          <p:nvPr/>
        </p:nvPicPr>
        <p:blipFill>
          <a:blip r:embed="rId3">
            <a:alphaModFix/>
          </a:blip>
          <a:stretch>
            <a:fillRect/>
          </a:stretch>
        </p:blipFill>
        <p:spPr>
          <a:xfrm>
            <a:off x="152400" y="152400"/>
            <a:ext cx="11649075" cy="6172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1097280" y="286603"/>
            <a:ext cx="10058400" cy="1450800"/>
          </a:xfrm>
          <a:prstGeom prst="rect">
            <a:avLst/>
          </a:prstGeom>
        </p:spPr>
        <p:txBody>
          <a:bodyPr anchorCtr="0" anchor="b" bIns="91425" lIns="91425" rIns="91425" wrap="square" tIns="91425">
            <a:noAutofit/>
          </a:bodyPr>
          <a:lstStyle/>
          <a:p>
            <a:pPr indent="0" lvl="0" marL="0">
              <a:spcBef>
                <a:spcPts val="0"/>
              </a:spcBef>
              <a:buNone/>
            </a:pPr>
            <a:r>
              <a:rPr lang="en"/>
              <a:t>Accuracy</a:t>
            </a:r>
          </a:p>
        </p:txBody>
      </p:sp>
      <p:pic>
        <p:nvPicPr>
          <p:cNvPr id="171" name="Shape 171"/>
          <p:cNvPicPr preferRelativeResize="0"/>
          <p:nvPr/>
        </p:nvPicPr>
        <p:blipFill>
          <a:blip r:embed="rId3">
            <a:alphaModFix/>
          </a:blip>
          <a:stretch>
            <a:fillRect/>
          </a:stretch>
        </p:blipFill>
        <p:spPr>
          <a:xfrm>
            <a:off x="1173750" y="1870300"/>
            <a:ext cx="10058401" cy="3381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1097280" y="286603"/>
            <a:ext cx="10058400" cy="1450800"/>
          </a:xfrm>
          <a:prstGeom prst="rect">
            <a:avLst/>
          </a:prstGeom>
        </p:spPr>
        <p:txBody>
          <a:bodyPr anchorCtr="0" anchor="b" bIns="91425" lIns="91425" rIns="91425" wrap="square" tIns="91425">
            <a:noAutofit/>
          </a:bodyPr>
          <a:lstStyle/>
          <a:p>
            <a:pPr indent="0" lvl="0" marL="0">
              <a:spcBef>
                <a:spcPts val="0"/>
              </a:spcBef>
              <a:buNone/>
            </a:pPr>
            <a:r>
              <a:rPr lang="en"/>
              <a:t>Efficiency</a:t>
            </a:r>
          </a:p>
        </p:txBody>
      </p:sp>
      <p:pic>
        <p:nvPicPr>
          <p:cNvPr id="177" name="Shape 177"/>
          <p:cNvPicPr preferRelativeResize="0"/>
          <p:nvPr/>
        </p:nvPicPr>
        <p:blipFill>
          <a:blip r:embed="rId3">
            <a:alphaModFix/>
          </a:blip>
          <a:stretch>
            <a:fillRect/>
          </a:stretch>
        </p:blipFill>
        <p:spPr>
          <a:xfrm>
            <a:off x="1066800" y="2167525"/>
            <a:ext cx="10058398" cy="2108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1097280" y="286603"/>
            <a:ext cx="10058400" cy="1450800"/>
          </a:xfrm>
          <a:prstGeom prst="rect">
            <a:avLst/>
          </a:prstGeom>
        </p:spPr>
        <p:txBody>
          <a:bodyPr anchorCtr="0" anchor="b" bIns="91425" lIns="91425" rIns="91425" wrap="square" tIns="91425">
            <a:noAutofit/>
          </a:bodyPr>
          <a:lstStyle/>
          <a:p>
            <a:pPr indent="0" lvl="0" marL="0">
              <a:spcBef>
                <a:spcPts val="0"/>
              </a:spcBef>
              <a:buNone/>
            </a:pPr>
            <a:r>
              <a:rPr lang="en"/>
              <a:t>Observations and Conclusion</a:t>
            </a:r>
          </a:p>
        </p:txBody>
      </p:sp>
      <p:sp>
        <p:nvSpPr>
          <p:cNvPr id="183" name="Shape 183"/>
          <p:cNvSpPr txBox="1"/>
          <p:nvPr>
            <p:ph idx="1" type="body"/>
          </p:nvPr>
        </p:nvSpPr>
        <p:spPr>
          <a:xfrm>
            <a:off x="1097280" y="1845734"/>
            <a:ext cx="10058400" cy="4023300"/>
          </a:xfrm>
          <a:prstGeom prst="rect">
            <a:avLst/>
          </a:prstGeom>
        </p:spPr>
        <p:txBody>
          <a:bodyPr anchorCtr="0" anchor="t" bIns="91425" lIns="91425" rIns="91425" wrap="square" tIns="91425">
            <a:noAutofit/>
          </a:bodyPr>
          <a:lstStyle/>
          <a:p>
            <a:pPr indent="-419100" lvl="0" marL="457200" rtl="0">
              <a:spcBef>
                <a:spcPts val="0"/>
              </a:spcBef>
              <a:spcAft>
                <a:spcPts val="0"/>
              </a:spcAft>
              <a:buSzPts val="3000"/>
              <a:buFont typeface="Times New Roman"/>
              <a:buChar char="●"/>
            </a:pPr>
            <a:r>
              <a:rPr lang="en" sz="3000">
                <a:latin typeface="Times New Roman"/>
                <a:ea typeface="Times New Roman"/>
                <a:cs typeface="Times New Roman"/>
                <a:sym typeface="Times New Roman"/>
              </a:rPr>
              <a:t>Estimated FB1 score for FSN (fast segmentation Neural Nets) as Kaggle considers is 99.23%.</a:t>
            </a:r>
          </a:p>
          <a:p>
            <a:pPr indent="-419100" lvl="0" marL="457200" rtl="0">
              <a:spcBef>
                <a:spcPts val="0"/>
              </a:spcBef>
              <a:spcAft>
                <a:spcPts val="0"/>
              </a:spcAft>
              <a:buSzPts val="3000"/>
              <a:buFont typeface="Times New Roman"/>
              <a:buChar char="●"/>
            </a:pPr>
            <a:r>
              <a:rPr lang="en" sz="3000">
                <a:latin typeface="Times New Roman"/>
                <a:ea typeface="Times New Roman"/>
                <a:cs typeface="Times New Roman"/>
                <a:sym typeface="Times New Roman"/>
              </a:rPr>
              <a:t>Computational Cost for the same is approx 160 mins (nearly  3 hours) to train the model.</a:t>
            </a:r>
          </a:p>
          <a:p>
            <a:pPr indent="-419100" lvl="0" marL="457200" rtl="0">
              <a:spcBef>
                <a:spcPts val="0"/>
              </a:spcBef>
              <a:spcAft>
                <a:spcPts val="0"/>
              </a:spcAft>
              <a:buSzPts val="3000"/>
              <a:buFont typeface="Times New Roman"/>
              <a:buChar char="●"/>
            </a:pPr>
            <a:r>
              <a:rPr lang="en" sz="3000">
                <a:latin typeface="Times New Roman"/>
                <a:ea typeface="Times New Roman"/>
                <a:cs typeface="Times New Roman"/>
                <a:sym typeface="Times New Roman"/>
              </a:rPr>
              <a:t>Nearly half hour is required to generate results for 320 images by the same FSNs.</a:t>
            </a:r>
          </a:p>
          <a:p>
            <a:pPr indent="-419100" lvl="0" marL="457200" rtl="0">
              <a:spcBef>
                <a:spcPts val="0"/>
              </a:spcBef>
              <a:buSzPts val="3000"/>
              <a:buFont typeface="Times New Roman"/>
              <a:buChar char="●"/>
            </a:pPr>
            <a:r>
              <a:rPr lang="en" sz="3000">
                <a:latin typeface="Times New Roman"/>
                <a:ea typeface="Times New Roman"/>
                <a:cs typeface="Times New Roman"/>
                <a:sym typeface="Times New Roman"/>
              </a:rPr>
              <a:t>These FSN’s are not an online version scalable.</a:t>
            </a:r>
          </a:p>
          <a:p>
            <a:pPr indent="0" lvl="0" marL="0">
              <a:spcBef>
                <a:spcPts val="0"/>
              </a:spcBef>
              <a:buNone/>
            </a:pPr>
            <a:r>
              <a:t/>
            </a:r>
            <a:endParaRPr sz="3000">
              <a:latin typeface="Times New Roman"/>
              <a:ea typeface="Times New Roman"/>
              <a:cs typeface="Times New Roman"/>
              <a:sym typeface="Times New Roman"/>
            </a:endParaRPr>
          </a:p>
          <a:p>
            <a:pPr indent="35560" lvl="0" marL="91440">
              <a:spcBef>
                <a:spcPts val="0"/>
              </a:spcBef>
              <a:buNone/>
            </a:pPr>
            <a:r>
              <a:t/>
            </a:r>
            <a:endParaRPr/>
          </a:p>
          <a:p>
            <a:pPr indent="35560" lvl="0" marL="91440">
              <a:spcBef>
                <a:spcPts val="0"/>
              </a:spcBef>
              <a:buNone/>
            </a:pPr>
            <a:r>
              <a:rPr lang="en"/>
              <a:t> </a:t>
            </a:r>
          </a:p>
          <a:p>
            <a:pPr indent="35560" lvl="0" marL="91440">
              <a:spcBef>
                <a:spcPts val="0"/>
              </a:spcBef>
              <a:buNone/>
            </a:pPr>
            <a:r>
              <a:t/>
            </a:r>
            <a:endParaRPr/>
          </a:p>
          <a:p>
            <a:pPr indent="35560" lvl="0" marL="9144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1097280" y="286603"/>
            <a:ext cx="10058400" cy="1450800"/>
          </a:xfrm>
          <a:prstGeom prst="rect">
            <a:avLst/>
          </a:prstGeom>
        </p:spPr>
        <p:txBody>
          <a:bodyPr anchorCtr="0" anchor="b" bIns="91425" lIns="91425" rIns="91425" wrap="square" tIns="91425">
            <a:noAutofit/>
          </a:bodyPr>
          <a:lstStyle/>
          <a:p>
            <a:pPr indent="-69850" lvl="0" marL="0">
              <a:spcBef>
                <a:spcPts val="0"/>
              </a:spcBef>
              <a:buClr>
                <a:schemeClr val="dk1"/>
              </a:buClr>
              <a:buSzPts val="1100"/>
              <a:buFont typeface="Arial"/>
              <a:buNone/>
            </a:pPr>
            <a:r>
              <a:rPr lang="en"/>
              <a:t>Observations and Conclusion</a:t>
            </a:r>
          </a:p>
        </p:txBody>
      </p:sp>
      <p:sp>
        <p:nvSpPr>
          <p:cNvPr id="189" name="Shape 189"/>
          <p:cNvSpPr txBox="1"/>
          <p:nvPr>
            <p:ph idx="1" type="body"/>
          </p:nvPr>
        </p:nvSpPr>
        <p:spPr>
          <a:xfrm>
            <a:off x="1097280" y="1845734"/>
            <a:ext cx="10058400" cy="4023300"/>
          </a:xfrm>
          <a:prstGeom prst="rect">
            <a:avLst/>
          </a:prstGeom>
        </p:spPr>
        <p:txBody>
          <a:bodyPr anchorCtr="0" anchor="t" bIns="91425" lIns="91425" rIns="91425" wrap="square" tIns="91425">
            <a:noAutofit/>
          </a:bodyPr>
          <a:lstStyle/>
          <a:p>
            <a:pPr indent="-419100" lvl="0" marL="457200">
              <a:spcBef>
                <a:spcPts val="0"/>
              </a:spcBef>
              <a:spcAft>
                <a:spcPts val="0"/>
              </a:spcAft>
              <a:buSzPts val="3000"/>
              <a:buFont typeface="Times New Roman"/>
              <a:buChar char="●"/>
            </a:pPr>
            <a:r>
              <a:rPr lang="en" sz="3000">
                <a:latin typeface="Times New Roman"/>
                <a:ea typeface="Times New Roman"/>
                <a:cs typeface="Times New Roman"/>
                <a:sym typeface="Times New Roman"/>
              </a:rPr>
              <a:t>IBM’s Segmentation Technique manages a high 92.6% FB1 score with only 20 min time for 320 images.</a:t>
            </a:r>
          </a:p>
          <a:p>
            <a:pPr indent="-419100" lvl="0" marL="457200">
              <a:spcBef>
                <a:spcPts val="0"/>
              </a:spcBef>
              <a:spcAft>
                <a:spcPts val="0"/>
              </a:spcAft>
              <a:buSzPts val="3000"/>
              <a:buFont typeface="Times New Roman"/>
              <a:buChar char="●"/>
            </a:pPr>
            <a:r>
              <a:rPr lang="en" sz="3000">
                <a:latin typeface="Times New Roman"/>
                <a:ea typeface="Times New Roman"/>
                <a:cs typeface="Times New Roman"/>
                <a:sym typeface="Times New Roman"/>
              </a:rPr>
              <a:t>As it is an unsupervised technique, it scales without additional efforts.</a:t>
            </a:r>
          </a:p>
          <a:p>
            <a:pPr indent="-419100" lvl="0" marL="457200">
              <a:spcBef>
                <a:spcPts val="0"/>
              </a:spcBef>
              <a:buSzPts val="3000"/>
              <a:buFont typeface="Times New Roman"/>
              <a:buChar char="●"/>
            </a:pPr>
            <a:r>
              <a:rPr lang="en" sz="3000">
                <a:latin typeface="Times New Roman"/>
                <a:ea typeface="Times New Roman"/>
                <a:cs typeface="Times New Roman"/>
                <a:sym typeface="Times New Roman"/>
              </a:rPr>
              <a:t>Segmentation is still considered a revered problem among computer vision community.</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idx="1" type="body"/>
          </p:nvPr>
        </p:nvSpPr>
        <p:spPr>
          <a:xfrm>
            <a:off x="1097280" y="1845734"/>
            <a:ext cx="10058400" cy="4023300"/>
          </a:xfrm>
          <a:prstGeom prst="rect">
            <a:avLst/>
          </a:prstGeom>
        </p:spPr>
        <p:txBody>
          <a:bodyPr anchorCtr="0" anchor="t" bIns="91425" lIns="91425" rIns="91425" wrap="square" tIns="91425">
            <a:noAutofit/>
          </a:bodyPr>
          <a:lstStyle/>
          <a:p>
            <a:pPr indent="35560" lvl="0" marL="91440">
              <a:spcBef>
                <a:spcPts val="0"/>
              </a:spcBef>
              <a:buNone/>
            </a:pPr>
            <a:r>
              <a:t/>
            </a:r>
            <a:endParaRPr sz="3000">
              <a:latin typeface="Times New Roman"/>
              <a:ea typeface="Times New Roman"/>
              <a:cs typeface="Times New Roman"/>
              <a:sym typeface="Times New Roman"/>
            </a:endParaRPr>
          </a:p>
          <a:p>
            <a:pPr indent="35560" lvl="0" marL="91440">
              <a:spcBef>
                <a:spcPts val="0"/>
              </a:spcBef>
              <a:buNone/>
            </a:pPr>
            <a:r>
              <a:t/>
            </a:r>
            <a:endParaRPr sz="3000">
              <a:latin typeface="Times New Roman"/>
              <a:ea typeface="Times New Roman"/>
              <a:cs typeface="Times New Roman"/>
              <a:sym typeface="Times New Roman"/>
            </a:endParaRPr>
          </a:p>
          <a:p>
            <a:pPr indent="35560" lvl="0" marL="91440" algn="ctr">
              <a:spcBef>
                <a:spcPts val="0"/>
              </a:spcBef>
              <a:buNone/>
            </a:pPr>
            <a:r>
              <a:rPr lang="en" sz="3600">
                <a:latin typeface="Times New Roman"/>
                <a:ea typeface="Times New Roman"/>
                <a:cs typeface="Times New Roman"/>
                <a:sym typeface="Times New Roman"/>
              </a:rPr>
              <a:t>SEGMENTATION IS STILL NOT COMPLETED !!</a:t>
            </a:r>
          </a:p>
          <a:p>
            <a:pPr indent="35560" lvl="0" marL="91440" rtl="0" algn="ctr">
              <a:spcBef>
                <a:spcPts val="0"/>
              </a:spcBef>
              <a:buNone/>
            </a:pPr>
            <a:r>
              <a:rPr lang="en" sz="3600">
                <a:latin typeface="Times New Roman"/>
                <a:ea typeface="Times New Roman"/>
                <a:cs typeface="Times New Roman"/>
                <a:sym typeface="Times New Roman"/>
              </a:rPr>
              <a:t> WE ARE THOUGH</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1066800" y="856550"/>
            <a:ext cx="10058400" cy="668100"/>
          </a:xfrm>
          <a:prstGeom prst="rect">
            <a:avLst/>
          </a:prstGeom>
        </p:spPr>
        <p:txBody>
          <a:bodyPr anchorCtr="0" anchor="b" bIns="91425" lIns="91425" rIns="91425" wrap="square" tIns="91425">
            <a:noAutofit/>
          </a:bodyPr>
          <a:lstStyle/>
          <a:p>
            <a:pPr indent="0" lvl="0" marL="0">
              <a:spcBef>
                <a:spcPts val="0"/>
              </a:spcBef>
              <a:buNone/>
            </a:pPr>
            <a:r>
              <a:rPr lang="en"/>
              <a:t>Reference</a:t>
            </a:r>
          </a:p>
        </p:txBody>
      </p:sp>
      <p:sp>
        <p:nvSpPr>
          <p:cNvPr id="200" name="Shape 200"/>
          <p:cNvSpPr txBox="1"/>
          <p:nvPr>
            <p:ph idx="1" type="body"/>
          </p:nvPr>
        </p:nvSpPr>
        <p:spPr>
          <a:xfrm>
            <a:off x="662850" y="1626550"/>
            <a:ext cx="11370300" cy="4716600"/>
          </a:xfrm>
          <a:prstGeom prst="rect">
            <a:avLst/>
          </a:prstGeom>
        </p:spPr>
        <p:txBody>
          <a:bodyPr anchorCtr="0" anchor="t" bIns="91425" lIns="91425" rIns="91425" wrap="square" tIns="91425">
            <a:noAutofit/>
          </a:bodyPr>
          <a:lstStyle/>
          <a:p>
            <a:pPr indent="-419100" lvl="0" marL="457200">
              <a:spcBef>
                <a:spcPts val="0"/>
              </a:spcBef>
              <a:spcAft>
                <a:spcPts val="0"/>
              </a:spcAft>
              <a:buSzPts val="3000"/>
              <a:buFont typeface="Times New Roman"/>
              <a:buChar char="➢"/>
            </a:pPr>
            <a:r>
              <a:rPr b="1" lang="en" sz="3000">
                <a:latin typeface="Times New Roman"/>
                <a:ea typeface="Times New Roman"/>
                <a:cs typeface="Times New Roman"/>
                <a:sym typeface="Times New Roman"/>
              </a:rPr>
              <a:t>MDL-Implementation</a:t>
            </a:r>
          </a:p>
          <a:p>
            <a:pPr indent="-419100" lvl="1" marL="914400">
              <a:spcBef>
                <a:spcPts val="0"/>
              </a:spcBef>
              <a:spcAft>
                <a:spcPts val="0"/>
              </a:spcAft>
              <a:buSzPts val="3000"/>
              <a:buFont typeface="Times New Roman"/>
              <a:buChar char="○"/>
            </a:pPr>
            <a:r>
              <a:rPr lang="en" sz="3000" u="sng">
                <a:solidFill>
                  <a:schemeClr val="hlink"/>
                </a:solidFill>
                <a:latin typeface="Times New Roman"/>
                <a:ea typeface="Times New Roman"/>
                <a:cs typeface="Times New Roman"/>
                <a:sym typeface="Times New Roman"/>
                <a:hlinkClick r:id="rId3"/>
              </a:rPr>
              <a:t>https://github.com/hlin117/mdlp-discretization</a:t>
            </a:r>
          </a:p>
          <a:p>
            <a:pPr indent="-419100" lvl="1" marL="914400">
              <a:spcBef>
                <a:spcPts val="0"/>
              </a:spcBef>
              <a:spcAft>
                <a:spcPts val="0"/>
              </a:spcAft>
              <a:buSzPts val="3000"/>
              <a:buFont typeface="Times New Roman"/>
              <a:buChar char="○"/>
            </a:pPr>
            <a:r>
              <a:rPr lang="en" sz="3000" u="sng">
                <a:solidFill>
                  <a:schemeClr val="hlink"/>
                </a:solidFill>
                <a:latin typeface="Times New Roman"/>
                <a:ea typeface="Times New Roman"/>
                <a:cs typeface="Times New Roman"/>
                <a:sym typeface="Times New Roman"/>
                <a:hlinkClick r:id="rId4"/>
              </a:rPr>
              <a:t>https://github.com/zhixuhao/unet</a:t>
            </a:r>
          </a:p>
          <a:p>
            <a:pPr indent="-419100" lvl="0" marL="457200">
              <a:spcBef>
                <a:spcPts val="0"/>
              </a:spcBef>
              <a:spcAft>
                <a:spcPts val="0"/>
              </a:spcAft>
              <a:buSzPts val="3000"/>
              <a:buFont typeface="Times New Roman"/>
              <a:buChar char="➢"/>
            </a:pPr>
            <a:r>
              <a:rPr b="1" lang="en" sz="3000">
                <a:latin typeface="Times New Roman"/>
                <a:ea typeface="Times New Roman"/>
                <a:cs typeface="Times New Roman"/>
                <a:sym typeface="Times New Roman"/>
              </a:rPr>
              <a:t>Paper-</a:t>
            </a:r>
            <a:r>
              <a:rPr b="1" lang="en" sz="3000">
                <a:latin typeface="Times New Roman"/>
                <a:ea typeface="Times New Roman"/>
                <a:cs typeface="Times New Roman"/>
                <a:sym typeface="Times New Roman"/>
              </a:rPr>
              <a:t>Implementation</a:t>
            </a:r>
          </a:p>
          <a:p>
            <a:pPr indent="-419100" lvl="1" marL="914400" rtl="0">
              <a:spcBef>
                <a:spcPts val="0"/>
              </a:spcBef>
              <a:spcAft>
                <a:spcPts val="0"/>
              </a:spcAft>
              <a:buSzPts val="3000"/>
              <a:buFont typeface="Times New Roman"/>
              <a:buChar char="○"/>
            </a:pPr>
            <a:r>
              <a:rPr lang="en" sz="3000" u="sng">
                <a:solidFill>
                  <a:schemeClr val="hlink"/>
                </a:solidFill>
                <a:latin typeface="Times New Roman"/>
                <a:ea typeface="Times New Roman"/>
                <a:cs typeface="Times New Roman"/>
                <a:sym typeface="Times New Roman"/>
                <a:hlinkClick r:id="rId5"/>
              </a:rPr>
              <a:t>http://ieeexplore.ieee.org/document/529692/</a:t>
            </a:r>
          </a:p>
          <a:p>
            <a:pPr indent="-419100" lvl="1" marL="914400">
              <a:spcBef>
                <a:spcPts val="0"/>
              </a:spcBef>
              <a:spcAft>
                <a:spcPts val="0"/>
              </a:spcAft>
              <a:buSzPts val="3000"/>
              <a:buFont typeface="Times New Roman"/>
              <a:buChar char="○"/>
            </a:pPr>
            <a:r>
              <a:rPr lang="en" sz="3000" u="sng">
                <a:solidFill>
                  <a:schemeClr val="hlink"/>
                </a:solidFill>
                <a:latin typeface="Times New Roman"/>
                <a:ea typeface="Times New Roman"/>
                <a:cs typeface="Times New Roman"/>
                <a:sym typeface="Times New Roman"/>
                <a:hlinkClick r:id="rId6"/>
              </a:rPr>
              <a:t>http://ieeexplore.ieee.org/abstract/document/5995597/?reload=true</a:t>
            </a:r>
          </a:p>
          <a:p>
            <a:pPr indent="-419100" lvl="0" marL="457200" rtl="0">
              <a:spcBef>
                <a:spcPts val="0"/>
              </a:spcBef>
              <a:spcAft>
                <a:spcPts val="0"/>
              </a:spcAft>
              <a:buSzPts val="3000"/>
              <a:buFont typeface="Times New Roman"/>
              <a:buChar char="➢"/>
            </a:pPr>
            <a:r>
              <a:rPr lang="en" sz="3000" u="sng">
                <a:solidFill>
                  <a:schemeClr val="hlink"/>
                </a:solidFill>
                <a:latin typeface="Times New Roman"/>
                <a:ea typeface="Times New Roman"/>
                <a:cs typeface="Times New Roman"/>
                <a:sym typeface="Times New Roman"/>
                <a:hlinkClick r:id="rId7"/>
              </a:rPr>
              <a:t>https://en.wikipedia.org/wiki/Watershed_(image_processing)</a:t>
            </a:r>
          </a:p>
          <a:p>
            <a:pPr indent="-419100" lvl="0" marL="457200">
              <a:spcBef>
                <a:spcPts val="0"/>
              </a:spcBef>
              <a:spcAft>
                <a:spcPts val="0"/>
              </a:spcAft>
              <a:buSzPts val="3000"/>
              <a:buFont typeface="Times New Roman"/>
              <a:buChar char="➢"/>
            </a:pPr>
            <a:r>
              <a:rPr b="1" lang="en" sz="3000">
                <a:latin typeface="Times New Roman"/>
                <a:ea typeface="Times New Roman"/>
                <a:cs typeface="Times New Roman"/>
                <a:sym typeface="Times New Roman"/>
              </a:rPr>
              <a:t>Kaggle-Competition Guidance</a:t>
            </a:r>
          </a:p>
          <a:p>
            <a:pPr indent="-419100" lvl="1" marL="914400" rtl="0">
              <a:spcBef>
                <a:spcPts val="0"/>
              </a:spcBef>
              <a:buSzPts val="3000"/>
              <a:buFont typeface="Times New Roman"/>
              <a:buChar char="○"/>
            </a:pPr>
            <a:r>
              <a:rPr lang="en" sz="3000" u="sng">
                <a:solidFill>
                  <a:schemeClr val="hlink"/>
                </a:solidFill>
                <a:latin typeface="Times New Roman"/>
                <a:ea typeface="Times New Roman"/>
                <a:cs typeface="Times New Roman"/>
                <a:sym typeface="Times New Roman"/>
                <a:hlinkClick r:id="rId8"/>
              </a:rPr>
              <a:t>https://github.com/malhotraa/carvana-image-masking-challenge</a:t>
            </a:r>
          </a:p>
          <a:p>
            <a:pPr indent="35560" lvl="0" marL="91440">
              <a:spcBef>
                <a:spcPts val="0"/>
              </a:spcBef>
              <a:buNone/>
            </a:pPr>
            <a:r>
              <a:t/>
            </a:r>
            <a:endParaRPr/>
          </a:p>
          <a:p>
            <a:pPr indent="35560" lvl="0" marL="91440">
              <a:spcBef>
                <a:spcPts val="0"/>
              </a:spcBef>
              <a:buNone/>
            </a:pPr>
            <a:r>
              <a:t/>
            </a:r>
            <a:endParaRPr/>
          </a:p>
          <a:p>
            <a:pPr indent="35560" lvl="0" marL="9144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1097280" y="286603"/>
            <a:ext cx="10058400" cy="1450757"/>
          </a:xfrm>
          <a:prstGeom prst="rect">
            <a:avLst/>
          </a:prstGeom>
          <a:noFill/>
          <a:ln>
            <a:noFill/>
          </a:ln>
        </p:spPr>
        <p:txBody>
          <a:bodyPr anchorCtr="0" anchor="b" bIns="45700" lIns="91425" rIns="91425" wrap="square" tIns="45700">
            <a:noAutofit/>
          </a:bodyPr>
          <a:lstStyle/>
          <a:p>
            <a:pPr indent="-304800" lvl="0" marL="0" marR="0" rtl="0" algn="l">
              <a:lnSpc>
                <a:spcPct val="85000"/>
              </a:lnSpc>
              <a:spcBef>
                <a:spcPts val="0"/>
              </a:spcBef>
              <a:buClr>
                <a:srgbClr val="3F3F3F"/>
              </a:buClr>
              <a:buSzPts val="4800"/>
              <a:buFont typeface="Calibri"/>
              <a:buNone/>
            </a:pPr>
            <a:r>
              <a:rPr b="0" i="0" lang="en" sz="4800" u="none" cap="none" strike="noStrike">
                <a:solidFill>
                  <a:srgbClr val="3F3F3F"/>
                </a:solidFill>
                <a:latin typeface="Calibri"/>
                <a:ea typeface="Calibri"/>
                <a:cs typeface="Calibri"/>
                <a:sym typeface="Calibri"/>
              </a:rPr>
              <a:t>Motivation </a:t>
            </a:r>
          </a:p>
        </p:txBody>
      </p:sp>
      <p:sp>
        <p:nvSpPr>
          <p:cNvPr id="108" name="Shape 108"/>
          <p:cNvSpPr txBox="1"/>
          <p:nvPr>
            <p:ph idx="1" type="body"/>
          </p:nvPr>
        </p:nvSpPr>
        <p:spPr>
          <a:xfrm>
            <a:off x="731885" y="1737346"/>
            <a:ext cx="10058400" cy="4023300"/>
          </a:xfrm>
          <a:prstGeom prst="rect">
            <a:avLst/>
          </a:prstGeom>
          <a:noFill/>
          <a:ln>
            <a:noFill/>
          </a:ln>
        </p:spPr>
        <p:txBody>
          <a:bodyPr anchorCtr="0" anchor="t" bIns="45700" lIns="91425" rIns="91425" wrap="square" tIns="45700">
            <a:noAutofit/>
          </a:bodyPr>
          <a:lstStyle/>
          <a:p>
            <a:pPr indent="-431800" lvl="0" marL="457200" marR="0" rtl="0" algn="l">
              <a:lnSpc>
                <a:spcPct val="150000"/>
              </a:lnSpc>
              <a:spcBef>
                <a:spcPts val="0"/>
              </a:spcBef>
              <a:spcAft>
                <a:spcPts val="0"/>
              </a:spcAft>
              <a:buClr>
                <a:srgbClr val="3F3F3F"/>
              </a:buClr>
              <a:buSzPts val="3200"/>
              <a:buFont typeface="Times New Roman"/>
              <a:buChar char="●"/>
            </a:pPr>
            <a:r>
              <a:rPr b="0" i="0" lang="en" sz="3200" u="none" cap="none" strike="noStrike">
                <a:solidFill>
                  <a:srgbClr val="3F3F3F"/>
                </a:solidFill>
                <a:latin typeface="Times New Roman"/>
                <a:ea typeface="Times New Roman"/>
                <a:cs typeface="Times New Roman"/>
                <a:sym typeface="Times New Roman"/>
              </a:rPr>
              <a:t>Problem proposed by a successful start-up-</a:t>
            </a:r>
            <a:r>
              <a:rPr b="1" i="0" lang="en" sz="3200" u="none" cap="none" strike="noStrike">
                <a:solidFill>
                  <a:srgbClr val="3F3F3F"/>
                </a:solidFill>
                <a:latin typeface="Times New Roman"/>
                <a:ea typeface="Times New Roman"/>
                <a:cs typeface="Times New Roman"/>
                <a:sym typeface="Times New Roman"/>
              </a:rPr>
              <a:t>"Carvana"</a:t>
            </a:r>
            <a:r>
              <a:rPr b="0" i="0" lang="en" sz="3200" u="none" cap="none" strike="noStrike">
                <a:solidFill>
                  <a:srgbClr val="3F3F3F"/>
                </a:solidFill>
                <a:latin typeface="Times New Roman"/>
                <a:ea typeface="Times New Roman"/>
                <a:cs typeface="Times New Roman"/>
                <a:sym typeface="Times New Roman"/>
              </a:rPr>
              <a:t>, hence a relevant issue in the industry.</a:t>
            </a:r>
          </a:p>
          <a:p>
            <a:pPr indent="-431800" lvl="0" marL="457200" marR="0" rtl="0" algn="l">
              <a:lnSpc>
                <a:spcPct val="150000"/>
              </a:lnSpc>
              <a:spcBef>
                <a:spcPts val="0"/>
              </a:spcBef>
              <a:spcAft>
                <a:spcPts val="0"/>
              </a:spcAft>
              <a:buClr>
                <a:srgbClr val="3F3F3F"/>
              </a:buClr>
              <a:buSzPts val="3200"/>
              <a:buFont typeface="Times New Roman"/>
              <a:buChar char="●"/>
            </a:pPr>
            <a:r>
              <a:rPr b="0" i="0" lang="en" sz="3200" u="none" cap="none" strike="noStrike">
                <a:solidFill>
                  <a:srgbClr val="3F3F3F"/>
                </a:solidFill>
                <a:latin typeface="Times New Roman"/>
                <a:ea typeface="Times New Roman"/>
                <a:cs typeface="Times New Roman"/>
                <a:sym typeface="Times New Roman"/>
              </a:rPr>
              <a:t>Looking to solve the problem with minimal</a:t>
            </a:r>
            <a:r>
              <a:rPr lang="en" sz="3200">
                <a:latin typeface="Times New Roman"/>
                <a:ea typeface="Times New Roman"/>
                <a:cs typeface="Times New Roman"/>
                <a:sym typeface="Times New Roman"/>
              </a:rPr>
              <a:t> </a:t>
            </a:r>
            <a:r>
              <a:rPr b="0" i="0" lang="en" sz="3200" u="none" cap="none" strike="noStrike">
                <a:solidFill>
                  <a:srgbClr val="3F3F3F"/>
                </a:solidFill>
                <a:latin typeface="Times New Roman"/>
                <a:ea typeface="Times New Roman"/>
                <a:cs typeface="Times New Roman"/>
                <a:sym typeface="Times New Roman"/>
              </a:rPr>
              <a:t>computational power, hence the same issue when encountered by new ventures can also be tackled.</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1097280" y="286603"/>
            <a:ext cx="10058400" cy="1450757"/>
          </a:xfrm>
          <a:prstGeom prst="rect">
            <a:avLst/>
          </a:prstGeom>
          <a:noFill/>
          <a:ln>
            <a:noFill/>
          </a:ln>
        </p:spPr>
        <p:txBody>
          <a:bodyPr anchorCtr="0" anchor="b" bIns="45700" lIns="91425" rIns="91425" wrap="square" tIns="45700">
            <a:noAutofit/>
          </a:bodyPr>
          <a:lstStyle/>
          <a:p>
            <a:pPr indent="-304800" lvl="0" marL="0" marR="0" rtl="0" algn="l">
              <a:lnSpc>
                <a:spcPct val="85000"/>
              </a:lnSpc>
              <a:spcBef>
                <a:spcPts val="0"/>
              </a:spcBef>
              <a:buClr>
                <a:srgbClr val="3F3F3F"/>
              </a:buClr>
              <a:buSzPts val="4800"/>
              <a:buFont typeface="Calibri"/>
              <a:buNone/>
            </a:pPr>
            <a:r>
              <a:rPr b="0" i="0" lang="en" sz="4800" u="none" cap="none" strike="noStrike">
                <a:solidFill>
                  <a:srgbClr val="3F3F3F"/>
                </a:solidFill>
                <a:latin typeface="Calibri"/>
                <a:ea typeface="Calibri"/>
                <a:cs typeface="Calibri"/>
                <a:sym typeface="Calibri"/>
              </a:rPr>
              <a:t>Problem Statement</a:t>
            </a:r>
          </a:p>
        </p:txBody>
      </p:sp>
      <p:sp>
        <p:nvSpPr>
          <p:cNvPr id="114" name="Shape 114"/>
          <p:cNvSpPr txBox="1"/>
          <p:nvPr>
            <p:ph idx="1" type="body"/>
          </p:nvPr>
        </p:nvSpPr>
        <p:spPr>
          <a:xfrm>
            <a:off x="1097280" y="1845734"/>
            <a:ext cx="10058400" cy="4023360"/>
          </a:xfrm>
          <a:prstGeom prst="rect">
            <a:avLst/>
          </a:prstGeom>
          <a:noFill/>
          <a:ln>
            <a:noFill/>
          </a:ln>
        </p:spPr>
        <p:txBody>
          <a:bodyPr anchorCtr="0" anchor="t" bIns="45700" lIns="91425" rIns="91425" wrap="square" tIns="45700">
            <a:noAutofit/>
          </a:bodyPr>
          <a:lstStyle/>
          <a:p>
            <a:pPr indent="-254000" lvl="0" marL="0" marR="0" rtl="0" algn="ctr">
              <a:lnSpc>
                <a:spcPct val="90000"/>
              </a:lnSpc>
              <a:spcBef>
                <a:spcPts val="0"/>
              </a:spcBef>
              <a:spcAft>
                <a:spcPts val="0"/>
              </a:spcAft>
              <a:buClr>
                <a:schemeClr val="accent1"/>
              </a:buClr>
              <a:buSzPts val="4000"/>
              <a:buFont typeface="Calibri"/>
              <a:buNone/>
            </a:pPr>
            <a:r>
              <a:t/>
            </a:r>
            <a:endParaRPr i="0" sz="3600" u="none" cap="none" strike="noStrike">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1600"/>
              </a:spcAft>
              <a:buNone/>
            </a:pPr>
            <a:r>
              <a:rPr lang="en" sz="3600">
                <a:solidFill>
                  <a:srgbClr val="000000"/>
                </a:solidFill>
                <a:latin typeface="Times New Roman"/>
                <a:ea typeface="Times New Roman"/>
                <a:cs typeface="Times New Roman"/>
                <a:sym typeface="Times New Roman"/>
              </a:rPr>
              <a:t>Accurately segment the car from the given set of images with 16 different angles.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1097280" y="286603"/>
            <a:ext cx="10058400" cy="1450800"/>
          </a:xfrm>
          <a:prstGeom prst="rect">
            <a:avLst/>
          </a:prstGeom>
        </p:spPr>
        <p:txBody>
          <a:bodyPr anchorCtr="0" anchor="b" bIns="91425" lIns="91425" rIns="91425" wrap="square" tIns="91425">
            <a:noAutofit/>
          </a:bodyPr>
          <a:lstStyle/>
          <a:p>
            <a:pPr indent="0" lvl="0" marL="0">
              <a:spcBef>
                <a:spcPts val="0"/>
              </a:spcBef>
              <a:buNone/>
            </a:pPr>
            <a:r>
              <a:rPr lang="en"/>
              <a:t>Result Generation Norms </a:t>
            </a:r>
          </a:p>
        </p:txBody>
      </p:sp>
      <p:sp>
        <p:nvSpPr>
          <p:cNvPr id="120" name="Shape 120"/>
          <p:cNvSpPr txBox="1"/>
          <p:nvPr>
            <p:ph idx="1" type="body"/>
          </p:nvPr>
        </p:nvSpPr>
        <p:spPr>
          <a:xfrm>
            <a:off x="1097275" y="1845724"/>
            <a:ext cx="10058400" cy="4302600"/>
          </a:xfrm>
          <a:prstGeom prst="rect">
            <a:avLst/>
          </a:prstGeom>
        </p:spPr>
        <p:txBody>
          <a:bodyPr anchorCtr="0" anchor="t" bIns="91425" lIns="91425" rIns="91425" wrap="square" tIns="91425">
            <a:noAutofit/>
          </a:bodyPr>
          <a:lstStyle/>
          <a:p>
            <a:pPr indent="-457200" lvl="0" marL="457200">
              <a:spcBef>
                <a:spcPts val="0"/>
              </a:spcBef>
              <a:spcAft>
                <a:spcPts val="0"/>
              </a:spcAft>
              <a:buSzPts val="3600"/>
              <a:buFont typeface="Times New Roman"/>
              <a:buChar char="●"/>
            </a:pPr>
            <a:r>
              <a:rPr lang="en" sz="3600">
                <a:latin typeface="Times New Roman"/>
                <a:ea typeface="Times New Roman"/>
                <a:cs typeface="Times New Roman"/>
                <a:sym typeface="Times New Roman"/>
              </a:rPr>
              <a:t>320 images i.e. 16 different automobiles ranging from Sedan, SUV to Hatchback were taken in consideration.</a:t>
            </a:r>
          </a:p>
          <a:p>
            <a:pPr indent="-457200" lvl="0" marL="457200">
              <a:spcBef>
                <a:spcPts val="0"/>
              </a:spcBef>
              <a:spcAft>
                <a:spcPts val="0"/>
              </a:spcAft>
              <a:buSzPts val="3600"/>
              <a:buFont typeface="Times New Roman"/>
              <a:buChar char="●"/>
            </a:pPr>
            <a:r>
              <a:rPr lang="en" sz="3600">
                <a:latin typeface="Times New Roman"/>
                <a:ea typeface="Times New Roman"/>
                <a:cs typeface="Times New Roman"/>
                <a:sym typeface="Times New Roman"/>
              </a:rPr>
              <a:t>Results generated by WaterShed Algorithm uses Meyer’s approach.</a:t>
            </a:r>
          </a:p>
          <a:p>
            <a:pPr indent="-457200" lvl="0" marL="457200">
              <a:spcBef>
                <a:spcPts val="0"/>
              </a:spcBef>
              <a:buSzPts val="3600"/>
              <a:buFont typeface="Times New Roman"/>
              <a:buChar char="●"/>
            </a:pPr>
            <a:r>
              <a:rPr lang="en" sz="3600">
                <a:latin typeface="Times New Roman"/>
                <a:ea typeface="Times New Roman"/>
                <a:cs typeface="Times New Roman"/>
                <a:sym typeface="Times New Roman"/>
              </a:rPr>
              <a:t>For comparison we have considered OTSU in Global Thresholding technique.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1097280" y="3"/>
            <a:ext cx="10058400" cy="1450800"/>
          </a:xfrm>
          <a:prstGeom prst="rect">
            <a:avLst/>
          </a:prstGeom>
        </p:spPr>
        <p:txBody>
          <a:bodyPr anchorCtr="0" anchor="b" bIns="91425" lIns="91425" rIns="91425" wrap="square" tIns="91425">
            <a:noAutofit/>
          </a:bodyPr>
          <a:lstStyle/>
          <a:p>
            <a:pPr indent="0" lvl="0" marL="0">
              <a:spcBef>
                <a:spcPts val="0"/>
              </a:spcBef>
              <a:buNone/>
            </a:pPr>
            <a:r>
              <a:rPr lang="en"/>
              <a:t>Meyer’s WaterShed</a:t>
            </a:r>
          </a:p>
        </p:txBody>
      </p:sp>
      <p:sp>
        <p:nvSpPr>
          <p:cNvPr id="126" name="Shape 126"/>
          <p:cNvSpPr txBox="1"/>
          <p:nvPr>
            <p:ph idx="1" type="body"/>
          </p:nvPr>
        </p:nvSpPr>
        <p:spPr>
          <a:xfrm>
            <a:off x="1097275" y="1450800"/>
            <a:ext cx="10058400" cy="4860300"/>
          </a:xfrm>
          <a:prstGeom prst="rect">
            <a:avLst/>
          </a:prstGeom>
        </p:spPr>
        <p:txBody>
          <a:bodyPr anchorCtr="0" anchor="t" bIns="91425" lIns="91425" rIns="91425" wrap="square" tIns="91425">
            <a:noAutofit/>
          </a:bodyPr>
          <a:lstStyle/>
          <a:p>
            <a:pPr indent="-381000" lvl="0" marL="901700" rtl="0">
              <a:lnSpc>
                <a:spcPct val="115000"/>
              </a:lnSpc>
              <a:spcBef>
                <a:spcPts val="300"/>
              </a:spcBef>
              <a:spcAft>
                <a:spcPts val="0"/>
              </a:spcAft>
              <a:buClr>
                <a:srgbClr val="222222"/>
              </a:buClr>
              <a:buSzPts val="2400"/>
              <a:buFont typeface="Times New Roman"/>
              <a:buAutoNum type="arabicPeriod"/>
            </a:pPr>
            <a:r>
              <a:rPr lang="en" sz="2400">
                <a:solidFill>
                  <a:srgbClr val="222222"/>
                </a:solidFill>
                <a:highlight>
                  <a:srgbClr val="FFFFFF"/>
                </a:highlight>
                <a:latin typeface="Times New Roman"/>
                <a:ea typeface="Times New Roman"/>
                <a:cs typeface="Times New Roman"/>
                <a:sym typeface="Times New Roman"/>
              </a:rPr>
              <a:t>A set of markers, pixels where the flooding shall start, are chosen. Each is given a different label.</a:t>
            </a:r>
          </a:p>
          <a:p>
            <a:pPr indent="-381000" lvl="0" marL="901700" rtl="0">
              <a:lnSpc>
                <a:spcPct val="115000"/>
              </a:lnSpc>
              <a:spcBef>
                <a:spcPts val="0"/>
              </a:spcBef>
              <a:spcAft>
                <a:spcPts val="0"/>
              </a:spcAft>
              <a:buClr>
                <a:srgbClr val="222222"/>
              </a:buClr>
              <a:buSzPts val="2400"/>
              <a:buFont typeface="Times New Roman"/>
              <a:buAutoNum type="arabicPeriod"/>
            </a:pPr>
            <a:r>
              <a:rPr lang="en" sz="2400">
                <a:solidFill>
                  <a:srgbClr val="222222"/>
                </a:solidFill>
                <a:highlight>
                  <a:srgbClr val="FFFFFF"/>
                </a:highlight>
                <a:latin typeface="Times New Roman"/>
                <a:ea typeface="Times New Roman"/>
                <a:cs typeface="Times New Roman"/>
                <a:sym typeface="Times New Roman"/>
              </a:rPr>
              <a:t>The neighboring pixels of each marked area are inserted into a priority queue with a priority level corresponding to the gradient magnitude of the pixel.</a:t>
            </a:r>
          </a:p>
          <a:p>
            <a:pPr indent="-381000" lvl="0" marL="901700" rtl="0">
              <a:lnSpc>
                <a:spcPct val="115000"/>
              </a:lnSpc>
              <a:spcBef>
                <a:spcPts val="0"/>
              </a:spcBef>
              <a:spcAft>
                <a:spcPts val="0"/>
              </a:spcAft>
              <a:buClr>
                <a:srgbClr val="222222"/>
              </a:buClr>
              <a:buSzPts val="2400"/>
              <a:buFont typeface="Times New Roman"/>
              <a:buAutoNum type="arabicPeriod"/>
            </a:pPr>
            <a:r>
              <a:rPr lang="en" sz="2400">
                <a:solidFill>
                  <a:srgbClr val="222222"/>
                </a:solidFill>
                <a:highlight>
                  <a:srgbClr val="FFFFFF"/>
                </a:highlight>
                <a:latin typeface="Times New Roman"/>
                <a:ea typeface="Times New Roman"/>
                <a:cs typeface="Times New Roman"/>
                <a:sym typeface="Times New Roman"/>
              </a:rPr>
              <a:t>The pixel with the lowest priority level is extracted from the priority queue. If the neighbors of the extracted pixel that have already been labeled all have the same label, then the pixel is labeled with their label. All non-marked neighbors that are not yet in the priority queue are put into the priority queue.</a:t>
            </a:r>
          </a:p>
          <a:p>
            <a:pPr indent="-381000" lvl="0" marL="901700" rtl="0">
              <a:lnSpc>
                <a:spcPct val="115000"/>
              </a:lnSpc>
              <a:spcBef>
                <a:spcPts val="0"/>
              </a:spcBef>
              <a:spcAft>
                <a:spcPts val="100"/>
              </a:spcAft>
              <a:buClr>
                <a:srgbClr val="222222"/>
              </a:buClr>
              <a:buSzPts val="2400"/>
              <a:buFont typeface="Times New Roman"/>
              <a:buAutoNum type="arabicPeriod"/>
            </a:pPr>
            <a:r>
              <a:rPr lang="en" sz="2400">
                <a:solidFill>
                  <a:srgbClr val="222222"/>
                </a:solidFill>
                <a:highlight>
                  <a:srgbClr val="FFFFFF"/>
                </a:highlight>
                <a:latin typeface="Times New Roman"/>
                <a:ea typeface="Times New Roman"/>
                <a:cs typeface="Times New Roman"/>
                <a:sym typeface="Times New Roman"/>
              </a:rPr>
              <a:t>Redo step 3 until the priority queue is empty.</a:t>
            </a:r>
          </a:p>
          <a:p>
            <a:pPr indent="0" lvl="0" marL="0" rtl="0">
              <a:lnSpc>
                <a:spcPct val="115000"/>
              </a:lnSpc>
              <a:spcBef>
                <a:spcPts val="300"/>
              </a:spcBef>
              <a:spcAft>
                <a:spcPts val="0"/>
              </a:spcAft>
              <a:buNone/>
            </a:pPr>
            <a:r>
              <a:t/>
            </a:r>
            <a:endParaRPr sz="2400">
              <a:solidFill>
                <a:srgbClr val="222222"/>
              </a:solidFill>
              <a:highlight>
                <a:srgbClr val="FFFFFF"/>
              </a:highlight>
              <a:latin typeface="Times New Roman"/>
              <a:ea typeface="Times New Roman"/>
              <a:cs typeface="Times New Roman"/>
              <a:sym typeface="Times New Roman"/>
            </a:endParaRPr>
          </a:p>
          <a:p>
            <a:pPr indent="35560" lvl="0" marL="91440">
              <a:spcBef>
                <a:spcPts val="0"/>
              </a:spcBef>
              <a:buNone/>
            </a:pPr>
            <a:r>
              <a:t/>
            </a:r>
            <a:endParaRPr sz="2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ctrTitle"/>
          </p:nvPr>
        </p:nvSpPr>
        <p:spPr>
          <a:xfrm>
            <a:off x="1097275" y="758951"/>
            <a:ext cx="10058400" cy="2448300"/>
          </a:xfrm>
          <a:prstGeom prst="rect">
            <a:avLst/>
          </a:prstGeom>
          <a:noFill/>
          <a:ln>
            <a:noFill/>
          </a:ln>
        </p:spPr>
        <p:txBody>
          <a:bodyPr anchorCtr="0" anchor="b" bIns="45700" lIns="91425" rIns="91425" wrap="square" tIns="45700">
            <a:noAutofit/>
          </a:bodyPr>
          <a:lstStyle/>
          <a:p>
            <a:pPr indent="152400" lvl="0" marL="3200400" marR="0" rtl="0" algn="l">
              <a:lnSpc>
                <a:spcPct val="85000"/>
              </a:lnSpc>
              <a:spcBef>
                <a:spcPts val="0"/>
              </a:spcBef>
              <a:buClr>
                <a:srgbClr val="3F3F3F"/>
              </a:buClr>
              <a:buSzPts val="4800"/>
              <a:buFont typeface="Calibri"/>
              <a:buNone/>
            </a:pPr>
            <a:r>
              <a:rPr i="0" lang="en" sz="7200" u="none" cap="none" strike="noStrike">
                <a:solidFill>
                  <a:srgbClr val="3F3F3F"/>
                </a:solidFill>
                <a:latin typeface="Times New Roman"/>
                <a:ea typeface="Times New Roman"/>
                <a:cs typeface="Times New Roman"/>
                <a:sym typeface="Times New Roman"/>
              </a:rPr>
              <a:t>Results</a:t>
            </a:r>
          </a:p>
        </p:txBody>
      </p:sp>
      <p:sp>
        <p:nvSpPr>
          <p:cNvPr id="132" name="Shape 132"/>
          <p:cNvSpPr txBox="1"/>
          <p:nvPr>
            <p:ph idx="1" type="subTitle"/>
          </p:nvPr>
        </p:nvSpPr>
        <p:spPr>
          <a:xfrm>
            <a:off x="1100051" y="4455620"/>
            <a:ext cx="10058400" cy="1143000"/>
          </a:xfrm>
          <a:prstGeom prst="rect">
            <a:avLst/>
          </a:prstGeom>
          <a:noFill/>
          <a:ln>
            <a:noFill/>
          </a:ln>
        </p:spPr>
        <p:txBody>
          <a:bodyPr anchorCtr="0" anchor="t" bIns="45700" lIns="0" rIns="0" wrap="square" tIns="45700">
            <a:noAutofit/>
          </a:bodyPr>
          <a:lstStyle/>
          <a:p>
            <a:pPr indent="-304800" lvl="0" marL="0" rtl="0" algn="ctr">
              <a:lnSpc>
                <a:spcPct val="85000"/>
              </a:lnSpc>
              <a:spcBef>
                <a:spcPts val="0"/>
              </a:spcBef>
              <a:spcAft>
                <a:spcPts val="0"/>
              </a:spcAft>
              <a:buClr>
                <a:srgbClr val="3F3F3F"/>
              </a:buClr>
              <a:buSzPts val="4800"/>
              <a:buFont typeface="Calibri"/>
              <a:buNone/>
            </a:pPr>
            <a:r>
              <a:rPr lang="en" sz="6000">
                <a:solidFill>
                  <a:srgbClr val="3F3F3F"/>
                </a:solidFill>
                <a:latin typeface="Times New Roman"/>
                <a:ea typeface="Times New Roman"/>
                <a:cs typeface="Times New Roman"/>
                <a:sym typeface="Times New Roman"/>
              </a:rPr>
              <a:t>By Watershed Algorithm</a:t>
            </a:r>
          </a:p>
          <a:p>
            <a:pPr indent="-91440" lvl="0" marL="91440" marR="0" rtl="0" algn="l">
              <a:lnSpc>
                <a:spcPct val="90000"/>
              </a:lnSpc>
              <a:spcBef>
                <a:spcPts val="0"/>
              </a:spcBef>
              <a:spcAft>
                <a:spcPts val="0"/>
              </a:spcAft>
              <a:buClr>
                <a:schemeClr val="accent1"/>
              </a:buClr>
              <a:buSzPts val="2000"/>
              <a:buFont typeface="Calibri"/>
              <a:buNone/>
            </a:pPr>
            <a:r>
              <a:t/>
            </a:r>
            <a:endParaRPr sz="2000">
              <a:solidFill>
                <a:srgbClr val="3F3F3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pic>
        <p:nvPicPr>
          <p:cNvPr descr="3761watershed.png" id="137" name="Shape 137"/>
          <p:cNvPicPr preferRelativeResize="0"/>
          <p:nvPr/>
        </p:nvPicPr>
        <p:blipFill>
          <a:blip r:embed="rId3">
            <a:alphaModFix/>
          </a:blip>
          <a:stretch>
            <a:fillRect/>
          </a:stretch>
        </p:blipFill>
        <p:spPr>
          <a:xfrm>
            <a:off x="1150300" y="0"/>
            <a:ext cx="10194702" cy="63175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1097280" y="286603"/>
            <a:ext cx="10058400" cy="1450800"/>
          </a:xfrm>
          <a:prstGeom prst="rect">
            <a:avLst/>
          </a:prstGeom>
        </p:spPr>
        <p:txBody>
          <a:bodyPr anchorCtr="0" anchor="b" bIns="91425" lIns="91425" rIns="91425" wrap="square" tIns="91425">
            <a:noAutofit/>
          </a:bodyPr>
          <a:lstStyle/>
          <a:p>
            <a:pPr indent="0" lvl="0" marL="0">
              <a:spcBef>
                <a:spcPts val="0"/>
              </a:spcBef>
              <a:buNone/>
            </a:pPr>
            <a:r>
              <a:rPr lang="en"/>
              <a:t>Global Thresholding</a:t>
            </a:r>
          </a:p>
        </p:txBody>
      </p:sp>
      <p:sp>
        <p:nvSpPr>
          <p:cNvPr id="143" name="Shape 143"/>
          <p:cNvSpPr txBox="1"/>
          <p:nvPr>
            <p:ph idx="1" type="body"/>
          </p:nvPr>
        </p:nvSpPr>
        <p:spPr>
          <a:xfrm>
            <a:off x="1097280" y="1845734"/>
            <a:ext cx="10058400" cy="4023300"/>
          </a:xfrm>
          <a:prstGeom prst="rect">
            <a:avLst/>
          </a:prstGeom>
        </p:spPr>
        <p:txBody>
          <a:bodyPr anchorCtr="0" anchor="t" bIns="91425" lIns="91425" rIns="91425" wrap="square" tIns="91425">
            <a:noAutofit/>
          </a:bodyPr>
          <a:lstStyle/>
          <a:p>
            <a:pPr indent="-419100" lvl="0" marL="457200">
              <a:spcBef>
                <a:spcPts val="0"/>
              </a:spcBef>
              <a:spcAft>
                <a:spcPts val="0"/>
              </a:spcAft>
              <a:buSzPts val="3000"/>
              <a:buFont typeface="Times New Roman"/>
              <a:buChar char="●"/>
            </a:pPr>
            <a:r>
              <a:rPr lang="en" sz="3000">
                <a:latin typeface="Times New Roman"/>
                <a:ea typeface="Times New Roman"/>
                <a:cs typeface="Times New Roman"/>
                <a:sym typeface="Times New Roman"/>
              </a:rPr>
              <a:t>Global Thresholding by mean gave fairly good result for camera angle 2,5,9 and 14. </a:t>
            </a:r>
          </a:p>
          <a:p>
            <a:pPr indent="-419100" lvl="0" marL="457200" rtl="0">
              <a:spcBef>
                <a:spcPts val="0"/>
              </a:spcBef>
              <a:spcAft>
                <a:spcPts val="0"/>
              </a:spcAft>
              <a:buSzPts val="3000"/>
              <a:buFont typeface="Times New Roman"/>
              <a:buChar char="●"/>
            </a:pPr>
            <a:r>
              <a:rPr lang="en" sz="3000">
                <a:latin typeface="Times New Roman"/>
                <a:ea typeface="Times New Roman"/>
                <a:cs typeface="Times New Roman"/>
                <a:sym typeface="Times New Roman"/>
              </a:rPr>
              <a:t>But as we need to consider a generalized approach we considered OTSU thresholding technique giving decent results for almost all camera angle.</a:t>
            </a:r>
          </a:p>
          <a:p>
            <a:pPr indent="-419100" lvl="0" marL="457200">
              <a:spcBef>
                <a:spcPts val="0"/>
              </a:spcBef>
              <a:buSzPts val="3000"/>
              <a:buFont typeface="Times New Roman"/>
              <a:buChar char="●"/>
            </a:pPr>
            <a:r>
              <a:rPr lang="en" sz="3000">
                <a:latin typeface="Times New Roman"/>
                <a:ea typeface="Times New Roman"/>
                <a:cs typeface="Times New Roman"/>
                <a:sym typeface="Times New Roman"/>
              </a:rPr>
              <a:t>OTSU simply reduces intra-class variance and maximizes inter-class variance.</a:t>
            </a:r>
          </a:p>
          <a:p>
            <a:pPr indent="35560" lvl="0" marL="91440">
              <a:spcBef>
                <a:spcPts val="0"/>
              </a:spcBef>
              <a:buNone/>
            </a:pPr>
            <a:r>
              <a:rPr lang="en" sz="3000">
                <a:latin typeface="Times New Roman"/>
                <a:ea typeface="Times New Roman"/>
                <a:cs typeface="Times New Roman"/>
                <a:sym typeface="Times New Roman"/>
              </a:rPr>
              <a:t>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ctrTitle"/>
          </p:nvPr>
        </p:nvSpPr>
        <p:spPr>
          <a:xfrm>
            <a:off x="1097275" y="758951"/>
            <a:ext cx="10058400" cy="2295300"/>
          </a:xfrm>
          <a:prstGeom prst="rect">
            <a:avLst/>
          </a:prstGeom>
          <a:noFill/>
          <a:ln>
            <a:noFill/>
          </a:ln>
        </p:spPr>
        <p:txBody>
          <a:bodyPr anchorCtr="0" anchor="b" bIns="45700" lIns="91425" rIns="91425" wrap="square" tIns="45700">
            <a:noAutofit/>
          </a:bodyPr>
          <a:lstStyle/>
          <a:p>
            <a:pPr indent="152400" lvl="0" marL="3200400" rtl="0" algn="l">
              <a:spcBef>
                <a:spcPts val="0"/>
              </a:spcBef>
              <a:buClr>
                <a:srgbClr val="3F3F3F"/>
              </a:buClr>
              <a:buSzPts val="4800"/>
              <a:buFont typeface="Calibri"/>
              <a:buNone/>
            </a:pPr>
            <a:r>
              <a:rPr lang="en" sz="7200">
                <a:solidFill>
                  <a:srgbClr val="000000"/>
                </a:solidFill>
                <a:latin typeface="Times New Roman"/>
                <a:ea typeface="Times New Roman"/>
                <a:cs typeface="Times New Roman"/>
                <a:sym typeface="Times New Roman"/>
              </a:rPr>
              <a:t>Results </a:t>
            </a:r>
          </a:p>
        </p:txBody>
      </p:sp>
      <p:sp>
        <p:nvSpPr>
          <p:cNvPr id="149" name="Shape 149"/>
          <p:cNvSpPr txBox="1"/>
          <p:nvPr>
            <p:ph idx="1" type="subTitle"/>
          </p:nvPr>
        </p:nvSpPr>
        <p:spPr>
          <a:xfrm>
            <a:off x="1100050" y="4455628"/>
            <a:ext cx="10058400" cy="1892400"/>
          </a:xfrm>
          <a:prstGeom prst="rect">
            <a:avLst/>
          </a:prstGeom>
          <a:noFill/>
          <a:ln>
            <a:noFill/>
          </a:ln>
        </p:spPr>
        <p:txBody>
          <a:bodyPr anchorCtr="0" anchor="t" bIns="45700" lIns="0" rIns="0" wrap="square" tIns="45700">
            <a:noAutofit/>
          </a:bodyPr>
          <a:lstStyle/>
          <a:p>
            <a:pPr indent="-304800" lvl="0" marL="0" rtl="0" algn="ctr">
              <a:lnSpc>
                <a:spcPct val="85000"/>
              </a:lnSpc>
              <a:spcBef>
                <a:spcPts val="0"/>
              </a:spcBef>
              <a:spcAft>
                <a:spcPts val="0"/>
              </a:spcAft>
              <a:buClr>
                <a:srgbClr val="3F3F3F"/>
              </a:buClr>
              <a:buSzPts val="4800"/>
              <a:buFont typeface="Calibri"/>
              <a:buNone/>
            </a:pPr>
            <a:r>
              <a:rPr lang="en" sz="6000">
                <a:solidFill>
                  <a:schemeClr val="dk1"/>
                </a:solidFill>
                <a:latin typeface="Times New Roman"/>
                <a:ea typeface="Times New Roman"/>
                <a:cs typeface="Times New Roman"/>
                <a:sym typeface="Times New Roman"/>
              </a:rPr>
              <a:t>Generated by Thresholding Techniques</a:t>
            </a:r>
          </a:p>
          <a:p>
            <a:pPr indent="-304800" lvl="0" marL="0" rtl="0">
              <a:lnSpc>
                <a:spcPct val="85000"/>
              </a:lnSpc>
              <a:spcBef>
                <a:spcPts val="0"/>
              </a:spcBef>
              <a:spcAft>
                <a:spcPts val="0"/>
              </a:spcAft>
              <a:buClr>
                <a:srgbClr val="3F3F3F"/>
              </a:buClr>
              <a:buSzPts val="4800"/>
              <a:buFont typeface="Calibri"/>
              <a:buNone/>
            </a:pPr>
            <a:r>
              <a:t/>
            </a:r>
            <a:endParaRPr sz="6000">
              <a:latin typeface="Times New Roman"/>
              <a:ea typeface="Times New Roman"/>
              <a:cs typeface="Times New Roman"/>
              <a:sym typeface="Times New Roman"/>
            </a:endParaRPr>
          </a:p>
          <a:p>
            <a:pPr indent="-304800" lvl="0" marL="0" rtl="0" algn="ctr">
              <a:lnSpc>
                <a:spcPct val="85000"/>
              </a:lnSpc>
              <a:spcBef>
                <a:spcPts val="0"/>
              </a:spcBef>
              <a:spcAft>
                <a:spcPts val="0"/>
              </a:spcAft>
              <a:buClr>
                <a:srgbClr val="3F3F3F"/>
              </a:buClr>
              <a:buSzPts val="4800"/>
              <a:buFont typeface="Calibri"/>
              <a:buNone/>
            </a:pPr>
            <a:r>
              <a:t/>
            </a:r>
            <a:endParaRPr sz="6000">
              <a:solidFill>
                <a:srgbClr val="3F3F3F"/>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