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DB2126-8E03-42FD-B4AA-CC0071F05B47}">
  <a:tblStyle styleId="{6DDB2126-8E03-42FD-B4AA-CC0071F05B47}"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SzPct val="100000"/>
              <a:buFont typeface="Arial"/>
              <a:buChar char="●"/>
              <a:defRPr b="0" i="0" sz="1100" u="none" cap="none" strike="noStrike"/>
            </a:lvl1pPr>
            <a:lvl2pPr indent="69850" lvl="1" marL="0" marR="0" rtl="0" algn="l">
              <a:spcBef>
                <a:spcPts val="0"/>
              </a:spcBef>
              <a:buSzPct val="100000"/>
              <a:buFont typeface="Arial"/>
              <a:buChar char="○"/>
              <a:defRPr b="0" i="0" sz="1100" u="none" cap="none" strike="noStrike"/>
            </a:lvl2pPr>
            <a:lvl3pPr indent="69850" lvl="2" marL="0" marR="0" rtl="0" algn="l">
              <a:spcBef>
                <a:spcPts val="0"/>
              </a:spcBef>
              <a:buSzPct val="100000"/>
              <a:buFont typeface="Arial"/>
              <a:buChar char="■"/>
              <a:defRPr b="0" i="0" sz="1100" u="none" cap="none" strike="noStrike"/>
            </a:lvl3pPr>
            <a:lvl4pPr indent="69850" lvl="3" marL="0" marR="0" rtl="0" algn="l">
              <a:spcBef>
                <a:spcPts val="0"/>
              </a:spcBef>
              <a:buSzPct val="100000"/>
              <a:buFont typeface="Arial"/>
              <a:buChar char="●"/>
              <a:defRPr b="0" i="0" sz="1100" u="none" cap="none" strike="noStrike"/>
            </a:lvl4pPr>
            <a:lvl5pPr indent="69850" lvl="4" marL="0" marR="0" rtl="0" algn="l">
              <a:spcBef>
                <a:spcPts val="0"/>
              </a:spcBef>
              <a:buSzPct val="100000"/>
              <a:buFont typeface="Arial"/>
              <a:buChar char="○"/>
              <a:defRPr b="0" i="0" sz="1100" u="none" cap="none" strike="noStrike"/>
            </a:lvl5pPr>
            <a:lvl6pPr indent="69850" lvl="5" marL="0" marR="0" rtl="0" algn="l">
              <a:spcBef>
                <a:spcPts val="0"/>
              </a:spcBef>
              <a:buSzPct val="100000"/>
              <a:buFont typeface="Arial"/>
              <a:buChar char="■"/>
              <a:defRPr b="0" i="0" sz="1100" u="none" cap="none" strike="noStrike"/>
            </a:lvl6pPr>
            <a:lvl7pPr indent="69850" lvl="6" marL="0" marR="0" rtl="0" algn="l">
              <a:spcBef>
                <a:spcPts val="0"/>
              </a:spcBef>
              <a:buSzPct val="100000"/>
              <a:buFont typeface="Arial"/>
              <a:buChar char="●"/>
              <a:defRPr b="0" i="0" sz="1100" u="none" cap="none" strike="noStrike"/>
            </a:lvl7pPr>
            <a:lvl8pPr indent="69850" lvl="7" marL="0" marR="0" rtl="0" algn="l">
              <a:spcBef>
                <a:spcPts val="0"/>
              </a:spcBef>
              <a:buSzPct val="100000"/>
              <a:buFont typeface="Arial"/>
              <a:buChar char="○"/>
              <a:defRPr b="0" i="0" sz="1100" u="none" cap="none" strike="noStrike"/>
            </a:lvl8pPr>
            <a:lvl9pPr indent="69850" lvl="8" marL="0" marR="0" rtl="0" algn="l">
              <a:spcBef>
                <a:spcPts val="0"/>
              </a:spcBef>
              <a:buSzPct val="1000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3" name="Shape 54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4" name="Shape 61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0" name="Shape 6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6" name="Shape 6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2" name="Shape 63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2" name="Shape 6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2" name="Shape 6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2" name="Shape 6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7" name="Shape 6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3" name="Shape 6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9" name="Shape 54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9" name="Shape 6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5" name="Shape 5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1" name="Shape 5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7" name="Shape 5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2" name="Shape 60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8" name="Shape 6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ct val="100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2"/>
              <a:chOff x="7343003" y="4453711"/>
              <a:chExt cx="316800" cy="688512"/>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Shape 29"/>
          <p:cNvGrpSpPr/>
          <p:nvPr/>
        </p:nvGrpSpPr>
        <p:grpSpPr>
          <a:xfrm>
            <a:off x="5043503" y="0"/>
            <a:ext cx="3814072" cy="3839101"/>
            <a:chOff x="5043503" y="0"/>
            <a:chExt cx="3814072" cy="3839101"/>
          </a:xfrm>
        </p:grpSpPr>
        <p:sp>
          <p:nvSpPr>
            <p:cNvPr id="30" name="Shape 30"/>
            <p:cNvSpPr/>
            <p:nvPr/>
          </p:nvSpPr>
          <p:spPr>
            <a:xfrm>
              <a:off x="8460975" y="1817775"/>
              <a:ext cx="396600" cy="396600"/>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nvGrpSpPr>
            <p:cNvPr id="37" name="Shape 37"/>
            <p:cNvGrpSpPr/>
            <p:nvPr/>
          </p:nvGrpSpPr>
          <p:grpSpPr>
            <a:xfrm>
              <a:off x="7952721"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Shape 40"/>
            <p:cNvSpPr/>
            <p:nvPr/>
          </p:nvSpPr>
          <p:spPr>
            <a:xfrm>
              <a:off x="5399840" y="356365"/>
              <a:ext cx="2577000" cy="2577000"/>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ctrTitle"/>
          </p:nvPr>
        </p:nvSpPr>
        <p:spPr>
          <a:xfrm>
            <a:off x="824000" y="1613813"/>
            <a:ext cx="4255500" cy="1872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ct val="100000"/>
              <a:buFont typeface="Maven Pro"/>
              <a:buNone/>
              <a:defRPr b="1" i="0" sz="3600" u="none" cap="none" strike="noStrike">
                <a:solidFill>
                  <a:schemeClr val="lt1"/>
                </a:solidFill>
                <a:latin typeface="Maven Pro"/>
                <a:ea typeface="Maven Pro"/>
                <a:cs typeface="Maven Pro"/>
                <a:sym typeface="Maven Pro"/>
              </a:defRPr>
            </a:lvl1pPr>
            <a:lvl2pPr indent="0" lvl="1"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2pPr>
            <a:lvl3pPr indent="0" lvl="2"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3pPr>
            <a:lvl4pPr indent="0" lvl="3"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4pPr>
            <a:lvl5pPr indent="0" lvl="4"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5pPr>
            <a:lvl6pPr indent="0" lvl="5"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6pPr>
            <a:lvl7pPr indent="0" lvl="6"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7pPr>
            <a:lvl8pPr indent="0" lvl="7"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8pPr>
            <a:lvl9pPr indent="0" lvl="8"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9pPr>
          </a:lstStyle>
          <a:p/>
        </p:txBody>
      </p:sp>
      <p:sp>
        <p:nvSpPr>
          <p:cNvPr id="47" name="Shape 47"/>
          <p:cNvSpPr txBox="1"/>
          <p:nvPr>
            <p:ph idx="1" type="subTitle"/>
          </p:nvPr>
        </p:nvSpPr>
        <p:spPr>
          <a:xfrm>
            <a:off x="824000" y="3596300"/>
            <a:ext cx="4255500" cy="695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1pPr>
            <a:lvl2pPr indent="0" lvl="1"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2pPr>
            <a:lvl3pPr indent="0" lvl="2"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3pPr>
            <a:lvl4pPr indent="0" lvl="3"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4pPr>
            <a:lvl5pPr indent="0" lvl="4"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5pPr>
            <a:lvl6pPr indent="0" lvl="5"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6pPr>
            <a:lvl7pPr indent="0" lvl="6"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7pPr>
            <a:lvl8pPr indent="0" lvl="7"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8pPr>
            <a:lvl9pPr indent="0" lvl="8" marL="0" marR="0" rtl="0" algn="l">
              <a:lnSpc>
                <a:spcPct val="100000"/>
              </a:lnSpc>
              <a:spcBef>
                <a:spcPts val="0"/>
              </a:spcBef>
              <a:spcAft>
                <a:spcPts val="0"/>
              </a:spcAft>
              <a:buClr>
                <a:schemeClr val="lt1"/>
              </a:buClr>
              <a:buSzPct val="100000"/>
              <a:buFont typeface="Nunito"/>
              <a:buNone/>
              <a:defRPr b="0" i="0" sz="1600" u="none" cap="none" strike="noStrike">
                <a:solidFill>
                  <a:schemeClr val="lt1"/>
                </a:solidFill>
                <a:latin typeface="Nunito"/>
                <a:ea typeface="Nunito"/>
                <a:cs typeface="Nunito"/>
                <a:sym typeface="Nunito"/>
              </a:defRPr>
            </a:lvl9pPr>
          </a:lstStyle>
          <a:p/>
        </p:txBody>
      </p:sp>
      <p:sp>
        <p:nvSpPr>
          <p:cNvPr id="48" name="Shape 4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ct val="100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Shape 268"/>
          <p:cNvSpPr txBox="1"/>
          <p:nvPr>
            <p:ph type="title"/>
          </p:nvPr>
        </p:nvSpPr>
        <p:spPr>
          <a:xfrm>
            <a:off x="1388625" y="772725"/>
            <a:ext cx="6366900" cy="18633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ct val="100000"/>
              <a:buFont typeface="Maven Pro"/>
              <a:buNone/>
              <a:defRPr b="1" i="0" sz="8000" u="none" cap="none" strike="noStrike">
                <a:solidFill>
                  <a:schemeClr val="lt1"/>
                </a:solidFill>
                <a:latin typeface="Maven Pro"/>
                <a:ea typeface="Maven Pro"/>
                <a:cs typeface="Maven Pro"/>
                <a:sym typeface="Maven Pro"/>
              </a:defRPr>
            </a:lvl1pPr>
            <a:lvl2pPr indent="0" lvl="1"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2pPr>
            <a:lvl3pPr indent="0" lvl="2"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3pPr>
            <a:lvl4pPr indent="0" lvl="3"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4pPr>
            <a:lvl5pPr indent="0" lvl="4"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5pPr>
            <a:lvl6pPr indent="0" lvl="5"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6pPr>
            <a:lvl7pPr indent="0" lvl="6"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7pPr>
            <a:lvl8pPr indent="0" lvl="7"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8pPr>
            <a:lvl9pPr indent="0" lvl="8" rtl="0" algn="ctr">
              <a:spcBef>
                <a:spcPts val="0"/>
              </a:spcBef>
              <a:buClr>
                <a:schemeClr val="lt1"/>
              </a:buClr>
              <a:buSzPct val="100000"/>
              <a:buFont typeface="Maven Pro"/>
              <a:buNone/>
              <a:defRPr b="1" sz="8000">
                <a:solidFill>
                  <a:schemeClr val="lt1"/>
                </a:solidFill>
                <a:latin typeface="Maven Pro"/>
                <a:ea typeface="Maven Pro"/>
                <a:cs typeface="Maven Pro"/>
                <a:sym typeface="Maven Pro"/>
              </a:defRPr>
            </a:lvl9pPr>
          </a:lstStyle>
          <a:p/>
        </p:txBody>
      </p:sp>
      <p:sp>
        <p:nvSpPr>
          <p:cNvPr id="269" name="Shape 269"/>
          <p:cNvSpPr txBox="1"/>
          <p:nvPr>
            <p:ph idx="1" type="body"/>
          </p:nvPr>
        </p:nvSpPr>
        <p:spPr>
          <a:xfrm>
            <a:off x="1388625" y="2712300"/>
            <a:ext cx="6366900" cy="1111200"/>
          </a:xfrm>
          <a:prstGeom prst="rect">
            <a:avLst/>
          </a:prstGeom>
          <a:noFill/>
          <a:ln>
            <a:noFill/>
          </a:ln>
        </p:spPr>
        <p:txBody>
          <a:bodyPr anchorCtr="0" anchor="t" bIns="91425" lIns="91425" rIns="91425" wrap="square" tIns="91425"/>
          <a:lstStyle>
            <a:lvl1pPr indent="82550" lvl="0" marL="0" marR="0" rtl="0" algn="ctr">
              <a:lnSpc>
                <a:spcPct val="115000"/>
              </a:lnSpc>
              <a:spcBef>
                <a:spcPts val="0"/>
              </a:spcBef>
              <a:spcAft>
                <a:spcPts val="1600"/>
              </a:spcAft>
              <a:buClr>
                <a:schemeClr val="lt1"/>
              </a:buClr>
              <a:buSzPct val="100000"/>
              <a:buFont typeface="Nunito"/>
              <a:buChar char="●"/>
              <a:defRPr b="0" i="0" sz="1300" u="none" cap="none" strike="noStrike">
                <a:solidFill>
                  <a:schemeClr val="lt1"/>
                </a:solidFill>
                <a:latin typeface="Nunito"/>
                <a:ea typeface="Nunito"/>
                <a:cs typeface="Nunito"/>
                <a:sym typeface="Nunito"/>
              </a:defRPr>
            </a:lvl1pPr>
            <a:lvl2pPr indent="69850" lvl="1"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2pPr>
            <a:lvl3pPr indent="69850" lvl="2"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3pPr>
            <a:lvl4pPr indent="69850" lvl="3"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4pPr>
            <a:lvl5pPr indent="69850" lvl="4"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5pPr>
            <a:lvl6pPr indent="69850" lvl="5"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6pPr>
            <a:lvl7pPr indent="69850" lvl="6"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7pPr>
            <a:lvl8pPr indent="69850" lvl="7"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8pPr>
            <a:lvl9pPr indent="69850" lvl="8" marL="0" marR="0" rtl="0" algn="ctr">
              <a:lnSpc>
                <a:spcPct val="115000"/>
              </a:lnSpc>
              <a:spcBef>
                <a:spcPts val="0"/>
              </a:spcBef>
              <a:spcAft>
                <a:spcPts val="1600"/>
              </a:spcAft>
              <a:buClr>
                <a:schemeClr val="lt1"/>
              </a:buClr>
              <a:buSzPct val="100000"/>
              <a:buFont typeface="Nunito"/>
              <a:buChar char="■"/>
              <a:defRPr b="0" i="0" sz="1100" u="none" cap="none" strike="noStrike">
                <a:solidFill>
                  <a:schemeClr val="lt1"/>
                </a:solidFill>
                <a:latin typeface="Nunito"/>
                <a:ea typeface="Nunito"/>
                <a:cs typeface="Nunito"/>
                <a:sym typeface="Nunito"/>
              </a:defRPr>
            </a:lvl9pPr>
          </a:lstStyle>
          <a:p/>
        </p:txBody>
      </p:sp>
      <p:sp>
        <p:nvSpPr>
          <p:cNvPr id="270" name="Shape 270"/>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ct val="100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277" name="Shape 277"/>
        <p:cNvGrpSpPr/>
        <p:nvPr/>
      </p:nvGrpSpPr>
      <p:grpSpPr>
        <a:xfrm>
          <a:off x="0" y="0"/>
          <a:ext cx="0" cy="0"/>
          <a:chOff x="0" y="0"/>
          <a:chExt cx="0" cy="0"/>
        </a:xfrm>
      </p:grpSpPr>
      <p:grpSp>
        <p:nvGrpSpPr>
          <p:cNvPr id="278" name="Shape 278"/>
          <p:cNvGrpSpPr/>
          <p:nvPr/>
        </p:nvGrpSpPr>
        <p:grpSpPr>
          <a:xfrm>
            <a:off x="7343003" y="3409675"/>
            <a:ext cx="1691422" cy="1732548"/>
            <a:chOff x="7343003" y="3409675"/>
            <a:chExt cx="1691422" cy="1732548"/>
          </a:xfrm>
        </p:grpSpPr>
        <p:grpSp>
          <p:nvGrpSpPr>
            <p:cNvPr id="279" name="Shape 279"/>
            <p:cNvGrpSpPr/>
            <p:nvPr/>
          </p:nvGrpSpPr>
          <p:grpSpPr>
            <a:xfrm>
              <a:off x="7343003" y="4453711"/>
              <a:ext cx="316800" cy="688513"/>
              <a:chOff x="7343003" y="4453711"/>
              <a:chExt cx="316800" cy="688513"/>
            </a:xfrm>
          </p:grpSpPr>
          <p:sp>
            <p:nvSpPr>
              <p:cNvPr id="280" name="Shape 280"/>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1" name="Shape 281"/>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82" name="Shape 282"/>
            <p:cNvGrpSpPr/>
            <p:nvPr/>
          </p:nvGrpSpPr>
          <p:grpSpPr>
            <a:xfrm>
              <a:off x="7801210" y="4105700"/>
              <a:ext cx="316800" cy="1036523"/>
              <a:chOff x="7801210" y="4105700"/>
              <a:chExt cx="316800" cy="1036523"/>
            </a:xfrm>
          </p:grpSpPr>
          <p:sp>
            <p:nvSpPr>
              <p:cNvPr id="283" name="Shape 28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86" name="Shape 286"/>
            <p:cNvGrpSpPr/>
            <p:nvPr/>
          </p:nvGrpSpPr>
          <p:grpSpPr>
            <a:xfrm>
              <a:off x="8259418" y="3757688"/>
              <a:ext cx="316800" cy="1384535"/>
              <a:chOff x="8259418" y="3757688"/>
              <a:chExt cx="316800" cy="1384535"/>
            </a:xfrm>
          </p:grpSpPr>
          <p:sp>
            <p:nvSpPr>
              <p:cNvPr id="287" name="Shape 287"/>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9" name="Shape 289"/>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0" name="Shape 290"/>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91" name="Shape 291"/>
            <p:cNvGrpSpPr/>
            <p:nvPr/>
          </p:nvGrpSpPr>
          <p:grpSpPr>
            <a:xfrm>
              <a:off x="8717625" y="3409675"/>
              <a:ext cx="316800" cy="1732548"/>
              <a:chOff x="8717625" y="3409675"/>
              <a:chExt cx="316800" cy="1732548"/>
            </a:xfrm>
          </p:grpSpPr>
          <p:sp>
            <p:nvSpPr>
              <p:cNvPr id="292" name="Shape 29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4" name="Shape 29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5" name="Shape 29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6" name="Shape 29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7" name="Shape 297"/>
          <p:cNvGrpSpPr/>
          <p:nvPr/>
        </p:nvGrpSpPr>
        <p:grpSpPr>
          <a:xfrm>
            <a:off x="5043503" y="0"/>
            <a:ext cx="3814072" cy="3839102"/>
            <a:chOff x="5043503" y="0"/>
            <a:chExt cx="3814072" cy="3839102"/>
          </a:xfrm>
        </p:grpSpPr>
        <p:sp>
          <p:nvSpPr>
            <p:cNvPr id="298" name="Shape 298"/>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00" name="Shape 300"/>
            <p:cNvGrpSpPr/>
            <p:nvPr/>
          </p:nvGrpSpPr>
          <p:grpSpPr>
            <a:xfrm>
              <a:off x="7647812" y="2704283"/>
              <a:ext cx="635219" cy="635219"/>
              <a:chOff x="6725724" y="2701260"/>
              <a:chExt cx="1208101" cy="1208100"/>
            </a:xfrm>
          </p:grpSpPr>
          <p:sp>
            <p:nvSpPr>
              <p:cNvPr id="301" name="Shape 301"/>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02" name="Shape 30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04" name="Shape 30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05" name="Shape 305"/>
            <p:cNvGrpSpPr/>
            <p:nvPr/>
          </p:nvGrpSpPr>
          <p:grpSpPr>
            <a:xfrm>
              <a:off x="7952720" y="179238"/>
              <a:ext cx="873165" cy="873003"/>
              <a:chOff x="7754428" y="208725"/>
              <a:chExt cx="541800" cy="541800"/>
            </a:xfrm>
          </p:grpSpPr>
          <p:sp>
            <p:nvSpPr>
              <p:cNvPr id="306" name="Shape 306"/>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07" name="Shape 307"/>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08" name="Shape 308"/>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09" name="Shape 309"/>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0" name="Shape 310"/>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14" name="Shape 314"/>
          <p:cNvSpPr txBox="1"/>
          <p:nvPr>
            <p:ph type="ctrTitle"/>
          </p:nvPr>
        </p:nvSpPr>
        <p:spPr>
          <a:xfrm>
            <a:off x="824000" y="1613813"/>
            <a:ext cx="4255500" cy="1872900"/>
          </a:xfrm>
          <a:prstGeom prst="rect">
            <a:avLst/>
          </a:prstGeom>
        </p:spPr>
        <p:txBody>
          <a:bodyPr anchorCtr="0" anchor="ctr" bIns="91425" lIns="91425" rIns="91425" wrap="square"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315" name="Shape 315"/>
          <p:cNvSpPr txBox="1"/>
          <p:nvPr>
            <p:ph idx="1" type="subTitle"/>
          </p:nvPr>
        </p:nvSpPr>
        <p:spPr>
          <a:xfrm>
            <a:off x="824000" y="3596300"/>
            <a:ext cx="4255500" cy="6954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ct val="100000"/>
              <a:buNone/>
              <a:defRPr sz="1600">
                <a:solidFill>
                  <a:schemeClr val="lt1"/>
                </a:solidFill>
              </a:defRPr>
            </a:lvl1pPr>
            <a:lvl2pPr lvl="1" rtl="0">
              <a:lnSpc>
                <a:spcPct val="100000"/>
              </a:lnSpc>
              <a:spcBef>
                <a:spcPts val="0"/>
              </a:spcBef>
              <a:spcAft>
                <a:spcPts val="0"/>
              </a:spcAft>
              <a:buClr>
                <a:schemeClr val="lt1"/>
              </a:buClr>
              <a:buSzPct val="100000"/>
              <a:buNone/>
              <a:defRPr sz="1600">
                <a:solidFill>
                  <a:schemeClr val="lt1"/>
                </a:solidFill>
              </a:defRPr>
            </a:lvl2pPr>
            <a:lvl3pPr lvl="2" rtl="0">
              <a:lnSpc>
                <a:spcPct val="100000"/>
              </a:lnSpc>
              <a:spcBef>
                <a:spcPts val="0"/>
              </a:spcBef>
              <a:spcAft>
                <a:spcPts val="0"/>
              </a:spcAft>
              <a:buClr>
                <a:schemeClr val="lt1"/>
              </a:buClr>
              <a:buSzPct val="100000"/>
              <a:buNone/>
              <a:defRPr sz="1600">
                <a:solidFill>
                  <a:schemeClr val="lt1"/>
                </a:solidFill>
              </a:defRPr>
            </a:lvl3pPr>
            <a:lvl4pPr lvl="3" rtl="0">
              <a:lnSpc>
                <a:spcPct val="100000"/>
              </a:lnSpc>
              <a:spcBef>
                <a:spcPts val="0"/>
              </a:spcBef>
              <a:spcAft>
                <a:spcPts val="0"/>
              </a:spcAft>
              <a:buClr>
                <a:schemeClr val="lt1"/>
              </a:buClr>
              <a:buSzPct val="100000"/>
              <a:buNone/>
              <a:defRPr sz="1600">
                <a:solidFill>
                  <a:schemeClr val="lt1"/>
                </a:solidFill>
              </a:defRPr>
            </a:lvl4pPr>
            <a:lvl5pPr lvl="4" rtl="0">
              <a:lnSpc>
                <a:spcPct val="100000"/>
              </a:lnSpc>
              <a:spcBef>
                <a:spcPts val="0"/>
              </a:spcBef>
              <a:spcAft>
                <a:spcPts val="0"/>
              </a:spcAft>
              <a:buClr>
                <a:schemeClr val="lt1"/>
              </a:buClr>
              <a:buSzPct val="100000"/>
              <a:buNone/>
              <a:defRPr sz="1600">
                <a:solidFill>
                  <a:schemeClr val="lt1"/>
                </a:solidFill>
              </a:defRPr>
            </a:lvl5pPr>
            <a:lvl6pPr lvl="5" rtl="0">
              <a:lnSpc>
                <a:spcPct val="100000"/>
              </a:lnSpc>
              <a:spcBef>
                <a:spcPts val="0"/>
              </a:spcBef>
              <a:spcAft>
                <a:spcPts val="0"/>
              </a:spcAft>
              <a:buClr>
                <a:schemeClr val="lt1"/>
              </a:buClr>
              <a:buSzPct val="100000"/>
              <a:buNone/>
              <a:defRPr sz="1600">
                <a:solidFill>
                  <a:schemeClr val="lt1"/>
                </a:solidFill>
              </a:defRPr>
            </a:lvl6pPr>
            <a:lvl7pPr lvl="6" rtl="0">
              <a:lnSpc>
                <a:spcPct val="100000"/>
              </a:lnSpc>
              <a:spcBef>
                <a:spcPts val="0"/>
              </a:spcBef>
              <a:spcAft>
                <a:spcPts val="0"/>
              </a:spcAft>
              <a:buClr>
                <a:schemeClr val="lt1"/>
              </a:buClr>
              <a:buSzPct val="100000"/>
              <a:buNone/>
              <a:defRPr sz="1600">
                <a:solidFill>
                  <a:schemeClr val="lt1"/>
                </a:solidFill>
              </a:defRPr>
            </a:lvl7pPr>
            <a:lvl8pPr lvl="7" rtl="0">
              <a:lnSpc>
                <a:spcPct val="100000"/>
              </a:lnSpc>
              <a:spcBef>
                <a:spcPts val="0"/>
              </a:spcBef>
              <a:spcAft>
                <a:spcPts val="0"/>
              </a:spcAft>
              <a:buClr>
                <a:schemeClr val="lt1"/>
              </a:buClr>
              <a:buSzPct val="100000"/>
              <a:buNone/>
              <a:defRPr sz="1600">
                <a:solidFill>
                  <a:schemeClr val="lt1"/>
                </a:solidFill>
              </a:defRPr>
            </a:lvl8pPr>
            <a:lvl9pPr lvl="8" rtl="0">
              <a:lnSpc>
                <a:spcPct val="100000"/>
              </a:lnSpc>
              <a:spcBef>
                <a:spcPts val="0"/>
              </a:spcBef>
              <a:spcAft>
                <a:spcPts val="0"/>
              </a:spcAft>
              <a:buClr>
                <a:schemeClr val="lt1"/>
              </a:buClr>
              <a:buSzPct val="100000"/>
              <a:buNone/>
              <a:defRPr sz="1600">
                <a:solidFill>
                  <a:schemeClr val="lt1"/>
                </a:solidFill>
              </a:defRPr>
            </a:lvl9pPr>
          </a:lstStyle>
          <a:p/>
        </p:txBody>
      </p:sp>
      <p:sp>
        <p:nvSpPr>
          <p:cNvPr id="316" name="Shape 31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317" name="Shape 317"/>
        <p:cNvGrpSpPr/>
        <p:nvPr/>
      </p:nvGrpSpPr>
      <p:grpSpPr>
        <a:xfrm>
          <a:off x="0" y="0"/>
          <a:ext cx="0" cy="0"/>
          <a:chOff x="0" y="0"/>
          <a:chExt cx="0" cy="0"/>
        </a:xfrm>
      </p:grpSpPr>
      <p:grpSp>
        <p:nvGrpSpPr>
          <p:cNvPr id="318" name="Shape 318"/>
          <p:cNvGrpSpPr/>
          <p:nvPr/>
        </p:nvGrpSpPr>
        <p:grpSpPr>
          <a:xfrm>
            <a:off x="146769" y="3406"/>
            <a:ext cx="1233215" cy="1384535"/>
            <a:chOff x="146769" y="3406"/>
            <a:chExt cx="1233215" cy="1384535"/>
          </a:xfrm>
        </p:grpSpPr>
        <p:grpSp>
          <p:nvGrpSpPr>
            <p:cNvPr id="319" name="Shape 319"/>
            <p:cNvGrpSpPr/>
            <p:nvPr/>
          </p:nvGrpSpPr>
          <p:grpSpPr>
            <a:xfrm>
              <a:off x="1063183" y="3406"/>
              <a:ext cx="316800" cy="688513"/>
              <a:chOff x="1063183" y="3406"/>
              <a:chExt cx="316800" cy="688513"/>
            </a:xfrm>
          </p:grpSpPr>
          <p:sp>
            <p:nvSpPr>
              <p:cNvPr id="320" name="Shape 320"/>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21" name="Shape 32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22" name="Shape 322"/>
            <p:cNvGrpSpPr/>
            <p:nvPr/>
          </p:nvGrpSpPr>
          <p:grpSpPr>
            <a:xfrm>
              <a:off x="604976" y="3406"/>
              <a:ext cx="316800" cy="1036524"/>
              <a:chOff x="604976" y="3406"/>
              <a:chExt cx="316800" cy="1036524"/>
            </a:xfrm>
          </p:grpSpPr>
          <p:sp>
            <p:nvSpPr>
              <p:cNvPr id="323" name="Shape 32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24" name="Shape 324"/>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25" name="Shape 32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26" name="Shape 326"/>
            <p:cNvGrpSpPr/>
            <p:nvPr/>
          </p:nvGrpSpPr>
          <p:grpSpPr>
            <a:xfrm>
              <a:off x="146769" y="3406"/>
              <a:ext cx="316800" cy="1384535"/>
              <a:chOff x="146769" y="3406"/>
              <a:chExt cx="316800" cy="1384535"/>
            </a:xfrm>
          </p:grpSpPr>
          <p:sp>
            <p:nvSpPr>
              <p:cNvPr id="327" name="Shape 327"/>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28" name="Shape 328"/>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30" name="Shape 330"/>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331" name="Shape 331"/>
          <p:cNvGrpSpPr/>
          <p:nvPr/>
        </p:nvGrpSpPr>
        <p:grpSpPr>
          <a:xfrm>
            <a:off x="6775084" y="2904008"/>
            <a:ext cx="2186148" cy="2239500"/>
            <a:chOff x="6775084" y="2904008"/>
            <a:chExt cx="2186148" cy="2239500"/>
          </a:xfrm>
        </p:grpSpPr>
        <p:grpSp>
          <p:nvGrpSpPr>
            <p:cNvPr id="332" name="Shape 332"/>
            <p:cNvGrpSpPr/>
            <p:nvPr/>
          </p:nvGrpSpPr>
          <p:grpSpPr>
            <a:xfrm>
              <a:off x="6775084" y="4253708"/>
              <a:ext cx="409500" cy="889800"/>
              <a:chOff x="6775084" y="4253708"/>
              <a:chExt cx="409500" cy="889800"/>
            </a:xfrm>
          </p:grpSpPr>
          <p:sp>
            <p:nvSpPr>
              <p:cNvPr id="333" name="Shape 33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35" name="Shape 335"/>
            <p:cNvGrpSpPr/>
            <p:nvPr/>
          </p:nvGrpSpPr>
          <p:grpSpPr>
            <a:xfrm>
              <a:off x="7367299" y="3804008"/>
              <a:ext cx="409500" cy="1339500"/>
              <a:chOff x="7367299" y="3804008"/>
              <a:chExt cx="409500" cy="1339500"/>
            </a:xfrm>
          </p:grpSpPr>
          <p:sp>
            <p:nvSpPr>
              <p:cNvPr id="336" name="Shape 33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37" name="Shape 337"/>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39" name="Shape 339"/>
            <p:cNvGrpSpPr/>
            <p:nvPr/>
          </p:nvGrpSpPr>
          <p:grpSpPr>
            <a:xfrm>
              <a:off x="7959516" y="3354008"/>
              <a:ext cx="409500" cy="1789500"/>
              <a:chOff x="7959516" y="3354008"/>
              <a:chExt cx="409500" cy="1789500"/>
            </a:xfrm>
          </p:grpSpPr>
          <p:sp>
            <p:nvSpPr>
              <p:cNvPr id="340" name="Shape 340"/>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2" name="Shape 342"/>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44" name="Shape 344"/>
            <p:cNvGrpSpPr/>
            <p:nvPr/>
          </p:nvGrpSpPr>
          <p:grpSpPr>
            <a:xfrm>
              <a:off x="8551731" y="2904008"/>
              <a:ext cx="409500" cy="2239500"/>
              <a:chOff x="8551731" y="2904008"/>
              <a:chExt cx="409500" cy="2239500"/>
            </a:xfrm>
          </p:grpSpPr>
          <p:sp>
            <p:nvSpPr>
              <p:cNvPr id="345" name="Shape 34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6" name="Shape 34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8" name="Shape 348"/>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49" name="Shape 349"/>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350" name="Shape 350"/>
          <p:cNvSpPr txBox="1"/>
          <p:nvPr>
            <p:ph type="title"/>
          </p:nvPr>
        </p:nvSpPr>
        <p:spPr>
          <a:xfrm>
            <a:off x="824000" y="1613825"/>
            <a:ext cx="5857800" cy="1872900"/>
          </a:xfrm>
          <a:prstGeom prst="rect">
            <a:avLst/>
          </a:prstGeom>
        </p:spPr>
        <p:txBody>
          <a:bodyPr anchorCtr="0" anchor="ctr" bIns="91425" lIns="91425" rIns="91425" wrap="square"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351" name="Shape 35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52" name="Shape 352"/>
        <p:cNvGrpSpPr/>
        <p:nvPr/>
      </p:nvGrpSpPr>
      <p:grpSpPr>
        <a:xfrm>
          <a:off x="0" y="0"/>
          <a:ext cx="0" cy="0"/>
          <a:chOff x="0" y="0"/>
          <a:chExt cx="0" cy="0"/>
        </a:xfrm>
      </p:grpSpPr>
      <p:grpSp>
        <p:nvGrpSpPr>
          <p:cNvPr id="353" name="Shape 353"/>
          <p:cNvGrpSpPr/>
          <p:nvPr/>
        </p:nvGrpSpPr>
        <p:grpSpPr>
          <a:xfrm>
            <a:off x="625966" y="299376"/>
            <a:ext cx="999312" cy="999312"/>
            <a:chOff x="348199" y="179450"/>
            <a:chExt cx="1116300" cy="1116300"/>
          </a:xfrm>
        </p:grpSpPr>
        <p:sp>
          <p:nvSpPr>
            <p:cNvPr id="354" name="Shape 35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355" name="Shape 35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56" name="Shape 356"/>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7" name="Shape 357"/>
          <p:cNvSpPr txBox="1"/>
          <p:nvPr>
            <p:ph idx="1" type="body"/>
          </p:nvPr>
        </p:nvSpPr>
        <p:spPr>
          <a:xfrm>
            <a:off x="1303800" y="1990050"/>
            <a:ext cx="7030500" cy="25416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8" name="Shape 35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59" name="Shape 359"/>
        <p:cNvGrpSpPr/>
        <p:nvPr/>
      </p:nvGrpSpPr>
      <p:grpSpPr>
        <a:xfrm>
          <a:off x="0" y="0"/>
          <a:ext cx="0" cy="0"/>
          <a:chOff x="0" y="0"/>
          <a:chExt cx="0" cy="0"/>
        </a:xfrm>
      </p:grpSpPr>
      <p:grpSp>
        <p:nvGrpSpPr>
          <p:cNvPr id="360" name="Shape 360"/>
          <p:cNvGrpSpPr/>
          <p:nvPr/>
        </p:nvGrpSpPr>
        <p:grpSpPr>
          <a:xfrm>
            <a:off x="625966" y="299376"/>
            <a:ext cx="999312" cy="999312"/>
            <a:chOff x="348199" y="179450"/>
            <a:chExt cx="1116300" cy="1116300"/>
          </a:xfrm>
        </p:grpSpPr>
        <p:sp>
          <p:nvSpPr>
            <p:cNvPr id="361" name="Shape 36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362" name="Shape 36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3" name="Shape 363"/>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4" name="Shape 364"/>
          <p:cNvSpPr txBox="1"/>
          <p:nvPr>
            <p:ph idx="1" type="body"/>
          </p:nvPr>
        </p:nvSpPr>
        <p:spPr>
          <a:xfrm>
            <a:off x="1303800" y="1990050"/>
            <a:ext cx="3430500" cy="25416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5" name="Shape 365"/>
          <p:cNvSpPr txBox="1"/>
          <p:nvPr>
            <p:ph idx="2" type="body"/>
          </p:nvPr>
        </p:nvSpPr>
        <p:spPr>
          <a:xfrm>
            <a:off x="4903650" y="1990050"/>
            <a:ext cx="3430500" cy="25416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6" name="Shape 36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7" name="Shape 367"/>
        <p:cNvGrpSpPr/>
        <p:nvPr/>
      </p:nvGrpSpPr>
      <p:grpSpPr>
        <a:xfrm>
          <a:off x="0" y="0"/>
          <a:ext cx="0" cy="0"/>
          <a:chOff x="0" y="0"/>
          <a:chExt cx="0" cy="0"/>
        </a:xfrm>
      </p:grpSpPr>
      <p:grpSp>
        <p:nvGrpSpPr>
          <p:cNvPr id="368" name="Shape 368"/>
          <p:cNvGrpSpPr/>
          <p:nvPr/>
        </p:nvGrpSpPr>
        <p:grpSpPr>
          <a:xfrm>
            <a:off x="625966" y="299376"/>
            <a:ext cx="999312" cy="999312"/>
            <a:chOff x="348199" y="179450"/>
            <a:chExt cx="1116300" cy="1116300"/>
          </a:xfrm>
        </p:grpSpPr>
        <p:sp>
          <p:nvSpPr>
            <p:cNvPr id="369" name="Shape 36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370" name="Shape 37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71" name="Shape 371"/>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2" name="Shape 3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3" name="Shape 373"/>
        <p:cNvGrpSpPr/>
        <p:nvPr/>
      </p:nvGrpSpPr>
      <p:grpSpPr>
        <a:xfrm>
          <a:off x="0" y="0"/>
          <a:ext cx="0" cy="0"/>
          <a:chOff x="0" y="0"/>
          <a:chExt cx="0" cy="0"/>
        </a:xfrm>
      </p:grpSpPr>
      <p:grpSp>
        <p:nvGrpSpPr>
          <p:cNvPr id="374" name="Shape 374"/>
          <p:cNvGrpSpPr/>
          <p:nvPr/>
        </p:nvGrpSpPr>
        <p:grpSpPr>
          <a:xfrm>
            <a:off x="625966" y="299376"/>
            <a:ext cx="999312" cy="999312"/>
            <a:chOff x="348199" y="179450"/>
            <a:chExt cx="1116300" cy="1116300"/>
          </a:xfrm>
        </p:grpSpPr>
        <p:sp>
          <p:nvSpPr>
            <p:cNvPr id="375" name="Shape 37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376" name="Shape 37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77" name="Shape 377"/>
          <p:cNvSpPr txBox="1"/>
          <p:nvPr>
            <p:ph type="title"/>
          </p:nvPr>
        </p:nvSpPr>
        <p:spPr>
          <a:xfrm>
            <a:off x="1303800" y="598575"/>
            <a:ext cx="3312000" cy="1590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8" name="Shape 378"/>
          <p:cNvSpPr txBox="1"/>
          <p:nvPr>
            <p:ph idx="1" type="body"/>
          </p:nvPr>
        </p:nvSpPr>
        <p:spPr>
          <a:xfrm>
            <a:off x="1303800" y="2309675"/>
            <a:ext cx="3312000" cy="22218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9" name="Shape 379"/>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380" name="Shape 380"/>
        <p:cNvGrpSpPr/>
        <p:nvPr/>
      </p:nvGrpSpPr>
      <p:grpSpPr>
        <a:xfrm>
          <a:off x="0" y="0"/>
          <a:ext cx="0" cy="0"/>
          <a:chOff x="0" y="0"/>
          <a:chExt cx="0" cy="0"/>
        </a:xfrm>
      </p:grpSpPr>
      <p:grpSp>
        <p:nvGrpSpPr>
          <p:cNvPr id="381" name="Shape 381"/>
          <p:cNvGrpSpPr/>
          <p:nvPr/>
        </p:nvGrpSpPr>
        <p:grpSpPr>
          <a:xfrm>
            <a:off x="6866714" y="1306"/>
            <a:ext cx="2267451" cy="2601690"/>
            <a:chOff x="6790514" y="1306"/>
            <a:chExt cx="2267451" cy="2601690"/>
          </a:xfrm>
        </p:grpSpPr>
        <p:grpSp>
          <p:nvGrpSpPr>
            <p:cNvPr id="382" name="Shape 382"/>
            <p:cNvGrpSpPr/>
            <p:nvPr/>
          </p:nvGrpSpPr>
          <p:grpSpPr>
            <a:xfrm>
              <a:off x="7067465" y="1306"/>
              <a:ext cx="1990500" cy="1990200"/>
              <a:chOff x="7067465" y="1306"/>
              <a:chExt cx="1990500" cy="1990200"/>
            </a:xfrm>
          </p:grpSpPr>
          <p:sp>
            <p:nvSpPr>
              <p:cNvPr id="383" name="Shape 383"/>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84" name="Shape 384"/>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85" name="Shape 385"/>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86" name="Shape 386"/>
            <p:cNvGrpSpPr/>
            <p:nvPr/>
          </p:nvGrpSpPr>
          <p:grpSpPr>
            <a:xfrm>
              <a:off x="8207126" y="1807996"/>
              <a:ext cx="795000" cy="795000"/>
              <a:chOff x="8207126" y="1807996"/>
              <a:chExt cx="795000" cy="795000"/>
            </a:xfrm>
          </p:grpSpPr>
          <p:sp>
            <p:nvSpPr>
              <p:cNvPr id="387" name="Shape 38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88" name="Shape 38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89" name="Shape 38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390" name="Shape 390"/>
            <p:cNvGrpSpPr/>
            <p:nvPr/>
          </p:nvGrpSpPr>
          <p:grpSpPr>
            <a:xfrm>
              <a:off x="6790514" y="118857"/>
              <a:ext cx="548700" cy="548700"/>
              <a:chOff x="6790514" y="118857"/>
              <a:chExt cx="548700" cy="548700"/>
            </a:xfrm>
          </p:grpSpPr>
          <p:sp>
            <p:nvSpPr>
              <p:cNvPr id="391" name="Shape 391"/>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392" name="Shape 39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393" name="Shape 393"/>
          <p:cNvSpPr txBox="1"/>
          <p:nvPr>
            <p:ph type="title"/>
          </p:nvPr>
        </p:nvSpPr>
        <p:spPr>
          <a:xfrm>
            <a:off x="824000" y="763600"/>
            <a:ext cx="5857800" cy="3573300"/>
          </a:xfrm>
          <a:prstGeom prst="rect">
            <a:avLst/>
          </a:prstGeom>
        </p:spPr>
        <p:txBody>
          <a:bodyPr anchorCtr="0" anchor="ctr" bIns="91425" lIns="91425" rIns="91425" wrap="square"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394" name="Shape 39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5" name="Shape 395"/>
        <p:cNvGrpSpPr/>
        <p:nvPr/>
      </p:nvGrpSpPr>
      <p:grpSpPr>
        <a:xfrm>
          <a:off x="0" y="0"/>
          <a:ext cx="0" cy="0"/>
          <a:chOff x="0" y="0"/>
          <a:chExt cx="0" cy="0"/>
        </a:xfrm>
      </p:grpSpPr>
      <p:grpSp>
        <p:nvGrpSpPr>
          <p:cNvPr id="396" name="Shape 396"/>
          <p:cNvGrpSpPr/>
          <p:nvPr/>
        </p:nvGrpSpPr>
        <p:grpSpPr>
          <a:xfrm>
            <a:off x="625966" y="299376"/>
            <a:ext cx="999312" cy="999312"/>
            <a:chOff x="348199" y="179450"/>
            <a:chExt cx="1116300" cy="1116300"/>
          </a:xfrm>
        </p:grpSpPr>
        <p:sp>
          <p:nvSpPr>
            <p:cNvPr id="397" name="Shape 39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398" name="Shape 39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9" name="Shape 399"/>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0" name="Shape 400"/>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p:txBody>
      </p:sp>
      <p:sp>
        <p:nvSpPr>
          <p:cNvPr id="401" name="Shape 401"/>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2" name="Shape 40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9" name="Shape 49"/>
        <p:cNvGrpSpPr/>
        <p:nvPr/>
      </p:nvGrpSpPr>
      <p:grpSpPr>
        <a:xfrm>
          <a:off x="0" y="0"/>
          <a:ext cx="0" cy="0"/>
          <a:chOff x="0" y="0"/>
          <a:chExt cx="0" cy="0"/>
        </a:xfrm>
      </p:grpSpPr>
      <p:grpSp>
        <p:nvGrpSpPr>
          <p:cNvPr id="50" name="Shape 50"/>
          <p:cNvGrpSpPr/>
          <p:nvPr/>
        </p:nvGrpSpPr>
        <p:grpSpPr>
          <a:xfrm>
            <a:off x="625966" y="299376"/>
            <a:ext cx="999312" cy="999312"/>
            <a:chOff x="348199" y="179450"/>
            <a:chExt cx="1116300" cy="1116300"/>
          </a:xfrm>
        </p:grpSpPr>
        <p:sp>
          <p:nvSpPr>
            <p:cNvPr id="51" name="Shape 5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Shape 53"/>
          <p:cNvSpPr txBox="1"/>
          <p:nvPr>
            <p:ph type="title"/>
          </p:nvPr>
        </p:nvSpPr>
        <p:spPr>
          <a:xfrm>
            <a:off x="1303800" y="598575"/>
            <a:ext cx="7030500" cy="9993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54" name="Shape 54"/>
          <p:cNvSpPr txBox="1"/>
          <p:nvPr>
            <p:ph idx="1" type="body"/>
          </p:nvPr>
        </p:nvSpPr>
        <p:spPr>
          <a:xfrm>
            <a:off x="1303800" y="1990050"/>
            <a:ext cx="7030500" cy="25416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55" name="Shape 55"/>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03" name="Shape 403"/>
        <p:cNvGrpSpPr/>
        <p:nvPr/>
      </p:nvGrpSpPr>
      <p:grpSpPr>
        <a:xfrm>
          <a:off x="0" y="0"/>
          <a:ext cx="0" cy="0"/>
          <a:chOff x="0" y="0"/>
          <a:chExt cx="0" cy="0"/>
        </a:xfrm>
      </p:grpSpPr>
      <p:grpSp>
        <p:nvGrpSpPr>
          <p:cNvPr id="404" name="Shape 404"/>
          <p:cNvGrpSpPr/>
          <p:nvPr/>
        </p:nvGrpSpPr>
        <p:grpSpPr>
          <a:xfrm>
            <a:off x="713373" y="3847119"/>
            <a:ext cx="825392" cy="825392"/>
            <a:chOff x="348199" y="179450"/>
            <a:chExt cx="1116300" cy="1116300"/>
          </a:xfrm>
        </p:grpSpPr>
        <p:sp>
          <p:nvSpPr>
            <p:cNvPr id="405" name="Shape 40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406" name="Shape 40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7" name="Shape 407"/>
          <p:cNvSpPr txBox="1"/>
          <p:nvPr>
            <p:ph idx="1" type="body"/>
          </p:nvPr>
        </p:nvSpPr>
        <p:spPr>
          <a:xfrm>
            <a:off x="1303800" y="4138975"/>
            <a:ext cx="5843100" cy="534900"/>
          </a:xfrm>
          <a:prstGeom prst="rect">
            <a:avLst/>
          </a:prstGeom>
        </p:spPr>
        <p:txBody>
          <a:bodyPr anchorCtr="0" anchor="t" bIns="91425" lIns="91425" rIns="91425" wrap="square" tIns="91425"/>
          <a:lstStyle>
            <a:lvl1pPr lvl="0" rtl="0">
              <a:lnSpc>
                <a:spcPct val="100000"/>
              </a:lnSpc>
              <a:spcBef>
                <a:spcPts val="0"/>
              </a:spcBef>
              <a:spcAft>
                <a:spcPts val="0"/>
              </a:spcAft>
              <a:buNone/>
              <a:defRPr/>
            </a:lvl1pPr>
          </a:lstStyle>
          <a:p/>
        </p:txBody>
      </p:sp>
      <p:sp>
        <p:nvSpPr>
          <p:cNvPr id="408" name="Shape 40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409" name="Shape 409"/>
        <p:cNvGrpSpPr/>
        <p:nvPr/>
      </p:nvGrpSpPr>
      <p:grpSpPr>
        <a:xfrm>
          <a:off x="0" y="0"/>
          <a:ext cx="0" cy="0"/>
          <a:chOff x="0" y="0"/>
          <a:chExt cx="0" cy="0"/>
        </a:xfrm>
      </p:grpSpPr>
      <p:grpSp>
        <p:nvGrpSpPr>
          <p:cNvPr id="410" name="Shape 410"/>
          <p:cNvGrpSpPr/>
          <p:nvPr/>
        </p:nvGrpSpPr>
        <p:grpSpPr>
          <a:xfrm>
            <a:off x="52" y="4099200"/>
            <a:ext cx="9144036" cy="1044300"/>
            <a:chOff x="52" y="4099200"/>
            <a:chExt cx="9144036" cy="1044300"/>
          </a:xfrm>
        </p:grpSpPr>
        <p:grpSp>
          <p:nvGrpSpPr>
            <p:cNvPr id="411" name="Shape 411"/>
            <p:cNvGrpSpPr/>
            <p:nvPr/>
          </p:nvGrpSpPr>
          <p:grpSpPr>
            <a:xfrm>
              <a:off x="52" y="4309200"/>
              <a:ext cx="231622" cy="834300"/>
              <a:chOff x="2688737" y="4301380"/>
              <a:chExt cx="231900" cy="834300"/>
            </a:xfrm>
          </p:grpSpPr>
          <p:sp>
            <p:nvSpPr>
              <p:cNvPr id="412" name="Shape 4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13" name="Shape 41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14" name="Shape 41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15" name="Shape 4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16" name="Shape 416"/>
            <p:cNvGrpSpPr/>
            <p:nvPr/>
          </p:nvGrpSpPr>
          <p:grpSpPr>
            <a:xfrm>
              <a:off x="371406" y="4099200"/>
              <a:ext cx="231622" cy="1044300"/>
              <a:chOff x="2688737" y="4091380"/>
              <a:chExt cx="231900" cy="1044300"/>
            </a:xfrm>
          </p:grpSpPr>
          <p:sp>
            <p:nvSpPr>
              <p:cNvPr id="417" name="Shape 41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18" name="Shape 41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19" name="Shape 41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0" name="Shape 420"/>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1" name="Shape 42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22" name="Shape 422"/>
            <p:cNvGrpSpPr/>
            <p:nvPr/>
          </p:nvGrpSpPr>
          <p:grpSpPr>
            <a:xfrm>
              <a:off x="742761" y="4309200"/>
              <a:ext cx="231622" cy="834300"/>
              <a:chOff x="2688737" y="4301380"/>
              <a:chExt cx="231900" cy="834300"/>
            </a:xfrm>
          </p:grpSpPr>
          <p:sp>
            <p:nvSpPr>
              <p:cNvPr id="423" name="Shape 4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4" name="Shape 4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5" name="Shape 4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6" name="Shape 42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27" name="Shape 427"/>
            <p:cNvGrpSpPr/>
            <p:nvPr/>
          </p:nvGrpSpPr>
          <p:grpSpPr>
            <a:xfrm>
              <a:off x="1114115" y="4518900"/>
              <a:ext cx="231622" cy="624600"/>
              <a:chOff x="2688737" y="4511080"/>
              <a:chExt cx="231900" cy="624600"/>
            </a:xfrm>
          </p:grpSpPr>
          <p:sp>
            <p:nvSpPr>
              <p:cNvPr id="428" name="Shape 4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29" name="Shape 429"/>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0" name="Shape 43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31" name="Shape 431"/>
            <p:cNvGrpSpPr/>
            <p:nvPr/>
          </p:nvGrpSpPr>
          <p:grpSpPr>
            <a:xfrm>
              <a:off x="1856753" y="4099200"/>
              <a:ext cx="231600" cy="1044300"/>
              <a:chOff x="1856753" y="4099200"/>
              <a:chExt cx="231600" cy="1044300"/>
            </a:xfrm>
          </p:grpSpPr>
          <p:sp>
            <p:nvSpPr>
              <p:cNvPr id="432" name="Shape 432"/>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3" name="Shape 43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4" name="Shape 434"/>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5" name="Shape 43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6" name="Shape 436"/>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37" name="Shape 437"/>
            <p:cNvGrpSpPr/>
            <p:nvPr/>
          </p:nvGrpSpPr>
          <p:grpSpPr>
            <a:xfrm>
              <a:off x="2228107" y="4309200"/>
              <a:ext cx="231600" cy="834300"/>
              <a:chOff x="2228107" y="4309200"/>
              <a:chExt cx="231600" cy="834300"/>
            </a:xfrm>
          </p:grpSpPr>
          <p:sp>
            <p:nvSpPr>
              <p:cNvPr id="438" name="Shape 43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39" name="Shape 439"/>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0" name="Shape 440"/>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1" name="Shape 44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42" name="Shape 442"/>
            <p:cNvGrpSpPr/>
            <p:nvPr/>
          </p:nvGrpSpPr>
          <p:grpSpPr>
            <a:xfrm>
              <a:off x="2599462" y="4518900"/>
              <a:ext cx="231600" cy="624600"/>
              <a:chOff x="2599462" y="4518900"/>
              <a:chExt cx="231600" cy="624600"/>
            </a:xfrm>
          </p:grpSpPr>
          <p:sp>
            <p:nvSpPr>
              <p:cNvPr id="443" name="Shape 44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4" name="Shape 444"/>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5" name="Shape 44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46" name="Shape 446"/>
            <p:cNvGrpSpPr/>
            <p:nvPr/>
          </p:nvGrpSpPr>
          <p:grpSpPr>
            <a:xfrm>
              <a:off x="3342171" y="4099200"/>
              <a:ext cx="231600" cy="1044300"/>
              <a:chOff x="3342171" y="4099200"/>
              <a:chExt cx="231600" cy="1044300"/>
            </a:xfrm>
          </p:grpSpPr>
          <p:sp>
            <p:nvSpPr>
              <p:cNvPr id="447" name="Shape 447"/>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8" name="Shape 44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49" name="Shape 449"/>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0" name="Shape 450"/>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1" name="Shape 45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52" name="Shape 452"/>
            <p:cNvGrpSpPr/>
            <p:nvPr/>
          </p:nvGrpSpPr>
          <p:grpSpPr>
            <a:xfrm>
              <a:off x="3713525" y="4309200"/>
              <a:ext cx="231600" cy="834300"/>
              <a:chOff x="3713525" y="4309200"/>
              <a:chExt cx="231600" cy="834300"/>
            </a:xfrm>
          </p:grpSpPr>
          <p:sp>
            <p:nvSpPr>
              <p:cNvPr id="453" name="Shape 45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4" name="Shape 454"/>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5" name="Shape 45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6" name="Shape 456"/>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57" name="Shape 457"/>
            <p:cNvGrpSpPr/>
            <p:nvPr/>
          </p:nvGrpSpPr>
          <p:grpSpPr>
            <a:xfrm>
              <a:off x="1485398" y="4309200"/>
              <a:ext cx="231600" cy="834300"/>
              <a:chOff x="1485398" y="4309200"/>
              <a:chExt cx="231600" cy="834300"/>
            </a:xfrm>
          </p:grpSpPr>
          <p:sp>
            <p:nvSpPr>
              <p:cNvPr id="458" name="Shape 45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59" name="Shape 459"/>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0" name="Shape 460"/>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1" name="Shape 46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62" name="Shape 462"/>
            <p:cNvGrpSpPr/>
            <p:nvPr/>
          </p:nvGrpSpPr>
          <p:grpSpPr>
            <a:xfrm>
              <a:off x="4084879" y="4518900"/>
              <a:ext cx="231600" cy="624600"/>
              <a:chOff x="4084879" y="4518900"/>
              <a:chExt cx="231600" cy="624600"/>
            </a:xfrm>
          </p:grpSpPr>
          <p:sp>
            <p:nvSpPr>
              <p:cNvPr id="463" name="Shape 46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4" name="Shape 464"/>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5" name="Shape 46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66" name="Shape 466"/>
            <p:cNvGrpSpPr/>
            <p:nvPr/>
          </p:nvGrpSpPr>
          <p:grpSpPr>
            <a:xfrm>
              <a:off x="2970816" y="4309200"/>
              <a:ext cx="231600" cy="834300"/>
              <a:chOff x="2970816" y="4309200"/>
              <a:chExt cx="231600" cy="834300"/>
            </a:xfrm>
          </p:grpSpPr>
          <p:sp>
            <p:nvSpPr>
              <p:cNvPr id="467" name="Shape 467"/>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8" name="Shape 46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69" name="Shape 469"/>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0" name="Shape 470"/>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71" name="Shape 471"/>
            <p:cNvGrpSpPr/>
            <p:nvPr/>
          </p:nvGrpSpPr>
          <p:grpSpPr>
            <a:xfrm>
              <a:off x="4456234" y="4309200"/>
              <a:ext cx="231600" cy="834300"/>
              <a:chOff x="4456234" y="4309200"/>
              <a:chExt cx="231600" cy="834300"/>
            </a:xfrm>
          </p:grpSpPr>
          <p:sp>
            <p:nvSpPr>
              <p:cNvPr id="472" name="Shape 472"/>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3" name="Shape 47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4" name="Shape 474"/>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5" name="Shape 47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76" name="Shape 476"/>
            <p:cNvGrpSpPr/>
            <p:nvPr/>
          </p:nvGrpSpPr>
          <p:grpSpPr>
            <a:xfrm>
              <a:off x="4827588" y="4099200"/>
              <a:ext cx="231600" cy="1044300"/>
              <a:chOff x="4827588" y="4099200"/>
              <a:chExt cx="231600" cy="1044300"/>
            </a:xfrm>
          </p:grpSpPr>
          <p:sp>
            <p:nvSpPr>
              <p:cNvPr id="477" name="Shape 477"/>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8" name="Shape 47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79" name="Shape 479"/>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0" name="Shape 480"/>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82" name="Shape 482"/>
            <p:cNvGrpSpPr/>
            <p:nvPr/>
          </p:nvGrpSpPr>
          <p:grpSpPr>
            <a:xfrm>
              <a:off x="5198943" y="4309200"/>
              <a:ext cx="231600" cy="834300"/>
              <a:chOff x="5198943" y="4309200"/>
              <a:chExt cx="231600" cy="834300"/>
            </a:xfrm>
          </p:grpSpPr>
          <p:sp>
            <p:nvSpPr>
              <p:cNvPr id="483" name="Shape 48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4" name="Shape 484"/>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5" name="Shape 48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6" name="Shape 486"/>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87" name="Shape 487"/>
            <p:cNvGrpSpPr/>
            <p:nvPr/>
          </p:nvGrpSpPr>
          <p:grpSpPr>
            <a:xfrm>
              <a:off x="5570297" y="4518900"/>
              <a:ext cx="231600" cy="624600"/>
              <a:chOff x="5570297" y="4518900"/>
              <a:chExt cx="231600" cy="624600"/>
            </a:xfrm>
          </p:grpSpPr>
          <p:sp>
            <p:nvSpPr>
              <p:cNvPr id="488" name="Shape 48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89" name="Shape 489"/>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0" name="Shape 490"/>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91" name="Shape 491"/>
            <p:cNvGrpSpPr/>
            <p:nvPr/>
          </p:nvGrpSpPr>
          <p:grpSpPr>
            <a:xfrm>
              <a:off x="5941652" y="4309200"/>
              <a:ext cx="231600" cy="834300"/>
              <a:chOff x="5941652" y="4309200"/>
              <a:chExt cx="231600" cy="834300"/>
            </a:xfrm>
          </p:grpSpPr>
          <p:sp>
            <p:nvSpPr>
              <p:cNvPr id="492" name="Shape 492"/>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3" name="Shape 49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4" name="Shape 494"/>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5" name="Shape 49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496" name="Shape 496"/>
            <p:cNvGrpSpPr/>
            <p:nvPr/>
          </p:nvGrpSpPr>
          <p:grpSpPr>
            <a:xfrm>
              <a:off x="6313006" y="4099200"/>
              <a:ext cx="231600" cy="1044300"/>
              <a:chOff x="6313006" y="4099200"/>
              <a:chExt cx="231600" cy="1044300"/>
            </a:xfrm>
          </p:grpSpPr>
          <p:sp>
            <p:nvSpPr>
              <p:cNvPr id="497" name="Shape 497"/>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8" name="Shape 49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499" name="Shape 499"/>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0" name="Shape 500"/>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1" name="Shape 50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02" name="Shape 502"/>
            <p:cNvGrpSpPr/>
            <p:nvPr/>
          </p:nvGrpSpPr>
          <p:grpSpPr>
            <a:xfrm>
              <a:off x="6684361" y="4309200"/>
              <a:ext cx="231600" cy="834300"/>
              <a:chOff x="6684361" y="4309200"/>
              <a:chExt cx="231600" cy="834300"/>
            </a:xfrm>
          </p:grpSpPr>
          <p:sp>
            <p:nvSpPr>
              <p:cNvPr id="503" name="Shape 50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4" name="Shape 504"/>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5" name="Shape 50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6" name="Shape 506"/>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07" name="Shape 507"/>
            <p:cNvGrpSpPr/>
            <p:nvPr/>
          </p:nvGrpSpPr>
          <p:grpSpPr>
            <a:xfrm>
              <a:off x="7055715" y="4518900"/>
              <a:ext cx="231600" cy="624600"/>
              <a:chOff x="7055715" y="4518900"/>
              <a:chExt cx="231600" cy="624600"/>
            </a:xfrm>
          </p:grpSpPr>
          <p:sp>
            <p:nvSpPr>
              <p:cNvPr id="508" name="Shape 50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09" name="Shape 509"/>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0" name="Shape 510"/>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11" name="Shape 511"/>
            <p:cNvGrpSpPr/>
            <p:nvPr/>
          </p:nvGrpSpPr>
          <p:grpSpPr>
            <a:xfrm>
              <a:off x="7798424" y="4099200"/>
              <a:ext cx="231600" cy="1044300"/>
              <a:chOff x="7798424" y="4099200"/>
              <a:chExt cx="231600" cy="1044300"/>
            </a:xfrm>
          </p:grpSpPr>
          <p:sp>
            <p:nvSpPr>
              <p:cNvPr id="512" name="Shape 512"/>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3" name="Shape 51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4" name="Shape 514"/>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5" name="Shape 51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6" name="Shape 516"/>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17" name="Shape 517"/>
            <p:cNvGrpSpPr/>
            <p:nvPr/>
          </p:nvGrpSpPr>
          <p:grpSpPr>
            <a:xfrm>
              <a:off x="8169779" y="4309200"/>
              <a:ext cx="231600" cy="834300"/>
              <a:chOff x="8169779" y="4309200"/>
              <a:chExt cx="231600" cy="834300"/>
            </a:xfrm>
          </p:grpSpPr>
          <p:sp>
            <p:nvSpPr>
              <p:cNvPr id="518" name="Shape 51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19" name="Shape 519"/>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0" name="Shape 520"/>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1" name="Shape 52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22" name="Shape 522"/>
            <p:cNvGrpSpPr/>
            <p:nvPr/>
          </p:nvGrpSpPr>
          <p:grpSpPr>
            <a:xfrm>
              <a:off x="7427070" y="4309200"/>
              <a:ext cx="231600" cy="834300"/>
              <a:chOff x="7427070" y="4309200"/>
              <a:chExt cx="231600" cy="834300"/>
            </a:xfrm>
          </p:grpSpPr>
          <p:sp>
            <p:nvSpPr>
              <p:cNvPr id="523" name="Shape 5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4" name="Shape 524"/>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5" name="Shape 52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6" name="Shape 526"/>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27" name="Shape 527"/>
            <p:cNvGrpSpPr/>
            <p:nvPr/>
          </p:nvGrpSpPr>
          <p:grpSpPr>
            <a:xfrm>
              <a:off x="8541133" y="4518900"/>
              <a:ext cx="231600" cy="624600"/>
              <a:chOff x="8541133" y="4518900"/>
              <a:chExt cx="231600" cy="624600"/>
            </a:xfrm>
          </p:grpSpPr>
          <p:sp>
            <p:nvSpPr>
              <p:cNvPr id="528" name="Shape 52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29" name="Shape 529"/>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0" name="Shape 530"/>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31" name="Shape 531"/>
            <p:cNvGrpSpPr/>
            <p:nvPr/>
          </p:nvGrpSpPr>
          <p:grpSpPr>
            <a:xfrm>
              <a:off x="8912488" y="4309200"/>
              <a:ext cx="231600" cy="834300"/>
              <a:chOff x="8912488" y="4309200"/>
              <a:chExt cx="231600" cy="834300"/>
            </a:xfrm>
          </p:grpSpPr>
          <p:sp>
            <p:nvSpPr>
              <p:cNvPr id="532" name="Shape 532"/>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3" name="Shape 53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4" name="Shape 534"/>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5" name="Shape 53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536" name="Shape 536"/>
          <p:cNvSpPr txBox="1"/>
          <p:nvPr>
            <p:ph type="title"/>
          </p:nvPr>
        </p:nvSpPr>
        <p:spPr>
          <a:xfrm>
            <a:off x="1388625" y="772725"/>
            <a:ext cx="6366900" cy="1863300"/>
          </a:xfrm>
          <a:prstGeom prst="rect">
            <a:avLst/>
          </a:prstGeom>
        </p:spPr>
        <p:txBody>
          <a:bodyPr anchorCtr="0" anchor="ctr" bIns="91425" lIns="91425" rIns="91425" wrap="square" tIns="91425"/>
          <a:lstStyle>
            <a:lvl1pPr lvl="0" rtl="0" algn="ctr">
              <a:spcBef>
                <a:spcPts val="0"/>
              </a:spcBef>
              <a:buClr>
                <a:schemeClr val="lt1"/>
              </a:buClr>
              <a:buSzPct val="100000"/>
              <a:defRPr sz="8000">
                <a:solidFill>
                  <a:schemeClr val="lt1"/>
                </a:solidFill>
              </a:defRPr>
            </a:lvl1pPr>
            <a:lvl2pPr lvl="1" rtl="0" algn="ctr">
              <a:spcBef>
                <a:spcPts val="0"/>
              </a:spcBef>
              <a:buClr>
                <a:schemeClr val="lt1"/>
              </a:buClr>
              <a:buSzPct val="100000"/>
              <a:defRPr sz="8000">
                <a:solidFill>
                  <a:schemeClr val="lt1"/>
                </a:solidFill>
              </a:defRPr>
            </a:lvl2pPr>
            <a:lvl3pPr lvl="2" rtl="0" algn="ctr">
              <a:spcBef>
                <a:spcPts val="0"/>
              </a:spcBef>
              <a:buClr>
                <a:schemeClr val="lt1"/>
              </a:buClr>
              <a:buSzPct val="100000"/>
              <a:defRPr sz="8000">
                <a:solidFill>
                  <a:schemeClr val="lt1"/>
                </a:solidFill>
              </a:defRPr>
            </a:lvl3pPr>
            <a:lvl4pPr lvl="3" rtl="0" algn="ctr">
              <a:spcBef>
                <a:spcPts val="0"/>
              </a:spcBef>
              <a:buClr>
                <a:schemeClr val="lt1"/>
              </a:buClr>
              <a:buSzPct val="100000"/>
              <a:defRPr sz="8000">
                <a:solidFill>
                  <a:schemeClr val="lt1"/>
                </a:solidFill>
              </a:defRPr>
            </a:lvl4pPr>
            <a:lvl5pPr lvl="4" rtl="0" algn="ctr">
              <a:spcBef>
                <a:spcPts val="0"/>
              </a:spcBef>
              <a:buClr>
                <a:schemeClr val="lt1"/>
              </a:buClr>
              <a:buSzPct val="100000"/>
              <a:defRPr sz="8000">
                <a:solidFill>
                  <a:schemeClr val="lt1"/>
                </a:solidFill>
              </a:defRPr>
            </a:lvl5pPr>
            <a:lvl6pPr lvl="5" rtl="0" algn="ctr">
              <a:spcBef>
                <a:spcPts val="0"/>
              </a:spcBef>
              <a:buClr>
                <a:schemeClr val="lt1"/>
              </a:buClr>
              <a:buSzPct val="100000"/>
              <a:defRPr sz="8000">
                <a:solidFill>
                  <a:schemeClr val="lt1"/>
                </a:solidFill>
              </a:defRPr>
            </a:lvl6pPr>
            <a:lvl7pPr lvl="6" rtl="0" algn="ctr">
              <a:spcBef>
                <a:spcPts val="0"/>
              </a:spcBef>
              <a:buClr>
                <a:schemeClr val="lt1"/>
              </a:buClr>
              <a:buSzPct val="100000"/>
              <a:defRPr sz="8000">
                <a:solidFill>
                  <a:schemeClr val="lt1"/>
                </a:solidFill>
              </a:defRPr>
            </a:lvl7pPr>
            <a:lvl8pPr lvl="7" rtl="0" algn="ctr">
              <a:spcBef>
                <a:spcPts val="0"/>
              </a:spcBef>
              <a:buClr>
                <a:schemeClr val="lt1"/>
              </a:buClr>
              <a:buSzPct val="100000"/>
              <a:defRPr sz="8000">
                <a:solidFill>
                  <a:schemeClr val="lt1"/>
                </a:solidFill>
              </a:defRPr>
            </a:lvl8pPr>
            <a:lvl9pPr lvl="8" rtl="0" algn="ctr">
              <a:spcBef>
                <a:spcPts val="0"/>
              </a:spcBef>
              <a:buClr>
                <a:schemeClr val="lt1"/>
              </a:buClr>
              <a:buSzPct val="100000"/>
              <a:defRPr sz="8000">
                <a:solidFill>
                  <a:schemeClr val="lt1"/>
                </a:solidFill>
              </a:defRPr>
            </a:lvl9pPr>
          </a:lstStyle>
          <a:p/>
        </p:txBody>
      </p:sp>
      <p:sp>
        <p:nvSpPr>
          <p:cNvPr id="537" name="Shape 537"/>
          <p:cNvSpPr txBox="1"/>
          <p:nvPr>
            <p:ph idx="1" type="body"/>
          </p:nvPr>
        </p:nvSpPr>
        <p:spPr>
          <a:xfrm>
            <a:off x="1388625" y="2712300"/>
            <a:ext cx="6366900" cy="1111200"/>
          </a:xfrm>
          <a:prstGeom prst="rect">
            <a:avLst/>
          </a:prstGeom>
        </p:spPr>
        <p:txBody>
          <a:bodyPr anchorCtr="0" anchor="t" bIns="91425" lIns="91425" rIns="91425" wrap="square"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538" name="Shape 53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9" name="Shape 539"/>
        <p:cNvGrpSpPr/>
        <p:nvPr/>
      </p:nvGrpSpPr>
      <p:grpSpPr>
        <a:xfrm>
          <a:off x="0" y="0"/>
          <a:ext cx="0" cy="0"/>
          <a:chOff x="0" y="0"/>
          <a:chExt cx="0" cy="0"/>
        </a:xfrm>
      </p:grpSpPr>
      <p:sp>
        <p:nvSpPr>
          <p:cNvPr id="540" name="Shape 5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56" name="Shape 56"/>
        <p:cNvGrpSpPr/>
        <p:nvPr/>
      </p:nvGrpSpPr>
      <p:grpSpPr>
        <a:xfrm>
          <a:off x="0" y="0"/>
          <a:ext cx="0" cy="0"/>
          <a:chOff x="0" y="0"/>
          <a:chExt cx="0" cy="0"/>
        </a:xfrm>
      </p:grpSpPr>
      <p:grpSp>
        <p:nvGrpSpPr>
          <p:cNvPr id="57" name="Shape 57"/>
          <p:cNvGrpSpPr/>
          <p:nvPr/>
        </p:nvGrpSpPr>
        <p:grpSpPr>
          <a:xfrm>
            <a:off x="146769" y="3406"/>
            <a:ext cx="1233214" cy="1384535"/>
            <a:chOff x="146769" y="3406"/>
            <a:chExt cx="1233214" cy="1384535"/>
          </a:xfrm>
        </p:grpSpPr>
        <p:grpSp>
          <p:nvGrpSpPr>
            <p:cNvPr id="58" name="Shape 58"/>
            <p:cNvGrpSpPr/>
            <p:nvPr/>
          </p:nvGrpSpPr>
          <p:grpSpPr>
            <a:xfrm>
              <a:off x="1063183" y="3406"/>
              <a:ext cx="316800" cy="688513"/>
              <a:chOff x="1063183" y="3406"/>
              <a:chExt cx="316800" cy="688513"/>
            </a:xfrm>
          </p:grpSpPr>
          <p:sp>
            <p:nvSpPr>
              <p:cNvPr id="59" name="Shape 59"/>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Shape 61"/>
            <p:cNvGrpSpPr/>
            <p:nvPr/>
          </p:nvGrpSpPr>
          <p:grpSpPr>
            <a:xfrm>
              <a:off x="604976" y="3406"/>
              <a:ext cx="316800" cy="1036524"/>
              <a:chOff x="604976" y="3406"/>
              <a:chExt cx="316800" cy="1036524"/>
            </a:xfrm>
          </p:grpSpPr>
          <p:sp>
            <p:nvSpPr>
              <p:cNvPr id="62" name="Shape 6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Shape 65"/>
            <p:cNvGrpSpPr/>
            <p:nvPr/>
          </p:nvGrpSpPr>
          <p:grpSpPr>
            <a:xfrm>
              <a:off x="146769" y="3406"/>
              <a:ext cx="316800" cy="1384535"/>
              <a:chOff x="146769" y="3406"/>
              <a:chExt cx="316800" cy="1384535"/>
            </a:xfrm>
          </p:grpSpPr>
          <p:sp>
            <p:nvSpPr>
              <p:cNvPr id="66" name="Shape 6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Shape 70"/>
          <p:cNvGrpSpPr/>
          <p:nvPr/>
        </p:nvGrpSpPr>
        <p:grpSpPr>
          <a:xfrm>
            <a:off x="6775084" y="2904008"/>
            <a:ext cx="2186147" cy="2239500"/>
            <a:chOff x="6775084" y="2904008"/>
            <a:chExt cx="2186147" cy="2239500"/>
          </a:xfrm>
        </p:grpSpPr>
        <p:grpSp>
          <p:nvGrpSpPr>
            <p:cNvPr id="71" name="Shape 71"/>
            <p:cNvGrpSpPr/>
            <p:nvPr/>
          </p:nvGrpSpPr>
          <p:grpSpPr>
            <a:xfrm>
              <a:off x="6775084" y="4253708"/>
              <a:ext cx="409500" cy="889800"/>
              <a:chOff x="6775084" y="4253708"/>
              <a:chExt cx="409500" cy="889800"/>
            </a:xfrm>
          </p:grpSpPr>
          <p:sp>
            <p:nvSpPr>
              <p:cNvPr id="72" name="Shape 7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Shape 74"/>
            <p:cNvGrpSpPr/>
            <p:nvPr/>
          </p:nvGrpSpPr>
          <p:grpSpPr>
            <a:xfrm>
              <a:off x="7367299" y="3804008"/>
              <a:ext cx="409500" cy="1339500"/>
              <a:chOff x="7367299" y="3804008"/>
              <a:chExt cx="409500" cy="1339500"/>
            </a:xfrm>
          </p:grpSpPr>
          <p:sp>
            <p:nvSpPr>
              <p:cNvPr id="75" name="Shape 7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Shape 78"/>
            <p:cNvGrpSpPr/>
            <p:nvPr/>
          </p:nvGrpSpPr>
          <p:grpSpPr>
            <a:xfrm>
              <a:off x="7959516" y="3354008"/>
              <a:ext cx="409500" cy="1789500"/>
              <a:chOff x="7959516" y="3354008"/>
              <a:chExt cx="409500" cy="1789500"/>
            </a:xfrm>
          </p:grpSpPr>
          <p:sp>
            <p:nvSpPr>
              <p:cNvPr id="79" name="Shape 79"/>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Shape 83"/>
            <p:cNvGrpSpPr/>
            <p:nvPr/>
          </p:nvGrpSpPr>
          <p:grpSpPr>
            <a:xfrm>
              <a:off x="8551731" y="2904008"/>
              <a:ext cx="409500" cy="2239500"/>
              <a:chOff x="8551731" y="2904008"/>
              <a:chExt cx="409500" cy="2239500"/>
            </a:xfrm>
          </p:grpSpPr>
          <p:sp>
            <p:nvSpPr>
              <p:cNvPr id="84" name="Shape 8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Shape 89"/>
          <p:cNvSpPr txBox="1"/>
          <p:nvPr>
            <p:ph type="title"/>
          </p:nvPr>
        </p:nvSpPr>
        <p:spPr>
          <a:xfrm>
            <a:off x="824000" y="1613825"/>
            <a:ext cx="5857800" cy="1872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ct val="100000"/>
              <a:buFont typeface="Maven Pro"/>
              <a:buNone/>
              <a:defRPr b="1" i="0" sz="3600" u="none" cap="none" strike="noStrike">
                <a:solidFill>
                  <a:schemeClr val="lt1"/>
                </a:solidFill>
                <a:latin typeface="Maven Pro"/>
                <a:ea typeface="Maven Pro"/>
                <a:cs typeface="Maven Pro"/>
                <a:sym typeface="Maven Pro"/>
              </a:defRPr>
            </a:lvl1pPr>
            <a:lvl2pPr indent="0" lvl="1"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2pPr>
            <a:lvl3pPr indent="0" lvl="2"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3pPr>
            <a:lvl4pPr indent="0" lvl="3"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4pPr>
            <a:lvl5pPr indent="0" lvl="4"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5pPr>
            <a:lvl6pPr indent="0" lvl="5"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6pPr>
            <a:lvl7pPr indent="0" lvl="6"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7pPr>
            <a:lvl8pPr indent="0" lvl="7"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8pPr>
            <a:lvl9pPr indent="0" lvl="8"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9pPr>
          </a:lstStyle>
          <a:p/>
        </p:txBody>
      </p:sp>
      <p:sp>
        <p:nvSpPr>
          <p:cNvPr id="90" name="Shape 90"/>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ct val="100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Shape 95"/>
          <p:cNvSpPr txBox="1"/>
          <p:nvPr>
            <p:ph type="title"/>
          </p:nvPr>
        </p:nvSpPr>
        <p:spPr>
          <a:xfrm>
            <a:off x="1303800" y="598575"/>
            <a:ext cx="7030500" cy="9993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96" name="Shape 96"/>
          <p:cNvSpPr txBox="1"/>
          <p:nvPr>
            <p:ph idx="1" type="body"/>
          </p:nvPr>
        </p:nvSpPr>
        <p:spPr>
          <a:xfrm>
            <a:off x="1303800" y="1990050"/>
            <a:ext cx="3430500" cy="25416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97" name="Shape 97"/>
          <p:cNvSpPr txBox="1"/>
          <p:nvPr>
            <p:ph idx="2" type="body"/>
          </p:nvPr>
        </p:nvSpPr>
        <p:spPr>
          <a:xfrm>
            <a:off x="4903650" y="1990050"/>
            <a:ext cx="3430500" cy="25416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98" name="Shape 9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type="title"/>
          </p:nvPr>
        </p:nvSpPr>
        <p:spPr>
          <a:xfrm>
            <a:off x="1303800" y="598575"/>
            <a:ext cx="7030500" cy="9993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104" name="Shape 104"/>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Shape 109"/>
          <p:cNvSpPr txBox="1"/>
          <p:nvPr>
            <p:ph type="title"/>
          </p:nvPr>
        </p:nvSpPr>
        <p:spPr>
          <a:xfrm>
            <a:off x="1303800" y="598575"/>
            <a:ext cx="3312000" cy="159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110" name="Shape 110"/>
          <p:cNvSpPr txBox="1"/>
          <p:nvPr>
            <p:ph idx="1" type="body"/>
          </p:nvPr>
        </p:nvSpPr>
        <p:spPr>
          <a:xfrm>
            <a:off x="1303800" y="2309675"/>
            <a:ext cx="3312000" cy="22218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111" name="Shape 111"/>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256"/>
            <a:ext cx="2267379" cy="2601741"/>
            <a:chOff x="6790514" y="1256"/>
            <a:chExt cx="2267379" cy="2601741"/>
          </a:xfrm>
        </p:grpSpPr>
        <p:grpSp>
          <p:nvGrpSpPr>
            <p:cNvPr id="114" name="Shape 114"/>
            <p:cNvGrpSpPr/>
            <p:nvPr/>
          </p:nvGrpSpPr>
          <p:grpSpPr>
            <a:xfrm>
              <a:off x="7067535" y="1256"/>
              <a:ext cx="1990358" cy="1990303"/>
              <a:chOff x="7067535" y="1256"/>
              <a:chExt cx="1990358" cy="1990303"/>
            </a:xfrm>
          </p:grpSpPr>
          <p:sp>
            <p:nvSpPr>
              <p:cNvPr id="115" name="Shape 115"/>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Shape 118"/>
            <p:cNvGrpSpPr/>
            <p:nvPr/>
          </p:nvGrpSpPr>
          <p:grpSpPr>
            <a:xfrm>
              <a:off x="8207126" y="1807997"/>
              <a:ext cx="795000" cy="795000"/>
              <a:chOff x="8207126" y="1807997"/>
              <a:chExt cx="795000" cy="795000"/>
            </a:xfrm>
          </p:grpSpPr>
          <p:sp>
            <p:nvSpPr>
              <p:cNvPr id="119" name="Shape 119"/>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Shape 125"/>
          <p:cNvSpPr txBox="1"/>
          <p:nvPr>
            <p:ph type="title"/>
          </p:nvPr>
        </p:nvSpPr>
        <p:spPr>
          <a:xfrm>
            <a:off x="824000" y="763600"/>
            <a:ext cx="5857800" cy="35733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ct val="100000"/>
              <a:buFont typeface="Maven Pro"/>
              <a:buNone/>
              <a:defRPr b="1" i="0" sz="3600" u="none" cap="none" strike="noStrike">
                <a:solidFill>
                  <a:schemeClr val="lt1"/>
                </a:solidFill>
                <a:latin typeface="Maven Pro"/>
                <a:ea typeface="Maven Pro"/>
                <a:cs typeface="Maven Pro"/>
                <a:sym typeface="Maven Pro"/>
              </a:defRPr>
            </a:lvl1pPr>
            <a:lvl2pPr indent="0" lvl="1"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2pPr>
            <a:lvl3pPr indent="0" lvl="2"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3pPr>
            <a:lvl4pPr indent="0" lvl="3"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4pPr>
            <a:lvl5pPr indent="0" lvl="4"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5pPr>
            <a:lvl6pPr indent="0" lvl="5"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6pPr>
            <a:lvl7pPr indent="0" lvl="6"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7pPr>
            <a:lvl8pPr indent="0" lvl="7"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8pPr>
            <a:lvl9pPr indent="0" lvl="8" rtl="0">
              <a:spcBef>
                <a:spcPts val="0"/>
              </a:spcBef>
              <a:buClr>
                <a:schemeClr val="lt1"/>
              </a:buClr>
              <a:buSzPct val="100000"/>
              <a:buFont typeface="Maven Pro"/>
              <a:buNone/>
              <a:defRPr b="1" sz="3600">
                <a:solidFill>
                  <a:schemeClr val="lt1"/>
                </a:solidFill>
                <a:latin typeface="Maven Pro"/>
                <a:ea typeface="Maven Pro"/>
                <a:cs typeface="Maven Pro"/>
                <a:sym typeface="Maven Pro"/>
              </a:defRPr>
            </a:lvl9pPr>
          </a:lstStyle>
          <a:p/>
        </p:txBody>
      </p:sp>
      <p:sp>
        <p:nvSpPr>
          <p:cNvPr id="126" name="Shape 126"/>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ct val="100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Shape 131"/>
          <p:cNvSpPr txBox="1"/>
          <p:nvPr>
            <p:ph type="title"/>
          </p:nvPr>
        </p:nvSpPr>
        <p:spPr>
          <a:xfrm>
            <a:off x="1303800" y="598575"/>
            <a:ext cx="3430500" cy="1990200"/>
          </a:xfrm>
          <a:prstGeom prst="rect">
            <a:avLst/>
          </a:prstGeom>
          <a:noFill/>
          <a:ln cap="flat" cmpd="sng" w="952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132" name="Shape 132"/>
          <p:cNvSpPr txBox="1"/>
          <p:nvPr>
            <p:ph idx="1" type="subTitle"/>
          </p:nvPr>
        </p:nvSpPr>
        <p:spPr>
          <a:xfrm>
            <a:off x="1303800" y="2743203"/>
            <a:ext cx="3430500" cy="726000"/>
          </a:xfrm>
          <a:prstGeom prst="rect">
            <a:avLst/>
          </a:prstGeom>
          <a:noFill/>
          <a:ln cap="flat" cmpd="sng" w="952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1pPr>
            <a:lvl2pPr indent="0" lvl="1"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2pPr>
            <a:lvl3pPr indent="0" lvl="2"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3pPr>
            <a:lvl4pPr indent="0" lvl="3"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4pPr>
            <a:lvl5pPr indent="0" lvl="4"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5pPr>
            <a:lvl6pPr indent="0" lvl="5"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6pPr>
            <a:lvl7pPr indent="0" lvl="6"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7pPr>
            <a:lvl8pPr indent="0" lvl="7"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8pPr>
            <a:lvl9pPr indent="0" lvl="8" marL="0" marR="0" rtl="0" algn="l">
              <a:lnSpc>
                <a:spcPct val="100000"/>
              </a:lnSpc>
              <a:spcBef>
                <a:spcPts val="0"/>
              </a:spcBef>
              <a:spcAft>
                <a:spcPts val="0"/>
              </a:spcAft>
              <a:buClr>
                <a:schemeClr val="dk2"/>
              </a:buClr>
              <a:buSzPct val="100000"/>
              <a:buFont typeface="Nunito"/>
              <a:buNone/>
              <a:defRPr b="0" i="0" sz="1600" u="none" cap="none" strike="noStrike">
                <a:solidFill>
                  <a:schemeClr val="dk2"/>
                </a:solidFill>
                <a:latin typeface="Nunito"/>
                <a:ea typeface="Nunito"/>
                <a:cs typeface="Nunito"/>
                <a:sym typeface="Nunito"/>
              </a:defRPr>
            </a:lvl9pPr>
          </a:lstStyle>
          <a:p/>
        </p:txBody>
      </p:sp>
      <p:sp>
        <p:nvSpPr>
          <p:cNvPr id="133" name="Shape 133"/>
          <p:cNvSpPr txBox="1"/>
          <p:nvPr>
            <p:ph idx="2" type="body"/>
          </p:nvPr>
        </p:nvSpPr>
        <p:spPr>
          <a:xfrm>
            <a:off x="4903700" y="661000"/>
            <a:ext cx="3430500" cy="3870600"/>
          </a:xfrm>
          <a:prstGeom prst="rect">
            <a:avLst/>
          </a:prstGeom>
          <a:noFill/>
          <a:ln cap="flat" cmpd="sng" w="9525">
            <a:solidFill>
              <a:schemeClr val="lt1"/>
            </a:solidFill>
            <a:prstDash val="solid"/>
            <a:round/>
            <a:headEnd len="med" w="med" type="none"/>
            <a:tailEnd len="med" w="med" type="none"/>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134" name="Shape 134"/>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Shape 139"/>
          <p:cNvSpPr txBox="1"/>
          <p:nvPr>
            <p:ph idx="1" type="body"/>
          </p:nvPr>
        </p:nvSpPr>
        <p:spPr>
          <a:xfrm>
            <a:off x="1303800" y="4138975"/>
            <a:ext cx="5843100" cy="534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Nunito"/>
              <a:buNone/>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140" name="Shape 140"/>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SzPct val="100000"/>
              <a:buFont typeface="Maven Pro"/>
              <a:buNone/>
              <a:defRPr b="1" i="0" sz="2800" u="none" cap="none" strike="noStrike">
                <a:solidFill>
                  <a:schemeClr val="dk2"/>
                </a:solidFill>
                <a:latin typeface="Maven Pro"/>
                <a:ea typeface="Maven Pro"/>
                <a:cs typeface="Maven Pro"/>
                <a:sym typeface="Maven Pro"/>
              </a:defRPr>
            </a:lvl1pPr>
            <a:lvl2pPr indent="0"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indent="0"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indent="0"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indent="0"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indent="0"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indent="0"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indent="0"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indent="0"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dk2"/>
              </a:buClr>
              <a:buSzPct val="100000"/>
              <a:buFont typeface="Nunito"/>
              <a:buChar char="●"/>
              <a:defRPr b="0" i="0" sz="1300" u="none" cap="none" strike="noStrike">
                <a:solidFill>
                  <a:schemeClr val="dk2"/>
                </a:solidFill>
                <a:latin typeface="Nunito"/>
                <a:ea typeface="Nunito"/>
                <a:cs typeface="Nunito"/>
                <a:sym typeface="Nunito"/>
              </a:defRPr>
            </a:lvl1pPr>
            <a:lvl2pPr indent="69850" lvl="1"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2pPr>
            <a:lvl3pPr indent="69850" lvl="2"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3pPr>
            <a:lvl4pPr indent="69850" lvl="3"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4pPr>
            <a:lvl5pPr indent="69850" lvl="4"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5pPr>
            <a:lvl6pPr indent="69850" lvl="5"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6pPr>
            <a:lvl7pPr indent="69850" lvl="6"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7pPr>
            <a:lvl8pPr indent="69850" lvl="7"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8pPr>
            <a:lvl9pPr indent="69850" lvl="8" marL="0" marR="0" rtl="0" algn="l">
              <a:lnSpc>
                <a:spcPct val="115000"/>
              </a:lnSpc>
              <a:spcBef>
                <a:spcPts val="0"/>
              </a:spcBef>
              <a:spcAft>
                <a:spcPts val="1600"/>
              </a:spcAft>
              <a:buClr>
                <a:schemeClr val="dk2"/>
              </a:buClr>
              <a:buSzPct val="100000"/>
              <a:buFont typeface="Nunito"/>
              <a:buChar char="■"/>
              <a:defRPr b="0" i="0" sz="1100" u="none" cap="none" strike="noStrike">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57150" lvl="0" marL="0" marR="0" rtl="0" algn="r">
              <a:lnSpc>
                <a:spcPct val="100000"/>
              </a:lnSpc>
              <a:spcBef>
                <a:spcPts val="0"/>
              </a:spcBef>
              <a:spcAft>
                <a:spcPts val="0"/>
              </a:spcAft>
              <a:buClr>
                <a:schemeClr val="dk2"/>
              </a:buClr>
              <a:buSzPct val="100000"/>
              <a:buFont typeface="Nunito"/>
              <a:buNone/>
            </a:pPr>
            <a:fld id="{00000000-1234-1234-1234-123412341234}" type="slidenum">
              <a:rPr b="0" i="0" lang="en" sz="900" u="none" cap="none" strike="noStrike">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275" name="Shape 275"/>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276" name="Shape 276"/>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ctrTitle"/>
          </p:nvPr>
        </p:nvSpPr>
        <p:spPr>
          <a:xfrm>
            <a:off x="824000" y="1613813"/>
            <a:ext cx="4255500" cy="1872900"/>
          </a:xfrm>
          <a:prstGeom prst="rect">
            <a:avLst/>
          </a:prstGeom>
          <a:noFill/>
          <a:ln>
            <a:noFill/>
          </a:ln>
        </p:spPr>
        <p:txBody>
          <a:bodyPr anchorCtr="0" anchor="ctr" bIns="91425" lIns="91425" rIns="91425" wrap="square" tIns="91425">
            <a:noAutofit/>
          </a:bodyPr>
          <a:lstStyle/>
          <a:p>
            <a:pPr indent="-228600" lvl="0" marL="0" marR="0" rtl="0" algn="l">
              <a:lnSpc>
                <a:spcPct val="100000"/>
              </a:lnSpc>
              <a:spcBef>
                <a:spcPts val="0"/>
              </a:spcBef>
              <a:spcAft>
                <a:spcPts val="0"/>
              </a:spcAft>
              <a:buClr>
                <a:schemeClr val="lt1"/>
              </a:buClr>
              <a:buSzPct val="100000"/>
              <a:buFont typeface="Maven Pro"/>
              <a:buNone/>
            </a:pPr>
            <a:r>
              <a:rPr b="1" i="0" lang="en" sz="3600" u="none" cap="none" strike="noStrike">
                <a:solidFill>
                  <a:schemeClr val="lt1"/>
                </a:solidFill>
                <a:latin typeface="Maven Pro"/>
                <a:ea typeface="Maven Pro"/>
                <a:cs typeface="Maven Pro"/>
                <a:sym typeface="Maven Pro"/>
              </a:rPr>
              <a:t>Pulse Rate Estimation - A CV approach</a:t>
            </a:r>
          </a:p>
        </p:txBody>
      </p:sp>
      <p:sp>
        <p:nvSpPr>
          <p:cNvPr id="546" name="Shape 546"/>
          <p:cNvSpPr txBox="1"/>
          <p:nvPr>
            <p:ph idx="1" type="subTitle"/>
          </p:nvPr>
        </p:nvSpPr>
        <p:spPr>
          <a:xfrm>
            <a:off x="824000" y="3596300"/>
            <a:ext cx="4255500" cy="695400"/>
          </a:xfrm>
          <a:prstGeom prst="rect">
            <a:avLst/>
          </a:prstGeom>
          <a:noFill/>
          <a:ln>
            <a:noFill/>
          </a:ln>
        </p:spPr>
        <p:txBody>
          <a:bodyPr anchorCtr="0" anchor="t" bIns="91425" lIns="91425" rIns="91425" wrap="square" tIns="91425">
            <a:noAutofit/>
          </a:bodyPr>
          <a:lstStyle/>
          <a:p>
            <a:pPr indent="-101600" lvl="0" marL="0" marR="0" rtl="0" algn="l">
              <a:lnSpc>
                <a:spcPct val="100000"/>
              </a:lnSpc>
              <a:spcBef>
                <a:spcPts val="0"/>
              </a:spcBef>
              <a:spcAft>
                <a:spcPts val="0"/>
              </a:spcAft>
              <a:buClr>
                <a:schemeClr val="lt1"/>
              </a:buClr>
              <a:buSzPct val="100000"/>
              <a:buFont typeface="Nunito"/>
              <a:buNone/>
            </a:pPr>
            <a:r>
              <a:rPr b="0" i="0" lang="en" sz="1600" u="none" cap="none" strike="noStrike">
                <a:solidFill>
                  <a:schemeClr val="lt1"/>
                </a:solidFill>
                <a:latin typeface="Nunito"/>
                <a:ea typeface="Nunito"/>
                <a:cs typeface="Nunito"/>
                <a:sym typeface="Nunito"/>
              </a:rPr>
              <a:t>Computer Vision Project</a:t>
            </a:r>
          </a:p>
          <a:p>
            <a:pPr indent="-101600" lvl="0" marL="0" marR="0" rtl="0" algn="l">
              <a:lnSpc>
                <a:spcPct val="100000"/>
              </a:lnSpc>
              <a:spcBef>
                <a:spcPts val="0"/>
              </a:spcBef>
              <a:spcAft>
                <a:spcPts val="0"/>
              </a:spcAft>
              <a:buClr>
                <a:schemeClr val="lt1"/>
              </a:buClr>
              <a:buSzPct val="100000"/>
              <a:buFont typeface="Nunito"/>
              <a:buNone/>
            </a:pPr>
            <a:r>
              <a:t/>
            </a:r>
            <a:endParaRPr b="0" i="0" sz="1600" u="none" cap="none" strike="noStrike">
              <a:solidFill>
                <a:schemeClr val="lt1"/>
              </a:solidFill>
              <a:latin typeface="Nunito"/>
              <a:ea typeface="Nunito"/>
              <a:cs typeface="Nunito"/>
              <a:sym typeface="Nunito"/>
            </a:endParaRPr>
          </a:p>
          <a:p>
            <a:pPr indent="-101600" lvl="0" marL="0" marR="0" rtl="0" algn="l">
              <a:lnSpc>
                <a:spcPct val="100000"/>
              </a:lnSpc>
              <a:spcBef>
                <a:spcPts val="0"/>
              </a:spcBef>
              <a:spcAft>
                <a:spcPts val="0"/>
              </a:spcAft>
              <a:buClr>
                <a:schemeClr val="lt1"/>
              </a:buClr>
              <a:buSzPct val="100000"/>
              <a:buFont typeface="Nunito"/>
              <a:buNone/>
            </a:pPr>
            <a:r>
              <a:rPr b="0" i="0" lang="en" sz="1600" u="none" cap="none" strike="noStrike">
                <a:solidFill>
                  <a:schemeClr val="lt1"/>
                </a:solidFill>
                <a:latin typeface="Nunito"/>
                <a:ea typeface="Nunito"/>
                <a:cs typeface="Nunito"/>
                <a:sym typeface="Nunito"/>
              </a:rPr>
              <a:t>JAR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Shape 616"/>
          <p:cNvSpPr txBox="1"/>
          <p:nvPr>
            <p:ph type="title"/>
          </p:nvPr>
        </p:nvSpPr>
        <p:spPr>
          <a:xfrm>
            <a:off x="1322975" y="598575"/>
            <a:ext cx="7011300" cy="6750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Implementation</a:t>
            </a:r>
          </a:p>
        </p:txBody>
      </p:sp>
      <p:sp>
        <p:nvSpPr>
          <p:cNvPr id="617" name="Shape 617"/>
          <p:cNvSpPr txBox="1"/>
          <p:nvPr>
            <p:ph idx="1" type="body"/>
          </p:nvPr>
        </p:nvSpPr>
        <p:spPr>
          <a:xfrm>
            <a:off x="222550" y="1162225"/>
            <a:ext cx="8853000" cy="3981300"/>
          </a:xfrm>
          <a:prstGeom prst="rect">
            <a:avLst/>
          </a:prstGeom>
          <a:noFill/>
          <a:ln>
            <a:noFill/>
          </a:ln>
        </p:spPr>
        <p:txBody>
          <a:bodyPr anchorCtr="0" anchor="t" bIns="91425" lIns="91425" rIns="91425" wrap="square" tIns="91425">
            <a:noAutofit/>
          </a:bodyPr>
          <a:lstStyle/>
          <a:p>
            <a:pPr indent="-82550" lvl="0" rtl="0">
              <a:spcBef>
                <a:spcPts val="160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BVP SIGNAL EXTRACTION</a:t>
            </a:r>
          </a:p>
          <a:p>
            <a:pPr indent="-330200" lvl="0" marL="457200" rtl="0">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Out of the three independent signals obtained, we observed that typically the second source has the highest SNR ratio and gives clear peak. Hence, we proceed taking the second signal every time</a:t>
            </a:r>
          </a:p>
          <a:p>
            <a:pPr indent="-82550" lvl="0" marL="0" marR="0" rtl="0" algn="l">
              <a:lnSpc>
                <a:spcPct val="115000"/>
              </a:lnSpc>
              <a:spcBef>
                <a:spcPts val="0"/>
              </a:spcBef>
              <a:spcAft>
                <a:spcPts val="0"/>
              </a:spcAft>
              <a:buClr>
                <a:schemeClr val="dk2"/>
              </a:buClr>
              <a:buSzPct val="100000"/>
              <a:buFont typeface="Nunito"/>
              <a:buNone/>
            </a:pPr>
            <a:r>
              <a:t/>
            </a:r>
            <a:endParaRPr b="1"/>
          </a:p>
          <a:p>
            <a:pPr indent="-82550" lvl="0" marL="0" marR="0" rtl="0" algn="l">
              <a:lnSpc>
                <a:spcPct val="115000"/>
              </a:lnSpc>
              <a:spcBef>
                <a:spcPts val="0"/>
              </a:spcBef>
              <a:spcAft>
                <a:spcPts val="0"/>
              </a:spcAft>
              <a:buClr>
                <a:schemeClr val="dk2"/>
              </a:buClr>
              <a:buSzPct val="81250"/>
              <a:buFont typeface="Nunito"/>
              <a:buNone/>
            </a:pPr>
            <a:r>
              <a:rPr b="1" i="0" lang="en" sz="1600" u="none" cap="none" strike="noStrike">
                <a:solidFill>
                  <a:srgbClr val="000000"/>
                </a:solidFill>
                <a:latin typeface="Times New Roman"/>
                <a:ea typeface="Times New Roman"/>
                <a:cs typeface="Times New Roman"/>
                <a:sym typeface="Times New Roman"/>
              </a:rPr>
              <a:t>BANDPASS FILTERING</a:t>
            </a:r>
          </a:p>
          <a:p>
            <a:pPr indent="-336550" lvl="0" marL="457200" marR="0" rtl="0" algn="l">
              <a:lnSpc>
                <a:spcPct val="115000"/>
              </a:lnSpc>
              <a:spcBef>
                <a:spcPts val="1600"/>
              </a:spcBef>
              <a:spcAft>
                <a:spcPts val="0"/>
              </a:spcAft>
              <a:buClr>
                <a:srgbClr val="000000"/>
              </a:buClr>
              <a:buSzPct val="100000"/>
              <a:buFont typeface="Times New Roman"/>
              <a:buChar char="-"/>
            </a:pPr>
            <a:r>
              <a:rPr i="0" lang="en" sz="1600" u="none" cap="none" strike="noStrike">
                <a:solidFill>
                  <a:srgbClr val="000000"/>
                </a:solidFill>
                <a:latin typeface="Times New Roman"/>
                <a:ea typeface="Times New Roman"/>
                <a:cs typeface="Times New Roman"/>
                <a:sym typeface="Times New Roman"/>
              </a:rPr>
              <a:t>The measurements contain noise due to motion artifacts present in the vide</a:t>
            </a:r>
            <a:r>
              <a:rPr lang="en" sz="1600">
                <a:solidFill>
                  <a:srgbClr val="000000"/>
                </a:solidFill>
                <a:latin typeface="Times New Roman"/>
                <a:ea typeface="Times New Roman"/>
                <a:cs typeface="Times New Roman"/>
                <a:sym typeface="Times New Roman"/>
              </a:rPr>
              <a:t>o, hence we get a mixture of frequencies in the source signal</a:t>
            </a:r>
          </a:p>
          <a:p>
            <a:pPr indent="-336550" lvl="0" marL="457200" marR="0" rtl="0" algn="l">
              <a:lnSpc>
                <a:spcPct val="115000"/>
              </a:lnSpc>
              <a:spcBef>
                <a:spcPts val="1600"/>
              </a:spcBef>
              <a:spcAft>
                <a:spcPts val="0"/>
              </a:spcAft>
              <a:buClr>
                <a:srgbClr val="000000"/>
              </a:buClr>
              <a:buSzPct val="100000"/>
              <a:buFont typeface="Times New Roman"/>
              <a:buChar char="-"/>
            </a:pPr>
            <a:r>
              <a:rPr lang="en" sz="1600">
                <a:solidFill>
                  <a:srgbClr val="000000"/>
                </a:solidFill>
                <a:latin typeface="Times New Roman"/>
                <a:ea typeface="Times New Roman"/>
                <a:cs typeface="Times New Roman"/>
                <a:sym typeface="Times New Roman"/>
              </a:rPr>
              <a:t>We set our operational range to [0.75 - 4] Hz as it corresponds to 45 to 240 bpm, taking into account even extreme cases of human pulse rates. The filtered signal is taken as measured BVP</a:t>
            </a:r>
          </a:p>
          <a:p>
            <a:pPr indent="-336550" lvl="0" marL="457200" marR="0" rtl="0" algn="l">
              <a:lnSpc>
                <a:spcPct val="115000"/>
              </a:lnSpc>
              <a:spcBef>
                <a:spcPts val="1600"/>
              </a:spcBef>
              <a:spcAft>
                <a:spcPts val="0"/>
              </a:spcAft>
              <a:buClr>
                <a:srgbClr val="000000"/>
              </a:buClr>
              <a:buSzPct val="100000"/>
              <a:buFont typeface="Times New Roman"/>
              <a:buChar char="-"/>
            </a:pPr>
            <a:r>
              <a:rPr lang="en" sz="1600">
                <a:solidFill>
                  <a:srgbClr val="000000"/>
                </a:solidFill>
                <a:latin typeface="Times New Roman"/>
                <a:ea typeface="Times New Roman"/>
                <a:cs typeface="Times New Roman"/>
                <a:sym typeface="Times New Roman"/>
              </a:rPr>
              <a:t>Practically, the signal is filtered using a bandpass filter of the passband [0.75/fps-4/fps] Hz</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Shape 622"/>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Implementation</a:t>
            </a:r>
          </a:p>
        </p:txBody>
      </p:sp>
      <p:sp>
        <p:nvSpPr>
          <p:cNvPr id="623" name="Shape 623"/>
          <p:cNvSpPr txBox="1"/>
          <p:nvPr>
            <p:ph idx="1" type="body"/>
          </p:nvPr>
        </p:nvSpPr>
        <p:spPr>
          <a:xfrm>
            <a:off x="284375" y="1743350"/>
            <a:ext cx="8543700" cy="3016800"/>
          </a:xfrm>
          <a:prstGeom prst="rect">
            <a:avLst/>
          </a:prstGeom>
          <a:noFill/>
          <a:ln>
            <a:noFill/>
          </a:ln>
        </p:spPr>
        <p:txBody>
          <a:bodyPr anchorCtr="0" anchor="t" bIns="91425" lIns="91425" rIns="91425" wrap="square" tIns="91425">
            <a:noAutofit/>
          </a:bodyPr>
          <a:lstStyle/>
          <a:p>
            <a:pPr indent="-82550" lvl="0" rtl="0">
              <a:spcBef>
                <a:spcPts val="160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FFT and PSD</a:t>
            </a:r>
          </a:p>
          <a:p>
            <a:pPr indent="-330200" lvl="0" marL="457200" rtl="0">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The Fourier transform if the BVP signal gives us frequencies present in the signal</a:t>
            </a:r>
          </a:p>
          <a:p>
            <a:pPr indent="-330200" lvl="0" marL="457200" rtl="0">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Computing Power Spectral Density of the FFT of the correct BVP gives us peaks at the pulse rate (measured in Hz).</a:t>
            </a:r>
          </a:p>
          <a:p>
            <a:pPr indent="-330200" lvl="0" marL="457200" rtl="0">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The peak value in Hz is then converted to bpm by multiplying it with 60.</a:t>
            </a:r>
          </a:p>
          <a:p>
            <a:pPr indent="0" lvl="0" rtl="0">
              <a:spcBef>
                <a:spcPts val="1600"/>
              </a:spcBef>
              <a:spcAft>
                <a:spcPts val="0"/>
              </a:spcAft>
              <a:buNone/>
            </a:pPr>
            <a:r>
              <a:t/>
            </a:r>
            <a:endParaRPr b="1"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lang="en">
                <a:solidFill>
                  <a:srgbClr val="000000"/>
                </a:solidFill>
              </a:rPr>
              <a:t>Validation</a:t>
            </a:r>
          </a:p>
        </p:txBody>
      </p:sp>
      <p:sp>
        <p:nvSpPr>
          <p:cNvPr id="629" name="Shape 629"/>
          <p:cNvSpPr txBox="1"/>
          <p:nvPr>
            <p:ph idx="1" type="body"/>
          </p:nvPr>
        </p:nvSpPr>
        <p:spPr>
          <a:xfrm>
            <a:off x="346200" y="1597875"/>
            <a:ext cx="7348200" cy="33600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160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We used 4 subjects with varying facial features and skin tones to test our method.</a:t>
            </a:r>
          </a:p>
          <a:p>
            <a:pPr indent="-342900" lvl="0" marL="457200" rtl="0">
              <a:lnSpc>
                <a:spcPct val="15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The illumination for these videos is also varying</a:t>
            </a:r>
          </a:p>
          <a:p>
            <a:pPr indent="-342900" lvl="0" marL="457200" rtl="0">
              <a:lnSpc>
                <a:spcPct val="15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The subjects were asked to remain normal (blinking, breathing and small twitching was allowed) but avoid big movements</a:t>
            </a:r>
          </a:p>
          <a:p>
            <a:pPr indent="-342900" lvl="0" marL="457200" rtl="0">
              <a:lnSpc>
                <a:spcPct val="15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Results gave an error range of +/- 4 bpm</a:t>
            </a:r>
          </a:p>
          <a:p>
            <a:pPr indent="0" lvl="0" rtl="0">
              <a:spcBef>
                <a:spcPts val="1600"/>
              </a:spcBef>
              <a:spcAft>
                <a:spcPts val="0"/>
              </a:spcAft>
              <a:buNone/>
            </a:pPr>
            <a:r>
              <a:t/>
            </a:r>
            <a:endParaRPr b="1"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type="title"/>
          </p:nvPr>
        </p:nvSpPr>
        <p:spPr>
          <a:xfrm>
            <a:off x="1248775" y="153450"/>
            <a:ext cx="7073100" cy="724500"/>
          </a:xfrm>
          <a:prstGeom prst="rect">
            <a:avLst/>
          </a:prstGeom>
          <a:noFill/>
          <a:ln>
            <a:noFill/>
          </a:ln>
        </p:spPr>
        <p:txBody>
          <a:bodyPr anchorCtr="0" anchor="t" bIns="91425" lIns="91425" rIns="91425" wrap="square" tIns="91425">
            <a:noAutofit/>
          </a:bodyPr>
          <a:lstStyle/>
          <a:p>
            <a:pPr indent="-177800" lvl="0" marL="0" marR="0" rtl="0" algn="ctr">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Results &amp; Observations</a:t>
            </a:r>
          </a:p>
        </p:txBody>
      </p:sp>
      <p:sp>
        <p:nvSpPr>
          <p:cNvPr id="635" name="Shape 635"/>
          <p:cNvSpPr txBox="1"/>
          <p:nvPr>
            <p:ph idx="1" type="body"/>
          </p:nvPr>
        </p:nvSpPr>
        <p:spPr>
          <a:xfrm>
            <a:off x="136000" y="1545525"/>
            <a:ext cx="8518800" cy="33939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i="0" lang="en" sz="1600" u="none" cap="none" strike="noStrike">
                <a:solidFill>
                  <a:srgbClr val="000000"/>
                </a:solidFill>
                <a:latin typeface="Times New Roman"/>
                <a:ea typeface="Times New Roman"/>
                <a:cs typeface="Times New Roman"/>
                <a:sym typeface="Times New Roman"/>
              </a:rPr>
              <a:t>Raw R, G, B data</a:t>
            </a:r>
            <a:r>
              <a:rPr lang="en" sz="1600">
                <a:solidFill>
                  <a:srgbClr val="000000"/>
                </a:solidFill>
                <a:latin typeface="Times New Roman"/>
                <a:ea typeface="Times New Roman"/>
                <a:cs typeface="Times New Roman"/>
                <a:sym typeface="Times New Roman"/>
              </a:rPr>
              <a:t> (raw, unprocessed)	</a:t>
            </a:r>
            <a:r>
              <a:rPr b="0" i="0" lang="en" sz="1300" u="none" cap="none" strike="noStrike">
                <a:solidFill>
                  <a:schemeClr val="dk2"/>
                </a:solidFill>
                <a:latin typeface="Nunito"/>
                <a:ea typeface="Nunito"/>
                <a:cs typeface="Nunito"/>
                <a:sym typeface="Nunito"/>
              </a:rPr>
              <a:t>		</a:t>
            </a:r>
            <a:r>
              <a:rPr lang="en"/>
              <a:t>       	</a:t>
            </a:r>
            <a:r>
              <a:rPr lang="en" sz="1600">
                <a:solidFill>
                  <a:srgbClr val="000000"/>
                </a:solidFill>
                <a:latin typeface="Times New Roman"/>
                <a:ea typeface="Times New Roman"/>
                <a:cs typeface="Times New Roman"/>
                <a:sym typeface="Times New Roman"/>
              </a:rPr>
              <a:t>After smoothing using moving </a:t>
            </a:r>
          </a:p>
          <a:p>
            <a:pPr indent="-82550" lvl="0" marL="0" marR="0" rtl="0" algn="l">
              <a:lnSpc>
                <a:spcPct val="115000"/>
              </a:lnSpc>
              <a:spcBef>
                <a:spcPts val="0"/>
              </a:spcBef>
              <a:spcAft>
                <a:spcPts val="0"/>
              </a:spcAft>
              <a:buClr>
                <a:schemeClr val="dk2"/>
              </a:buClr>
              <a:buSzPct val="81250"/>
              <a:buFont typeface="Nunito"/>
              <a:buNone/>
            </a:pPr>
            <a:r>
              <a:rPr lang="en" sz="1600">
                <a:solidFill>
                  <a:srgbClr val="000000"/>
                </a:solidFill>
                <a:latin typeface="Times New Roman"/>
                <a:ea typeface="Times New Roman"/>
                <a:cs typeface="Times New Roman"/>
                <a:sym typeface="Times New Roman"/>
              </a:rPr>
              <a:t>                                                                                           average window (of length 4)</a:t>
            </a:r>
          </a:p>
          <a:p>
            <a:pPr indent="-82550" lvl="0" marL="0" marR="0" rtl="0" algn="l">
              <a:lnSpc>
                <a:spcPct val="115000"/>
              </a:lnSpc>
              <a:spcBef>
                <a:spcPts val="1600"/>
              </a:spcBef>
              <a:spcAft>
                <a:spcPts val="0"/>
              </a:spcAft>
              <a:buClr>
                <a:schemeClr val="dk2"/>
              </a:buClr>
              <a:buSzPct val="100000"/>
              <a:buFont typeface="Nunito"/>
              <a:buNone/>
            </a:pPr>
            <a:r>
              <a:t/>
            </a:r>
            <a:endParaRPr b="0" i="0" sz="1300" u="none" cap="none" strike="noStrike">
              <a:solidFill>
                <a:schemeClr val="dk2"/>
              </a:solidFill>
              <a:latin typeface="Nunito"/>
              <a:ea typeface="Nunito"/>
              <a:cs typeface="Nunito"/>
              <a:sym typeface="Nunito"/>
            </a:endParaRPr>
          </a:p>
          <a:p>
            <a:pPr indent="-82550" lvl="0" marL="0" marR="0" rtl="0" algn="l">
              <a:lnSpc>
                <a:spcPct val="115000"/>
              </a:lnSpc>
              <a:spcBef>
                <a:spcPts val="1600"/>
              </a:spcBef>
              <a:spcAft>
                <a:spcPts val="0"/>
              </a:spcAft>
              <a:buClr>
                <a:schemeClr val="dk2"/>
              </a:buClr>
              <a:buSzPct val="100000"/>
              <a:buFont typeface="Nunito"/>
              <a:buNone/>
            </a:pPr>
            <a:r>
              <a:t/>
            </a:r>
            <a:endParaRPr b="0" i="0" sz="1300" u="none" cap="none" strike="noStrike">
              <a:solidFill>
                <a:schemeClr val="dk2"/>
              </a:solidFill>
              <a:latin typeface="Nunito"/>
              <a:ea typeface="Nunito"/>
              <a:cs typeface="Nunito"/>
              <a:sym typeface="Nunito"/>
            </a:endParaRPr>
          </a:p>
        </p:txBody>
      </p:sp>
      <p:cxnSp>
        <p:nvCxnSpPr>
          <p:cNvPr id="636" name="Shape 636"/>
          <p:cNvCxnSpPr/>
          <p:nvPr/>
        </p:nvCxnSpPr>
        <p:spPr>
          <a:xfrm>
            <a:off x="3977175" y="3254050"/>
            <a:ext cx="671700" cy="10200"/>
          </a:xfrm>
          <a:prstGeom prst="straightConnector1">
            <a:avLst/>
          </a:prstGeom>
          <a:noFill/>
          <a:ln cap="flat" cmpd="sng" w="38100">
            <a:solidFill>
              <a:srgbClr val="000000"/>
            </a:solidFill>
            <a:prstDash val="solid"/>
            <a:round/>
            <a:headEnd len="med" w="med" type="none"/>
            <a:tailEnd len="lg" w="lg" type="triangle"/>
          </a:ln>
        </p:spPr>
      </p:cxnSp>
      <p:sp>
        <p:nvSpPr>
          <p:cNvPr id="637" name="Shape 637"/>
          <p:cNvSpPr txBox="1"/>
          <p:nvPr/>
        </p:nvSpPr>
        <p:spPr>
          <a:xfrm>
            <a:off x="1787225" y="766600"/>
            <a:ext cx="5792100" cy="655500"/>
          </a:xfrm>
          <a:prstGeom prst="rect">
            <a:avLst/>
          </a:prstGeom>
          <a:noFill/>
          <a:ln>
            <a:noFill/>
          </a:ln>
        </p:spPr>
        <p:txBody>
          <a:bodyPr anchorCtr="0" anchor="t" bIns="91425" lIns="91425" rIns="91425" wrap="square" tIns="91425">
            <a:noAutofit/>
          </a:bodyPr>
          <a:lstStyle/>
          <a:p>
            <a:pPr indent="-349250" lvl="0" marL="457200" marR="0" rtl="0" algn="l">
              <a:lnSpc>
                <a:spcPct val="115000"/>
              </a:lnSpc>
              <a:spcBef>
                <a:spcPts val="1600"/>
              </a:spcBef>
              <a:spcAft>
                <a:spcPts val="0"/>
              </a:spcAft>
              <a:buClr>
                <a:srgbClr val="000000"/>
              </a:buClr>
              <a:buSzPct val="100000"/>
              <a:buFont typeface="Times New Roman"/>
              <a:buChar char="-"/>
            </a:pPr>
            <a:r>
              <a:rPr b="1" lang="en" sz="1800">
                <a:latin typeface="Times New Roman"/>
                <a:ea typeface="Times New Roman"/>
                <a:cs typeface="Times New Roman"/>
                <a:sym typeface="Times New Roman"/>
              </a:rPr>
              <a:t>For 102 bpm, 15 fps, 16 second (848x480p ) video</a:t>
            </a:r>
          </a:p>
        </p:txBody>
      </p:sp>
      <p:pic>
        <p:nvPicPr>
          <p:cNvPr id="638" name="Shape 638"/>
          <p:cNvPicPr preferRelativeResize="0"/>
          <p:nvPr/>
        </p:nvPicPr>
        <p:blipFill>
          <a:blip r:embed="rId3">
            <a:alphaModFix/>
          </a:blip>
          <a:stretch>
            <a:fillRect/>
          </a:stretch>
        </p:blipFill>
        <p:spPr>
          <a:xfrm>
            <a:off x="247275" y="2183238"/>
            <a:ext cx="3619500" cy="2400300"/>
          </a:xfrm>
          <a:prstGeom prst="rect">
            <a:avLst/>
          </a:prstGeom>
          <a:noFill/>
          <a:ln>
            <a:noFill/>
          </a:ln>
        </p:spPr>
      </p:pic>
      <p:pic>
        <p:nvPicPr>
          <p:cNvPr id="639" name="Shape 639"/>
          <p:cNvPicPr preferRelativeResize="0"/>
          <p:nvPr/>
        </p:nvPicPr>
        <p:blipFill>
          <a:blip r:embed="rId4">
            <a:alphaModFix/>
          </a:blip>
          <a:stretch>
            <a:fillRect/>
          </a:stretch>
        </p:blipFill>
        <p:spPr>
          <a:xfrm>
            <a:off x="4851975" y="2159425"/>
            <a:ext cx="3695700" cy="2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type="title"/>
          </p:nvPr>
        </p:nvSpPr>
        <p:spPr>
          <a:xfrm>
            <a:off x="1248775" y="153450"/>
            <a:ext cx="7073100" cy="724500"/>
          </a:xfrm>
          <a:prstGeom prst="rect">
            <a:avLst/>
          </a:prstGeom>
          <a:noFill/>
          <a:ln>
            <a:noFill/>
          </a:ln>
        </p:spPr>
        <p:txBody>
          <a:bodyPr anchorCtr="0" anchor="t" bIns="91425" lIns="91425" rIns="91425" wrap="square" tIns="91425">
            <a:noAutofit/>
          </a:bodyPr>
          <a:lstStyle/>
          <a:p>
            <a:pPr indent="-177800" lvl="0" marL="0" marR="0" rtl="0" algn="ctr">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Results &amp; Observations</a:t>
            </a:r>
          </a:p>
        </p:txBody>
      </p:sp>
      <p:sp>
        <p:nvSpPr>
          <p:cNvPr id="645" name="Shape 645"/>
          <p:cNvSpPr txBox="1"/>
          <p:nvPr>
            <p:ph idx="1" type="body"/>
          </p:nvPr>
        </p:nvSpPr>
        <p:spPr>
          <a:xfrm>
            <a:off x="160725" y="1496075"/>
            <a:ext cx="8630100" cy="34842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lang="en" sz="1600">
                <a:solidFill>
                  <a:srgbClr val="000000"/>
                </a:solidFill>
                <a:latin typeface="Times New Roman"/>
                <a:ea typeface="Times New Roman"/>
                <a:cs typeface="Times New Roman"/>
                <a:sym typeface="Times New Roman"/>
              </a:rPr>
              <a:t>After normalization         </a:t>
            </a:r>
            <a:r>
              <a:rPr lang="en"/>
              <a:t>         </a:t>
            </a:r>
            <a:r>
              <a:rPr b="0" i="0" lang="en" sz="1300" u="none" cap="none" strike="noStrike">
                <a:solidFill>
                  <a:schemeClr val="dk2"/>
                </a:solidFill>
                <a:latin typeface="Nunito"/>
                <a:ea typeface="Nunito"/>
                <a:cs typeface="Nunito"/>
                <a:sym typeface="Nunito"/>
              </a:rPr>
              <a:t>		</a:t>
            </a:r>
            <a:r>
              <a:rPr lang="en"/>
              <a:t>                             </a:t>
            </a:r>
            <a:r>
              <a:rPr lang="en" sz="1600">
                <a:solidFill>
                  <a:srgbClr val="000000"/>
                </a:solidFill>
                <a:latin typeface="Times New Roman"/>
                <a:ea typeface="Times New Roman"/>
                <a:cs typeface="Times New Roman"/>
                <a:sym typeface="Times New Roman"/>
              </a:rPr>
              <a:t>S</a:t>
            </a:r>
            <a:r>
              <a:rPr baseline="-25000" lang="en" sz="1600">
                <a:solidFill>
                  <a:srgbClr val="000000"/>
                </a:solidFill>
                <a:latin typeface="Times New Roman"/>
                <a:ea typeface="Times New Roman"/>
                <a:cs typeface="Times New Roman"/>
                <a:sym typeface="Times New Roman"/>
              </a:rPr>
              <a:t>1</a:t>
            </a:r>
            <a:r>
              <a:rPr lang="en" sz="1600">
                <a:solidFill>
                  <a:srgbClr val="000000"/>
                </a:solidFill>
                <a:latin typeface="Times New Roman"/>
                <a:ea typeface="Times New Roman"/>
                <a:cs typeface="Times New Roman"/>
                <a:sym typeface="Times New Roman"/>
              </a:rPr>
              <a:t>, S</a:t>
            </a:r>
            <a:r>
              <a:rPr baseline="-25000" lang="en" sz="1600">
                <a:solidFill>
                  <a:srgbClr val="000000"/>
                </a:solidFill>
                <a:latin typeface="Times New Roman"/>
                <a:ea typeface="Times New Roman"/>
                <a:cs typeface="Times New Roman"/>
                <a:sym typeface="Times New Roman"/>
              </a:rPr>
              <a:t>2</a:t>
            </a:r>
            <a:r>
              <a:rPr lang="en" sz="1600">
                <a:solidFill>
                  <a:srgbClr val="000000"/>
                </a:solidFill>
                <a:latin typeface="Times New Roman"/>
                <a:ea typeface="Times New Roman"/>
                <a:cs typeface="Times New Roman"/>
                <a:sym typeface="Times New Roman"/>
              </a:rPr>
              <a:t> and S</a:t>
            </a:r>
            <a:r>
              <a:rPr baseline="-25000" lang="en" sz="1600">
                <a:solidFill>
                  <a:srgbClr val="000000"/>
                </a:solidFill>
                <a:latin typeface="Times New Roman"/>
                <a:ea typeface="Times New Roman"/>
                <a:cs typeface="Times New Roman"/>
                <a:sym typeface="Times New Roman"/>
              </a:rPr>
              <a:t>3</a:t>
            </a:r>
            <a:r>
              <a:rPr lang="en" sz="1600">
                <a:solidFill>
                  <a:srgbClr val="000000"/>
                </a:solidFill>
                <a:latin typeface="Times New Roman"/>
                <a:ea typeface="Times New Roman"/>
                <a:cs typeface="Times New Roman"/>
                <a:sym typeface="Times New Roman"/>
              </a:rPr>
              <a:t> after ICA (we select S</a:t>
            </a:r>
            <a:r>
              <a:rPr baseline="-25000" lang="en" sz="1600">
                <a:solidFill>
                  <a:srgbClr val="000000"/>
                </a:solidFill>
                <a:latin typeface="Times New Roman"/>
                <a:ea typeface="Times New Roman"/>
                <a:cs typeface="Times New Roman"/>
                <a:sym typeface="Times New Roman"/>
              </a:rPr>
              <a:t>2  </a:t>
            </a:r>
            <a:r>
              <a:rPr lang="en" sz="1600">
                <a:solidFill>
                  <a:srgbClr val="000000"/>
                </a:solidFill>
                <a:latin typeface="Times New Roman"/>
                <a:ea typeface="Times New Roman"/>
                <a:cs typeface="Times New Roman"/>
                <a:sym typeface="Times New Roman"/>
              </a:rPr>
              <a:t>every time)</a:t>
            </a:r>
          </a:p>
          <a:p>
            <a:pPr indent="-82550" lvl="0" marL="0" marR="0" rtl="0" algn="l">
              <a:lnSpc>
                <a:spcPct val="115000"/>
              </a:lnSpc>
              <a:spcBef>
                <a:spcPts val="0"/>
              </a:spcBef>
              <a:spcAft>
                <a:spcPts val="0"/>
              </a:spcAft>
              <a:buClr>
                <a:schemeClr val="dk2"/>
              </a:buClr>
              <a:buSzPct val="81250"/>
              <a:buFont typeface="Nunito"/>
              <a:buNone/>
            </a:pPr>
            <a:r>
              <a:t/>
            </a:r>
            <a:endParaRPr sz="1600">
              <a:solidFill>
                <a:srgbClr val="000000"/>
              </a:solidFill>
              <a:latin typeface="Times New Roman"/>
              <a:ea typeface="Times New Roman"/>
              <a:cs typeface="Times New Roman"/>
              <a:sym typeface="Times New Roman"/>
            </a:endParaRPr>
          </a:p>
        </p:txBody>
      </p:sp>
      <p:cxnSp>
        <p:nvCxnSpPr>
          <p:cNvPr id="646" name="Shape 646"/>
          <p:cNvCxnSpPr/>
          <p:nvPr/>
        </p:nvCxnSpPr>
        <p:spPr>
          <a:xfrm>
            <a:off x="3977175" y="3254050"/>
            <a:ext cx="671700" cy="10200"/>
          </a:xfrm>
          <a:prstGeom prst="straightConnector1">
            <a:avLst/>
          </a:prstGeom>
          <a:noFill/>
          <a:ln cap="flat" cmpd="sng" w="38100">
            <a:solidFill>
              <a:srgbClr val="000000"/>
            </a:solidFill>
            <a:prstDash val="solid"/>
            <a:round/>
            <a:headEnd len="med" w="med" type="none"/>
            <a:tailEnd len="lg" w="lg" type="triangle"/>
          </a:ln>
        </p:spPr>
      </p:cxnSp>
      <p:sp>
        <p:nvSpPr>
          <p:cNvPr id="647" name="Shape 647"/>
          <p:cNvSpPr txBox="1"/>
          <p:nvPr/>
        </p:nvSpPr>
        <p:spPr>
          <a:xfrm>
            <a:off x="1787225" y="766600"/>
            <a:ext cx="5792100" cy="655500"/>
          </a:xfrm>
          <a:prstGeom prst="rect">
            <a:avLst/>
          </a:prstGeom>
          <a:noFill/>
          <a:ln>
            <a:noFill/>
          </a:ln>
        </p:spPr>
        <p:txBody>
          <a:bodyPr anchorCtr="0" anchor="t" bIns="91425" lIns="91425" rIns="91425" wrap="square" tIns="91425">
            <a:noAutofit/>
          </a:bodyPr>
          <a:lstStyle/>
          <a:p>
            <a:pPr indent="-323850" lvl="0" marL="457200" marR="0" rtl="0" algn="l">
              <a:lnSpc>
                <a:spcPct val="115000"/>
              </a:lnSpc>
              <a:spcBef>
                <a:spcPts val="1600"/>
              </a:spcBef>
              <a:spcAft>
                <a:spcPts val="0"/>
              </a:spcAft>
              <a:buClr>
                <a:srgbClr val="000000"/>
              </a:buClr>
              <a:buSzPct val="100000"/>
              <a:buFont typeface="Nunito"/>
              <a:buChar char="-"/>
            </a:pPr>
            <a:r>
              <a:rPr b="1" lang="en">
                <a:latin typeface="Nunito"/>
                <a:ea typeface="Nunito"/>
                <a:cs typeface="Nunito"/>
                <a:sym typeface="Nunito"/>
              </a:rPr>
              <a:t>For 102 bpm, 15 fps, 16 second (848x480p ) video</a:t>
            </a:r>
          </a:p>
        </p:txBody>
      </p:sp>
      <p:pic>
        <p:nvPicPr>
          <p:cNvPr id="648" name="Shape 648"/>
          <p:cNvPicPr preferRelativeResize="0"/>
          <p:nvPr/>
        </p:nvPicPr>
        <p:blipFill>
          <a:blip r:embed="rId3">
            <a:alphaModFix/>
          </a:blip>
          <a:stretch>
            <a:fillRect/>
          </a:stretch>
        </p:blipFill>
        <p:spPr>
          <a:xfrm>
            <a:off x="251325" y="2217225"/>
            <a:ext cx="3619500" cy="2486025"/>
          </a:xfrm>
          <a:prstGeom prst="rect">
            <a:avLst/>
          </a:prstGeom>
          <a:noFill/>
          <a:ln>
            <a:noFill/>
          </a:ln>
        </p:spPr>
      </p:pic>
      <p:pic>
        <p:nvPicPr>
          <p:cNvPr descr="image.png" id="649" name="Shape 649"/>
          <p:cNvPicPr preferRelativeResize="0"/>
          <p:nvPr/>
        </p:nvPicPr>
        <p:blipFill>
          <a:blip r:embed="rId4">
            <a:alphaModFix/>
          </a:blip>
          <a:stretch>
            <a:fillRect/>
          </a:stretch>
        </p:blipFill>
        <p:spPr>
          <a:xfrm>
            <a:off x="5019788" y="2260075"/>
            <a:ext cx="3533775"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Shape 654"/>
          <p:cNvSpPr txBox="1"/>
          <p:nvPr>
            <p:ph type="title"/>
          </p:nvPr>
        </p:nvSpPr>
        <p:spPr>
          <a:xfrm>
            <a:off x="1248775" y="153450"/>
            <a:ext cx="7073100" cy="724500"/>
          </a:xfrm>
          <a:prstGeom prst="rect">
            <a:avLst/>
          </a:prstGeom>
          <a:noFill/>
          <a:ln>
            <a:noFill/>
          </a:ln>
        </p:spPr>
        <p:txBody>
          <a:bodyPr anchorCtr="0" anchor="t" bIns="91425" lIns="91425" rIns="91425" wrap="square" tIns="91425">
            <a:noAutofit/>
          </a:bodyPr>
          <a:lstStyle/>
          <a:p>
            <a:pPr indent="-177800" lvl="0" marL="0" marR="0" rtl="0" algn="ctr">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Results &amp; Observations</a:t>
            </a:r>
          </a:p>
        </p:txBody>
      </p:sp>
      <p:sp>
        <p:nvSpPr>
          <p:cNvPr id="655" name="Shape 655"/>
          <p:cNvSpPr txBox="1"/>
          <p:nvPr>
            <p:ph idx="1" type="body"/>
          </p:nvPr>
        </p:nvSpPr>
        <p:spPr>
          <a:xfrm>
            <a:off x="160725" y="1496075"/>
            <a:ext cx="8630100" cy="34842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lang="en" sz="1600">
                <a:solidFill>
                  <a:srgbClr val="000000"/>
                </a:solidFill>
                <a:latin typeface="Times New Roman"/>
                <a:ea typeface="Times New Roman"/>
                <a:cs typeface="Times New Roman"/>
                <a:sym typeface="Times New Roman"/>
              </a:rPr>
              <a:t>Bandpass Filtering        </a:t>
            </a:r>
            <a:r>
              <a:rPr lang="en"/>
              <a:t>    </a:t>
            </a:r>
            <a:r>
              <a:rPr b="0" i="0" lang="en" sz="1300" u="none" cap="none" strike="noStrike">
                <a:solidFill>
                  <a:schemeClr val="dk2"/>
                </a:solidFill>
                <a:latin typeface="Nunito"/>
                <a:ea typeface="Nunito"/>
                <a:cs typeface="Nunito"/>
                <a:sym typeface="Nunito"/>
              </a:rPr>
              <a:t>		</a:t>
            </a:r>
            <a:r>
              <a:rPr lang="en"/>
              <a:t>                                                  </a:t>
            </a:r>
            <a:r>
              <a:rPr lang="en"/>
              <a:t> </a:t>
            </a:r>
            <a:r>
              <a:rPr lang="en" sz="1600">
                <a:solidFill>
                  <a:srgbClr val="000000"/>
                </a:solidFill>
                <a:latin typeface="Times New Roman"/>
                <a:ea typeface="Times New Roman"/>
                <a:cs typeface="Times New Roman"/>
                <a:sym typeface="Times New Roman"/>
              </a:rPr>
              <a:t>Fast Fourier Transform </a:t>
            </a:r>
          </a:p>
          <a:p>
            <a:pPr indent="-82550" lvl="0" marL="0" marR="0" rtl="0" algn="l">
              <a:lnSpc>
                <a:spcPct val="115000"/>
              </a:lnSpc>
              <a:spcBef>
                <a:spcPts val="0"/>
              </a:spcBef>
              <a:spcAft>
                <a:spcPts val="0"/>
              </a:spcAft>
              <a:buClr>
                <a:schemeClr val="dk2"/>
              </a:buClr>
              <a:buSzPct val="100000"/>
              <a:buFont typeface="Nunito"/>
              <a:buNone/>
            </a:pPr>
            <a:r>
              <a:t/>
            </a:r>
            <a:endParaRPr/>
          </a:p>
        </p:txBody>
      </p:sp>
      <p:cxnSp>
        <p:nvCxnSpPr>
          <p:cNvPr id="656" name="Shape 656"/>
          <p:cNvCxnSpPr/>
          <p:nvPr/>
        </p:nvCxnSpPr>
        <p:spPr>
          <a:xfrm>
            <a:off x="3977175" y="3254050"/>
            <a:ext cx="671700" cy="10200"/>
          </a:xfrm>
          <a:prstGeom prst="straightConnector1">
            <a:avLst/>
          </a:prstGeom>
          <a:noFill/>
          <a:ln cap="flat" cmpd="sng" w="38100">
            <a:solidFill>
              <a:srgbClr val="000000"/>
            </a:solidFill>
            <a:prstDash val="solid"/>
            <a:round/>
            <a:headEnd len="med" w="med" type="none"/>
            <a:tailEnd len="lg" w="lg" type="triangle"/>
          </a:ln>
        </p:spPr>
      </p:cxnSp>
      <p:sp>
        <p:nvSpPr>
          <p:cNvPr id="657" name="Shape 657"/>
          <p:cNvSpPr txBox="1"/>
          <p:nvPr/>
        </p:nvSpPr>
        <p:spPr>
          <a:xfrm>
            <a:off x="1787225" y="766600"/>
            <a:ext cx="5792100" cy="655500"/>
          </a:xfrm>
          <a:prstGeom prst="rect">
            <a:avLst/>
          </a:prstGeom>
          <a:noFill/>
          <a:ln>
            <a:noFill/>
          </a:ln>
        </p:spPr>
        <p:txBody>
          <a:bodyPr anchorCtr="0" anchor="t" bIns="91425" lIns="91425" rIns="91425" wrap="square" tIns="91425">
            <a:noAutofit/>
          </a:bodyPr>
          <a:lstStyle/>
          <a:p>
            <a:pPr indent="-349250" lvl="0" marL="457200" marR="0" rtl="0" algn="l">
              <a:lnSpc>
                <a:spcPct val="115000"/>
              </a:lnSpc>
              <a:spcBef>
                <a:spcPts val="1600"/>
              </a:spcBef>
              <a:spcAft>
                <a:spcPts val="0"/>
              </a:spcAft>
              <a:buClr>
                <a:srgbClr val="000000"/>
              </a:buClr>
              <a:buSzPct val="100000"/>
              <a:buFont typeface="Times New Roman"/>
              <a:buChar char="-"/>
            </a:pPr>
            <a:r>
              <a:rPr b="1" lang="en" sz="1800">
                <a:latin typeface="Times New Roman"/>
                <a:ea typeface="Times New Roman"/>
                <a:cs typeface="Times New Roman"/>
                <a:sym typeface="Times New Roman"/>
              </a:rPr>
              <a:t>For 102 bpm, 15 fps, 16 second (848x480p ) video</a:t>
            </a:r>
          </a:p>
        </p:txBody>
      </p:sp>
      <p:pic>
        <p:nvPicPr>
          <p:cNvPr id="658" name="Shape 658"/>
          <p:cNvPicPr preferRelativeResize="0"/>
          <p:nvPr/>
        </p:nvPicPr>
        <p:blipFill>
          <a:blip r:embed="rId3">
            <a:alphaModFix/>
          </a:blip>
          <a:stretch>
            <a:fillRect/>
          </a:stretch>
        </p:blipFill>
        <p:spPr>
          <a:xfrm>
            <a:off x="281475" y="2269600"/>
            <a:ext cx="3695700" cy="2381250"/>
          </a:xfrm>
          <a:prstGeom prst="rect">
            <a:avLst/>
          </a:prstGeom>
          <a:noFill/>
          <a:ln>
            <a:noFill/>
          </a:ln>
        </p:spPr>
      </p:pic>
      <p:pic>
        <p:nvPicPr>
          <p:cNvPr id="659" name="Shape 659"/>
          <p:cNvPicPr preferRelativeResize="0"/>
          <p:nvPr/>
        </p:nvPicPr>
        <p:blipFill>
          <a:blip r:embed="rId4">
            <a:alphaModFix/>
          </a:blip>
          <a:stretch>
            <a:fillRect/>
          </a:stretch>
        </p:blipFill>
        <p:spPr>
          <a:xfrm>
            <a:off x="4879550" y="2269600"/>
            <a:ext cx="3695700" cy="224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type="title"/>
          </p:nvPr>
        </p:nvSpPr>
        <p:spPr>
          <a:xfrm>
            <a:off x="1248775" y="153450"/>
            <a:ext cx="7073100" cy="724500"/>
          </a:xfrm>
          <a:prstGeom prst="rect">
            <a:avLst/>
          </a:prstGeom>
          <a:noFill/>
          <a:ln>
            <a:noFill/>
          </a:ln>
        </p:spPr>
        <p:txBody>
          <a:bodyPr anchorCtr="0" anchor="t" bIns="91425" lIns="91425" rIns="91425" wrap="square" tIns="91425">
            <a:noAutofit/>
          </a:bodyPr>
          <a:lstStyle/>
          <a:p>
            <a:pPr indent="-177800" lvl="0" marL="0" marR="0" rtl="0" algn="ctr">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Results &amp; Observations</a:t>
            </a:r>
          </a:p>
        </p:txBody>
      </p:sp>
      <p:sp>
        <p:nvSpPr>
          <p:cNvPr id="665" name="Shape 665"/>
          <p:cNvSpPr txBox="1"/>
          <p:nvPr>
            <p:ph idx="1" type="body"/>
          </p:nvPr>
        </p:nvSpPr>
        <p:spPr>
          <a:xfrm>
            <a:off x="160725" y="1706250"/>
            <a:ext cx="8630100" cy="34371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100000"/>
              <a:buFont typeface="Nunito"/>
              <a:buNone/>
            </a:pPr>
            <a:r>
              <a:t/>
            </a:r>
            <a:endParaRPr/>
          </a:p>
          <a:p>
            <a:pPr indent="-82550" lvl="0" marL="0" marR="0" rtl="0" algn="l">
              <a:lnSpc>
                <a:spcPct val="115000"/>
              </a:lnSpc>
              <a:spcBef>
                <a:spcPts val="0"/>
              </a:spcBef>
              <a:spcAft>
                <a:spcPts val="0"/>
              </a:spcAft>
              <a:buClr>
                <a:schemeClr val="dk2"/>
              </a:buClr>
              <a:buSzPct val="100000"/>
              <a:buFont typeface="Nunito"/>
              <a:buNone/>
            </a:pPr>
            <a:r>
              <a:t/>
            </a:r>
            <a:endParaRPr/>
          </a:p>
        </p:txBody>
      </p:sp>
      <p:sp>
        <p:nvSpPr>
          <p:cNvPr id="666" name="Shape 666"/>
          <p:cNvSpPr txBox="1"/>
          <p:nvPr/>
        </p:nvSpPr>
        <p:spPr>
          <a:xfrm>
            <a:off x="1787225" y="766600"/>
            <a:ext cx="5792100" cy="655500"/>
          </a:xfrm>
          <a:prstGeom prst="rect">
            <a:avLst/>
          </a:prstGeom>
          <a:noFill/>
          <a:ln>
            <a:noFill/>
          </a:ln>
        </p:spPr>
        <p:txBody>
          <a:bodyPr anchorCtr="0" anchor="t" bIns="91425" lIns="91425" rIns="91425" wrap="square" tIns="91425">
            <a:noAutofit/>
          </a:bodyPr>
          <a:lstStyle/>
          <a:p>
            <a:pPr indent="-349250" lvl="0" marL="457200" marR="0" rtl="0" algn="l">
              <a:lnSpc>
                <a:spcPct val="115000"/>
              </a:lnSpc>
              <a:spcBef>
                <a:spcPts val="1600"/>
              </a:spcBef>
              <a:spcAft>
                <a:spcPts val="0"/>
              </a:spcAft>
              <a:buClr>
                <a:srgbClr val="000000"/>
              </a:buClr>
              <a:buSzPct val="100000"/>
              <a:buFont typeface="Times New Roman"/>
              <a:buChar char="-"/>
            </a:pPr>
            <a:r>
              <a:rPr b="1" lang="en" sz="1800">
                <a:latin typeface="Times New Roman"/>
                <a:ea typeface="Times New Roman"/>
                <a:cs typeface="Times New Roman"/>
                <a:sym typeface="Times New Roman"/>
              </a:rPr>
              <a:t>For 102 bpm, 15 fps, 16 second (848x480p ) video</a:t>
            </a:r>
          </a:p>
        </p:txBody>
      </p:sp>
      <p:pic>
        <p:nvPicPr>
          <p:cNvPr id="667" name="Shape 667"/>
          <p:cNvPicPr preferRelativeResize="0"/>
          <p:nvPr/>
        </p:nvPicPr>
        <p:blipFill>
          <a:blip r:embed="rId3">
            <a:alphaModFix/>
          </a:blip>
          <a:stretch>
            <a:fillRect/>
          </a:stretch>
        </p:blipFill>
        <p:spPr>
          <a:xfrm>
            <a:off x="890225" y="1775825"/>
            <a:ext cx="6565375" cy="3367675"/>
          </a:xfrm>
          <a:prstGeom prst="rect">
            <a:avLst/>
          </a:prstGeom>
          <a:noFill/>
          <a:ln>
            <a:noFill/>
          </a:ln>
        </p:spPr>
      </p:pic>
      <p:sp>
        <p:nvSpPr>
          <p:cNvPr id="668" name="Shape 668"/>
          <p:cNvSpPr txBox="1"/>
          <p:nvPr/>
        </p:nvSpPr>
        <p:spPr>
          <a:xfrm>
            <a:off x="1248775" y="1508650"/>
            <a:ext cx="6846900" cy="482100"/>
          </a:xfrm>
          <a:prstGeom prst="rect">
            <a:avLst/>
          </a:prstGeom>
          <a:noFill/>
          <a:ln>
            <a:noFill/>
          </a:ln>
        </p:spPr>
        <p:txBody>
          <a:bodyPr anchorCtr="0" anchor="t" bIns="91425" lIns="91425" rIns="91425" wrap="square" tIns="91425">
            <a:noAutofit/>
          </a:bodyPr>
          <a:lstStyle/>
          <a:p>
            <a:pPr lvl="0">
              <a:spcBef>
                <a:spcPts val="0"/>
              </a:spcBef>
              <a:buNone/>
            </a:pPr>
            <a:r>
              <a:rPr lang="en" sz="1600">
                <a:latin typeface="Times New Roman"/>
                <a:ea typeface="Times New Roman"/>
                <a:cs typeface="Times New Roman"/>
                <a:sym typeface="Times New Roman"/>
              </a:rPr>
              <a:t>PSD : we can clearly see the peak at 1.7 here, which corresponds to 101 bpm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ROI Comparison results</a:t>
            </a:r>
          </a:p>
        </p:txBody>
      </p:sp>
      <p:graphicFrame>
        <p:nvGraphicFramePr>
          <p:cNvPr id="674" name="Shape 674"/>
          <p:cNvGraphicFramePr/>
          <p:nvPr/>
        </p:nvGraphicFramePr>
        <p:xfrm>
          <a:off x="1084400" y="1785950"/>
          <a:ext cx="3000000" cy="3000000"/>
        </p:xfrm>
        <a:graphic>
          <a:graphicData uri="http://schemas.openxmlformats.org/drawingml/2006/table">
            <a:tbl>
              <a:tblPr>
                <a:noFill/>
                <a:tableStyleId>{6DDB2126-8E03-42FD-B4AA-CC0071F05B47}</a:tableStyleId>
              </a:tblPr>
              <a:tblGrid>
                <a:gridCol w="2222525"/>
                <a:gridCol w="1475100"/>
                <a:gridCol w="1258750"/>
                <a:gridCol w="1593150"/>
              </a:tblGrid>
              <a:tr h="476900">
                <a:tc>
                  <a:txBody>
                    <a:bodyPr>
                      <a:noAutofit/>
                    </a:bodyPr>
                    <a:lstStyle/>
                    <a:p>
                      <a:pPr lvl="0" rtl="0">
                        <a:spcBef>
                          <a:spcPts val="0"/>
                        </a:spcBef>
                        <a:buNone/>
                      </a:pPr>
                      <a:r>
                        <a:rPr lang="en" sz="1600">
                          <a:latin typeface="Times New Roman"/>
                          <a:ea typeface="Times New Roman"/>
                          <a:cs typeface="Times New Roman"/>
                          <a:sym typeface="Times New Roman"/>
                        </a:rPr>
                        <a:t>Original bpm</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Full face</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Cheek</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Forehead</a:t>
                      </a:r>
                    </a:p>
                  </a:txBody>
                  <a:tcPr marT="63500" marB="63500" marR="63500" marL="63500"/>
                </a:tc>
              </a:tr>
              <a:tr h="476900">
                <a:tc>
                  <a:txBody>
                    <a:bodyPr>
                      <a:noAutofit/>
                    </a:bodyPr>
                    <a:lstStyle/>
                    <a:p>
                      <a:pPr lvl="0" rtl="0">
                        <a:spcBef>
                          <a:spcPts val="0"/>
                        </a:spcBef>
                        <a:buNone/>
                      </a:pPr>
                      <a:r>
                        <a:rPr lang="en" sz="1600">
                          <a:latin typeface="Times New Roman"/>
                          <a:ea typeface="Times New Roman"/>
                          <a:cs typeface="Times New Roman"/>
                          <a:sym typeface="Times New Roman"/>
                        </a:rPr>
                        <a:t>102</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101</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98</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104</a:t>
                      </a:r>
                    </a:p>
                  </a:txBody>
                  <a:tcPr marT="63500" marB="63500" marR="63500" marL="63500"/>
                </a:tc>
              </a:tr>
              <a:tr h="476900">
                <a:tc>
                  <a:txBody>
                    <a:bodyPr>
                      <a:noAutofit/>
                    </a:bodyPr>
                    <a:lstStyle/>
                    <a:p>
                      <a:pPr lvl="0" rtl="0">
                        <a:spcBef>
                          <a:spcPts val="0"/>
                        </a:spcBef>
                        <a:buNone/>
                      </a:pPr>
                      <a:r>
                        <a:rPr lang="en" sz="1600">
                          <a:latin typeface="Times New Roman"/>
                          <a:ea typeface="Times New Roman"/>
                          <a:cs typeface="Times New Roman"/>
                          <a:sym typeface="Times New Roman"/>
                        </a:rPr>
                        <a:t>78</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82</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82</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74</a:t>
                      </a:r>
                    </a:p>
                  </a:txBody>
                  <a:tcPr marT="63500" marB="63500" marR="63500" marL="63500"/>
                </a:tc>
              </a:tr>
              <a:tr h="476900">
                <a:tc>
                  <a:txBody>
                    <a:bodyPr>
                      <a:noAutofit/>
                    </a:bodyPr>
                    <a:lstStyle/>
                    <a:p>
                      <a:pPr lvl="0" rtl="0">
                        <a:spcBef>
                          <a:spcPts val="0"/>
                        </a:spcBef>
                        <a:buNone/>
                      </a:pPr>
                      <a:r>
                        <a:rPr lang="en" sz="1600">
                          <a:latin typeface="Times New Roman"/>
                          <a:ea typeface="Times New Roman"/>
                          <a:cs typeface="Times New Roman"/>
                          <a:sym typeface="Times New Roman"/>
                        </a:rPr>
                        <a:t>75 (beard)</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76</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95</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76</a:t>
                      </a:r>
                    </a:p>
                  </a:txBody>
                  <a:tcPr marT="63500" marB="63500" marR="63500" marL="63500"/>
                </a:tc>
              </a:tr>
              <a:tr h="476900">
                <a:tc>
                  <a:txBody>
                    <a:bodyPr>
                      <a:noAutofit/>
                    </a:bodyPr>
                    <a:lstStyle/>
                    <a:p>
                      <a:pPr lvl="0" rtl="0">
                        <a:spcBef>
                          <a:spcPts val="0"/>
                        </a:spcBef>
                        <a:buNone/>
                      </a:pPr>
                      <a:r>
                        <a:rPr lang="en" sz="1600">
                          <a:latin typeface="Times New Roman"/>
                          <a:ea typeface="Times New Roman"/>
                          <a:cs typeface="Times New Roman"/>
                          <a:sym typeface="Times New Roman"/>
                        </a:rPr>
                        <a:t>73 (beard)</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69</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72</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72</a:t>
                      </a:r>
                    </a:p>
                  </a:txBody>
                  <a:tcPr marT="63500" marB="63500" marR="63500" marL="63500"/>
                </a:tc>
              </a:tr>
              <a:tr h="476900">
                <a:tc>
                  <a:txBody>
                    <a:bodyPr>
                      <a:noAutofit/>
                    </a:bodyPr>
                    <a:lstStyle/>
                    <a:p>
                      <a:pPr lvl="0" rtl="0">
                        <a:spcBef>
                          <a:spcPts val="0"/>
                        </a:spcBef>
                        <a:buNone/>
                      </a:pPr>
                      <a:r>
                        <a:rPr lang="en" sz="1600">
                          <a:latin typeface="Times New Roman"/>
                          <a:ea typeface="Times New Roman"/>
                          <a:cs typeface="Times New Roman"/>
                          <a:sym typeface="Times New Roman"/>
                        </a:rPr>
                        <a:t>77 (high movement)</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83</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96</a:t>
                      </a:r>
                    </a:p>
                  </a:txBody>
                  <a:tcPr marT="63500" marB="63500" marR="63500" marL="63500"/>
                </a:tc>
                <a:tc>
                  <a:txBody>
                    <a:bodyPr>
                      <a:noAutofit/>
                    </a:bodyPr>
                    <a:lstStyle/>
                    <a:p>
                      <a:pPr lvl="0" rtl="0">
                        <a:spcBef>
                          <a:spcPts val="0"/>
                        </a:spcBef>
                        <a:buNone/>
                      </a:pPr>
                      <a:r>
                        <a:rPr lang="en" sz="1600">
                          <a:latin typeface="Times New Roman"/>
                          <a:ea typeface="Times New Roman"/>
                          <a:cs typeface="Times New Roman"/>
                          <a:sym typeface="Times New Roman"/>
                        </a:rPr>
                        <a:t>83</a:t>
                      </a: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1303775"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Conclusion</a:t>
            </a:r>
          </a:p>
        </p:txBody>
      </p:sp>
      <p:sp>
        <p:nvSpPr>
          <p:cNvPr id="680" name="Shape 680"/>
          <p:cNvSpPr txBox="1"/>
          <p:nvPr>
            <p:ph idx="1" type="body"/>
          </p:nvPr>
        </p:nvSpPr>
        <p:spPr>
          <a:xfrm>
            <a:off x="457475" y="1597875"/>
            <a:ext cx="7876800" cy="3174600"/>
          </a:xfrm>
          <a:prstGeom prst="rect">
            <a:avLst/>
          </a:prstGeom>
          <a:noFill/>
          <a:ln>
            <a:noFill/>
          </a:ln>
        </p:spPr>
        <p:txBody>
          <a:bodyPr anchorCtr="0" anchor="t" bIns="91425" lIns="91425" rIns="91425" wrap="square" tIns="91425">
            <a:noAutofit/>
          </a:bodyPr>
          <a:lstStyle/>
          <a:p>
            <a:pPr indent="-336550" lvl="0" marL="457200" rtl="0">
              <a:spcBef>
                <a:spcPts val="0"/>
              </a:spcBef>
              <a:spcAft>
                <a:spcPts val="0"/>
              </a:spcAft>
              <a:buClr>
                <a:srgbClr val="000000"/>
              </a:buClr>
              <a:buSzPct val="100000"/>
              <a:buFont typeface="Times New Roman"/>
              <a:buChar char="-"/>
            </a:pPr>
            <a:r>
              <a:rPr lang="en" sz="1600">
                <a:solidFill>
                  <a:srgbClr val="000000"/>
                </a:solidFill>
                <a:latin typeface="Times New Roman"/>
                <a:ea typeface="Times New Roman"/>
                <a:cs typeface="Times New Roman"/>
                <a:sym typeface="Times New Roman"/>
              </a:rPr>
              <a:t>Here is a non-contact video based technique to measure heart rates. On comparing different parts of the face as ROI, we found that the full face works best in most cases. </a:t>
            </a:r>
          </a:p>
          <a:p>
            <a:pPr indent="-336550" lvl="0" marL="457200" rtl="0">
              <a:spcBef>
                <a:spcPts val="0"/>
              </a:spcBef>
              <a:spcAft>
                <a:spcPts val="0"/>
              </a:spcAft>
              <a:buClr>
                <a:srgbClr val="000000"/>
              </a:buClr>
              <a:buSzPct val="100000"/>
              <a:buFont typeface="Times New Roman"/>
              <a:buChar char="-"/>
            </a:pPr>
            <a:r>
              <a:rPr lang="en" sz="1600">
                <a:solidFill>
                  <a:srgbClr val="000000"/>
                </a:solidFill>
                <a:latin typeface="Times New Roman"/>
                <a:ea typeface="Times New Roman"/>
                <a:cs typeface="Times New Roman"/>
                <a:sym typeface="Times New Roman"/>
              </a:rPr>
              <a:t>However, it depends on the amount of skin in the image as well, so people with facial hair (beards) and prominent foreheads will give better/similar results in forehead. Also, people with prominent cheeks and small foreheads will give better results in cheek. </a:t>
            </a:r>
          </a:p>
          <a:p>
            <a:pPr indent="-336550" lvl="0" marL="457200" rtl="0">
              <a:spcBef>
                <a:spcPts val="0"/>
              </a:spcBef>
              <a:spcAft>
                <a:spcPts val="0"/>
              </a:spcAft>
              <a:buClr>
                <a:srgbClr val="000000"/>
              </a:buClr>
              <a:buSzPct val="100000"/>
              <a:buFont typeface="Times New Roman"/>
              <a:buChar char="-"/>
            </a:pPr>
            <a:r>
              <a:rPr lang="en" sz="1600">
                <a:solidFill>
                  <a:srgbClr val="000000"/>
                </a:solidFill>
                <a:latin typeface="Times New Roman"/>
                <a:ea typeface="Times New Roman"/>
                <a:cs typeface="Times New Roman"/>
                <a:sym typeface="Times New Roman"/>
              </a:rPr>
              <a:t>The idea to define a ROI which has more skin was to remove motion artifacts caused by blinking or movement of the lips. But we see that the movement has mostly been taken care of by smoothing the signal and bandpass filtering.</a:t>
            </a:r>
          </a:p>
          <a:p>
            <a:pPr indent="0" lvl="0" marR="0" rtl="0" algn="l">
              <a:lnSpc>
                <a:spcPct val="115000"/>
              </a:lnSpc>
              <a:spcBef>
                <a:spcPts val="160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1217250" y="573850"/>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Future work</a:t>
            </a:r>
          </a:p>
        </p:txBody>
      </p:sp>
      <p:sp>
        <p:nvSpPr>
          <p:cNvPr id="686" name="Shape 686"/>
          <p:cNvSpPr txBox="1"/>
          <p:nvPr>
            <p:ph idx="1" type="body"/>
          </p:nvPr>
        </p:nvSpPr>
        <p:spPr>
          <a:xfrm>
            <a:off x="531650" y="1990050"/>
            <a:ext cx="7802700" cy="2869200"/>
          </a:xfrm>
          <a:prstGeom prst="rect">
            <a:avLst/>
          </a:prstGeom>
          <a:noFill/>
          <a:ln>
            <a:noFill/>
          </a:ln>
        </p:spPr>
        <p:txBody>
          <a:bodyPr anchorCtr="0" anchor="t" bIns="91425" lIns="91425" rIns="91425" wrap="square" tIns="91425">
            <a:noAutofit/>
          </a:bodyPr>
          <a:lstStyle/>
          <a:p>
            <a:pPr indent="-349250" lvl="0" marL="457200" marR="0" rtl="0" algn="l">
              <a:lnSpc>
                <a:spcPct val="115000"/>
              </a:lnSpc>
              <a:spcBef>
                <a:spcPts val="160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We can use video tracking instead of frame by frame processing as it would computationally less expensive.</a:t>
            </a:r>
          </a:p>
          <a:p>
            <a:pPr indent="-349250" lvl="0" marL="457200" marR="0" rtl="0" algn="l">
              <a:lnSpc>
                <a:spcPct val="115000"/>
              </a:lnSpc>
              <a:spcBef>
                <a:spcPts val="160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 Better segmentation techniques can be used to detect Region of Interest such as forehead or cheeks.</a:t>
            </a:r>
          </a:p>
          <a:p>
            <a:pPr indent="-349250" lvl="0" marL="457200" marR="0" rtl="0" algn="l">
              <a:lnSpc>
                <a:spcPct val="115000"/>
              </a:lnSpc>
              <a:spcBef>
                <a:spcPts val="160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Ambient Noise Removal in the range of 0.75 to 4 Hz</a:t>
            </a:r>
          </a:p>
          <a:p>
            <a:pPr indent="0" lvl="0" marR="0" rtl="0" algn="l">
              <a:lnSpc>
                <a:spcPct val="115000"/>
              </a:lnSpc>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Motivation</a:t>
            </a:r>
          </a:p>
        </p:txBody>
      </p:sp>
      <p:sp>
        <p:nvSpPr>
          <p:cNvPr id="552" name="Shape 552"/>
          <p:cNvSpPr txBox="1"/>
          <p:nvPr>
            <p:ph idx="1" type="body"/>
          </p:nvPr>
        </p:nvSpPr>
        <p:spPr>
          <a:xfrm>
            <a:off x="606725" y="1726000"/>
            <a:ext cx="7030500" cy="25416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000000"/>
              </a:buClr>
              <a:buSzPct val="100000"/>
              <a:buFont typeface="Times New Roman"/>
              <a:buChar char="-"/>
            </a:pPr>
            <a:r>
              <a:rPr i="0" lang="en" sz="1800" u="none" cap="none" strike="noStrike">
                <a:solidFill>
                  <a:srgbClr val="000000"/>
                </a:solidFill>
                <a:latin typeface="Times New Roman"/>
                <a:ea typeface="Times New Roman"/>
                <a:cs typeface="Times New Roman"/>
                <a:sym typeface="Times New Roman"/>
              </a:rPr>
              <a:t>Computer-vision-assisted non contact-based PR estimation has evolved significantly due to the limitations of contact-based techniques. </a:t>
            </a:r>
          </a:p>
          <a:p>
            <a:pPr indent="-342900" lvl="0" marL="457200" marR="0" rtl="0" algn="l">
              <a:lnSpc>
                <a:spcPct val="115000"/>
              </a:lnSpc>
              <a:spcBef>
                <a:spcPts val="1600"/>
              </a:spcBef>
              <a:spcAft>
                <a:spcPts val="0"/>
              </a:spcAft>
              <a:buClr>
                <a:srgbClr val="000000"/>
              </a:buClr>
              <a:buSzPct val="100000"/>
              <a:buFont typeface="Times New Roman"/>
              <a:buChar char="-"/>
            </a:pPr>
            <a:r>
              <a:rPr i="0" lang="en" sz="1800" u="none" cap="none" strike="noStrike">
                <a:solidFill>
                  <a:srgbClr val="000000"/>
                </a:solidFill>
                <a:latin typeface="Times New Roman"/>
                <a:ea typeface="Times New Roman"/>
                <a:cs typeface="Times New Roman"/>
                <a:sym typeface="Times New Roman"/>
              </a:rPr>
              <a:t>Non-clinical purposes </a:t>
            </a:r>
          </a:p>
          <a:p>
            <a:pPr indent="-342900" lvl="0" marL="457200" marR="0" rtl="0" algn="l">
              <a:lnSpc>
                <a:spcPct val="115000"/>
              </a:lnSpc>
              <a:spcBef>
                <a:spcPts val="1600"/>
              </a:spcBef>
              <a:spcAft>
                <a:spcPts val="0"/>
              </a:spcAft>
              <a:buClr>
                <a:srgbClr val="000000"/>
              </a:buClr>
              <a:buSzPct val="100000"/>
              <a:buFont typeface="Times New Roman"/>
              <a:buChar char="-"/>
            </a:pPr>
            <a:r>
              <a:rPr i="0" lang="en" sz="1800" u="none" cap="none" strike="noStrike">
                <a:solidFill>
                  <a:srgbClr val="000000"/>
                </a:solidFill>
                <a:latin typeface="Times New Roman"/>
                <a:ea typeface="Times New Roman"/>
                <a:cs typeface="Times New Roman"/>
                <a:sym typeface="Times New Roman"/>
              </a:rPr>
              <a:t>Absence of the patient - virtual PR Estimation.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References</a:t>
            </a:r>
          </a:p>
        </p:txBody>
      </p:sp>
      <p:sp>
        <p:nvSpPr>
          <p:cNvPr id="692" name="Shape 692"/>
          <p:cNvSpPr txBox="1"/>
          <p:nvPr>
            <p:ph idx="1" type="body"/>
          </p:nvPr>
        </p:nvSpPr>
        <p:spPr>
          <a:xfrm>
            <a:off x="568750" y="1300950"/>
            <a:ext cx="7765500" cy="3681900"/>
          </a:xfrm>
          <a:prstGeom prst="rect">
            <a:avLst/>
          </a:prstGeom>
          <a:noFill/>
          <a:ln>
            <a:noFill/>
          </a:ln>
        </p:spPr>
        <p:txBody>
          <a:bodyPr anchorCtr="0" anchor="t" bIns="91425" lIns="91425" rIns="91425" wrap="square" tIns="91425">
            <a:noAutofit/>
          </a:bodyPr>
          <a:lstStyle/>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M. Poh, D. McDuff, and R. Picard, Non contact, automated cardiac pulse measurements using video imaging and blind source separation, 2010</a:t>
            </a:r>
          </a:p>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Real-time Quantifying Heart Beat Rate from Facial Video Recording on a Smartphone using Kalman Filters, Wen Jun Jiang,, Shi Chao Gao, Peter Wittek and Li Zhao, 2014</a:t>
            </a:r>
          </a:p>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Viola Jones https://en.wikipedia.org/wiki/Viola</a:t>
            </a:r>
          </a:p>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 ICA https://www.cs.helsinki.fi/u/ahyvarin/whatisica.shtml</a:t>
            </a:r>
          </a:p>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http://iopscience.iop.org/article/10.1088/0967-3334/28/3/R01/meta</a:t>
            </a:r>
          </a:p>
          <a:p>
            <a:pPr indent="-336550" lvl="0" marL="457200" marR="0" rtl="0" algn="l">
              <a:lnSpc>
                <a:spcPct val="100000"/>
              </a:lnSpc>
              <a:spcBef>
                <a:spcPts val="1600"/>
              </a:spcBef>
              <a:spcAft>
                <a:spcPts val="0"/>
              </a:spcAft>
              <a:buClr>
                <a:srgbClr val="000000"/>
              </a:buClr>
              <a:buSzPct val="100000"/>
              <a:buFont typeface="Times New Roman"/>
              <a:buAutoNum type="arabicPeriod"/>
            </a:pPr>
            <a:r>
              <a:rPr lang="en" sz="1600">
                <a:solidFill>
                  <a:srgbClr val="000000"/>
                </a:solidFill>
                <a:latin typeface="Times New Roman"/>
                <a:ea typeface="Times New Roman"/>
                <a:cs typeface="Times New Roman"/>
                <a:sym typeface="Times New Roman"/>
              </a:rPr>
              <a:t>http://neurosky.com/2015/01/ecg-vs-ppg-for-heart-rate-monitoring-which-is-best/</a:t>
            </a:r>
          </a:p>
          <a:p>
            <a:pPr indent="0" lvl="0" marR="0" rtl="0" algn="l">
              <a:lnSpc>
                <a:spcPct val="115000"/>
              </a:lnSpc>
              <a:spcBef>
                <a:spcPts val="160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Problem Statement</a:t>
            </a:r>
          </a:p>
        </p:txBody>
      </p:sp>
      <p:sp>
        <p:nvSpPr>
          <p:cNvPr id="558" name="Shape 558"/>
          <p:cNvSpPr txBox="1"/>
          <p:nvPr>
            <p:ph idx="1" type="body"/>
          </p:nvPr>
        </p:nvSpPr>
        <p:spPr>
          <a:xfrm>
            <a:off x="296750" y="1777425"/>
            <a:ext cx="8172900" cy="20184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Given a facial video recording, the task is to estimate pulse rate using non contact techniques. The concepts include computer vision, facial recognition and detection and signal processing techniques.</a:t>
            </a:r>
          </a:p>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The method is based on automatic face tracking along with blind source separation of the color channels into independent components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Literature Review</a:t>
            </a:r>
          </a:p>
        </p:txBody>
      </p:sp>
      <p:sp>
        <p:nvSpPr>
          <p:cNvPr id="564" name="Shape 564"/>
          <p:cNvSpPr txBox="1"/>
          <p:nvPr>
            <p:ph idx="1" type="body"/>
          </p:nvPr>
        </p:nvSpPr>
        <p:spPr>
          <a:xfrm>
            <a:off x="605850" y="1731750"/>
            <a:ext cx="7728300" cy="32757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Our solution for PR Estimation is based on the following two papers: </a:t>
            </a:r>
          </a:p>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M. Poh, D. McDuff, and R. Picard, “Non contact, automated cardiac pulse measurements using video imaging and blind source separation,” 2010</a:t>
            </a:r>
          </a:p>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“Real-time Quantifying Heart Beat Rate from Facial Video Recording on a Smartphone using Kalman Filters”, Wen Jun Jiang,, Shi Chao Gao, Peter Wittek and Li Zhao, 2014</a:t>
            </a:r>
          </a:p>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Both the papers make use of Video-based monitoring methods which are largely suitable for nonclinical purposes. The common method is to extract PPG signal by analyzing the periodic changes in skin color.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Literature Review</a:t>
            </a:r>
          </a:p>
        </p:txBody>
      </p:sp>
      <p:sp>
        <p:nvSpPr>
          <p:cNvPr id="570" name="Shape 570"/>
          <p:cNvSpPr txBox="1"/>
          <p:nvPr>
            <p:ph idx="1" type="body"/>
          </p:nvPr>
        </p:nvSpPr>
        <p:spPr>
          <a:xfrm>
            <a:off x="123650" y="1483700"/>
            <a:ext cx="8840400" cy="35115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For both papers, the general algorithm is :</a:t>
            </a:r>
          </a:p>
          <a:p>
            <a:pPr indent="0" lvl="0" marR="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71" name="Shape 571"/>
          <p:cNvSpPr/>
          <p:nvPr/>
        </p:nvSpPr>
        <p:spPr>
          <a:xfrm>
            <a:off x="326575" y="2577575"/>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Input facial video</a:t>
            </a:r>
          </a:p>
        </p:txBody>
      </p:sp>
      <p:sp>
        <p:nvSpPr>
          <p:cNvPr id="572" name="Shape 572"/>
          <p:cNvSpPr/>
          <p:nvPr/>
        </p:nvSpPr>
        <p:spPr>
          <a:xfrm>
            <a:off x="2053500" y="2577675"/>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Face detection and tracking</a:t>
            </a:r>
          </a:p>
        </p:txBody>
      </p:sp>
      <p:sp>
        <p:nvSpPr>
          <p:cNvPr id="573" name="Shape 573"/>
          <p:cNvSpPr/>
          <p:nvPr/>
        </p:nvSpPr>
        <p:spPr>
          <a:xfrm>
            <a:off x="3780425" y="2577675"/>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ROI detection</a:t>
            </a:r>
          </a:p>
        </p:txBody>
      </p:sp>
      <p:sp>
        <p:nvSpPr>
          <p:cNvPr id="574" name="Shape 574"/>
          <p:cNvSpPr/>
          <p:nvPr/>
        </p:nvSpPr>
        <p:spPr>
          <a:xfrm>
            <a:off x="5507350" y="2577575"/>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Raw Feature Vector Extraction</a:t>
            </a:r>
          </a:p>
        </p:txBody>
      </p:sp>
      <p:sp>
        <p:nvSpPr>
          <p:cNvPr id="575" name="Shape 575"/>
          <p:cNvSpPr/>
          <p:nvPr/>
        </p:nvSpPr>
        <p:spPr>
          <a:xfrm>
            <a:off x="7234275" y="2577575"/>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Statistical Analysis</a:t>
            </a:r>
          </a:p>
        </p:txBody>
      </p:sp>
      <p:sp>
        <p:nvSpPr>
          <p:cNvPr id="576" name="Shape 576"/>
          <p:cNvSpPr/>
          <p:nvPr/>
        </p:nvSpPr>
        <p:spPr>
          <a:xfrm>
            <a:off x="5507350" y="3913650"/>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BVP signal extraction</a:t>
            </a:r>
          </a:p>
        </p:txBody>
      </p:sp>
      <p:sp>
        <p:nvSpPr>
          <p:cNvPr id="577" name="Shape 577"/>
          <p:cNvSpPr/>
          <p:nvPr/>
        </p:nvSpPr>
        <p:spPr>
          <a:xfrm>
            <a:off x="3780425" y="3913650"/>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Bandpass Filtering</a:t>
            </a:r>
          </a:p>
        </p:txBody>
      </p:sp>
      <p:sp>
        <p:nvSpPr>
          <p:cNvPr id="578" name="Shape 578"/>
          <p:cNvSpPr/>
          <p:nvPr/>
        </p:nvSpPr>
        <p:spPr>
          <a:xfrm>
            <a:off x="2053500" y="3913650"/>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Frequency domain analysis</a:t>
            </a:r>
          </a:p>
        </p:txBody>
      </p:sp>
      <p:sp>
        <p:nvSpPr>
          <p:cNvPr id="579" name="Shape 579"/>
          <p:cNvSpPr/>
          <p:nvPr/>
        </p:nvSpPr>
        <p:spPr>
          <a:xfrm>
            <a:off x="326575" y="3913650"/>
            <a:ext cx="1306200" cy="61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ct val="100000"/>
              <a:buFont typeface="Arial"/>
              <a:buNone/>
            </a:pPr>
            <a:r>
              <a:rPr b="0" i="0" lang="en" sz="1400" u="none" cap="none" strike="noStrike">
                <a:solidFill>
                  <a:srgbClr val="000000"/>
                </a:solidFill>
                <a:latin typeface="Arial"/>
                <a:ea typeface="Arial"/>
                <a:cs typeface="Arial"/>
                <a:sym typeface="Arial"/>
              </a:rPr>
              <a:t>Estimated Pulse Rate</a:t>
            </a:r>
          </a:p>
        </p:txBody>
      </p:sp>
      <p:cxnSp>
        <p:nvCxnSpPr>
          <p:cNvPr id="580" name="Shape 580"/>
          <p:cNvCxnSpPr>
            <a:stCxn id="571" idx="3"/>
            <a:endCxn id="572" idx="1"/>
          </p:cNvCxnSpPr>
          <p:nvPr/>
        </p:nvCxnSpPr>
        <p:spPr>
          <a:xfrm>
            <a:off x="1632775" y="2886575"/>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1" name="Shape 581"/>
          <p:cNvCxnSpPr>
            <a:stCxn id="572" idx="3"/>
            <a:endCxn id="573" idx="1"/>
          </p:cNvCxnSpPr>
          <p:nvPr/>
        </p:nvCxnSpPr>
        <p:spPr>
          <a:xfrm>
            <a:off x="3359700" y="2886675"/>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2" name="Shape 582"/>
          <p:cNvCxnSpPr>
            <a:stCxn id="573" idx="3"/>
            <a:endCxn id="574" idx="1"/>
          </p:cNvCxnSpPr>
          <p:nvPr/>
        </p:nvCxnSpPr>
        <p:spPr>
          <a:xfrm>
            <a:off x="5086625" y="2886675"/>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3" name="Shape 583"/>
          <p:cNvCxnSpPr>
            <a:stCxn id="574" idx="3"/>
            <a:endCxn id="575" idx="1"/>
          </p:cNvCxnSpPr>
          <p:nvPr/>
        </p:nvCxnSpPr>
        <p:spPr>
          <a:xfrm>
            <a:off x="6813550" y="2886575"/>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4" name="Shape 584"/>
          <p:cNvCxnSpPr>
            <a:stCxn id="575" idx="2"/>
            <a:endCxn id="576" idx="3"/>
          </p:cNvCxnSpPr>
          <p:nvPr/>
        </p:nvCxnSpPr>
        <p:spPr>
          <a:xfrm flipH="1">
            <a:off x="6813675" y="3195575"/>
            <a:ext cx="1073700" cy="1027200"/>
          </a:xfrm>
          <a:prstGeom prst="straightConnector1">
            <a:avLst/>
          </a:prstGeom>
          <a:noFill/>
          <a:ln cap="flat" cmpd="sng" w="9525">
            <a:solidFill>
              <a:schemeClr val="dk2"/>
            </a:solidFill>
            <a:prstDash val="solid"/>
            <a:round/>
            <a:headEnd len="med" w="med" type="none"/>
            <a:tailEnd len="lg" w="lg" type="triangle"/>
          </a:ln>
        </p:spPr>
      </p:cxnSp>
      <p:cxnSp>
        <p:nvCxnSpPr>
          <p:cNvPr id="585" name="Shape 585"/>
          <p:cNvCxnSpPr>
            <a:stCxn id="576" idx="1"/>
            <a:endCxn id="577" idx="3"/>
          </p:cNvCxnSpPr>
          <p:nvPr/>
        </p:nvCxnSpPr>
        <p:spPr>
          <a:xfrm rot="10800000">
            <a:off x="5086750" y="4222650"/>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6" name="Shape 586"/>
          <p:cNvCxnSpPr>
            <a:stCxn id="577" idx="1"/>
            <a:endCxn id="578" idx="3"/>
          </p:cNvCxnSpPr>
          <p:nvPr/>
        </p:nvCxnSpPr>
        <p:spPr>
          <a:xfrm rot="10800000">
            <a:off x="3359825" y="4222650"/>
            <a:ext cx="420600" cy="0"/>
          </a:xfrm>
          <a:prstGeom prst="straightConnector1">
            <a:avLst/>
          </a:prstGeom>
          <a:noFill/>
          <a:ln cap="flat" cmpd="sng" w="9525">
            <a:solidFill>
              <a:schemeClr val="dk2"/>
            </a:solidFill>
            <a:prstDash val="solid"/>
            <a:round/>
            <a:headEnd len="med" w="med" type="none"/>
            <a:tailEnd len="lg" w="lg" type="triangle"/>
          </a:ln>
        </p:spPr>
      </p:cxnSp>
      <p:cxnSp>
        <p:nvCxnSpPr>
          <p:cNvPr id="587" name="Shape 587"/>
          <p:cNvCxnSpPr>
            <a:stCxn id="578" idx="1"/>
            <a:endCxn id="579" idx="3"/>
          </p:cNvCxnSpPr>
          <p:nvPr/>
        </p:nvCxnSpPr>
        <p:spPr>
          <a:xfrm rot="10800000">
            <a:off x="1632900" y="4222650"/>
            <a:ext cx="420600" cy="0"/>
          </a:xfrm>
          <a:prstGeom prst="straightConnector1">
            <a:avLst/>
          </a:prstGeom>
          <a:noFill/>
          <a:ln cap="flat" cmpd="sng" w="9525">
            <a:solidFill>
              <a:schemeClr val="dk2"/>
            </a:solidFill>
            <a:prstDash val="solid"/>
            <a:round/>
            <a:headEnd len="med" w="med"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PhotoPlethysmoGraphy (PPG)</a:t>
            </a:r>
          </a:p>
        </p:txBody>
      </p:sp>
      <p:sp>
        <p:nvSpPr>
          <p:cNvPr id="593" name="Shape 593"/>
          <p:cNvSpPr txBox="1"/>
          <p:nvPr>
            <p:ph idx="1" type="body"/>
          </p:nvPr>
        </p:nvSpPr>
        <p:spPr>
          <a:xfrm>
            <a:off x="574175" y="1597875"/>
            <a:ext cx="7525800" cy="33804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The underlying process of these methods of non-contact estimation is PPG, a non-invasive optical technique of determining pulse rate by sensing the cardiovascular pulse wave or the blood volume pulse (BVP) through variations in transmitted or reflected light from the skin.  </a:t>
            </a:r>
          </a:p>
          <a:p>
            <a:pPr indent="-342900" lvl="0" marL="457200" marR="0" rtl="0" algn="l">
              <a:lnSpc>
                <a:spcPct val="115000"/>
              </a:lnSpc>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According to the Beer-Lambert law, the change of blood volume in the tissue is reversely proportional to the intensity of the light reflected or transmitted from skin. This is hardly seen by the naked eye, but it can be captured by the commercial camera. </a:t>
            </a:r>
          </a:p>
          <a:p>
            <a:pPr indent="-342900" lvl="0" marL="457200" marR="0" rtl="0" algn="l">
              <a:lnSpc>
                <a:spcPct val="115000"/>
              </a:lnSpc>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Nowadays, the transmitted mode is often used in measuring PPG signal from the fingertip which is less susceptible to noise.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Implementation</a:t>
            </a:r>
          </a:p>
        </p:txBody>
      </p:sp>
      <p:sp>
        <p:nvSpPr>
          <p:cNvPr id="599" name="Shape 599"/>
          <p:cNvSpPr txBox="1"/>
          <p:nvPr>
            <p:ph idx="1" type="body"/>
          </p:nvPr>
        </p:nvSpPr>
        <p:spPr>
          <a:xfrm>
            <a:off x="717125" y="1829325"/>
            <a:ext cx="8334300" cy="30051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INPUT FACIAL VIDEO</a:t>
            </a:r>
          </a:p>
          <a:p>
            <a:pPr indent="-330200" lvl="0" marL="457200" marR="0" rtl="0" algn="l">
              <a:lnSpc>
                <a:spcPct val="115000"/>
              </a:lnSpc>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Input video length = 16 seconds</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Frame rate =15 fps</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Total frames processed = 240</a:t>
            </a:r>
          </a:p>
          <a:p>
            <a:pPr indent="-82550" lvl="0" marL="0" marR="0" rtl="0" algn="l">
              <a:lnSpc>
                <a:spcPct val="115000"/>
              </a:lnSpc>
              <a:spcBef>
                <a:spcPts val="160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FACE DETECTION </a:t>
            </a:r>
          </a:p>
          <a:p>
            <a:pPr indent="-330200" lvl="0" marL="457200" marR="0" rtl="0" algn="l">
              <a:lnSpc>
                <a:spcPct val="115000"/>
              </a:lnSpc>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Done using Haar Feature-based Cascade Classifiers (Viola Jones’ method) in each frame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Implementation</a:t>
            </a:r>
          </a:p>
        </p:txBody>
      </p:sp>
      <p:sp>
        <p:nvSpPr>
          <p:cNvPr id="605" name="Shape 605"/>
          <p:cNvSpPr txBox="1"/>
          <p:nvPr>
            <p:ph idx="1" type="body"/>
          </p:nvPr>
        </p:nvSpPr>
        <p:spPr>
          <a:xfrm>
            <a:off x="284375" y="1384800"/>
            <a:ext cx="8704200" cy="36597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ROI DETECTION</a:t>
            </a:r>
          </a:p>
          <a:p>
            <a:pPr indent="-330200" lvl="0" marL="457200" marR="0" rtl="0" algn="l">
              <a:lnSpc>
                <a:spcPct val="115000"/>
              </a:lnSpc>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Using three different kinds of ROI for comparison: Full face, Forehead and Cheek</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Full face -&gt; central 60% width of bounding box</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Forehead -&gt; central 60% width and top 20% length</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Cheek -&gt; 30% width on each side of bounding box, bottom 50% length</a:t>
            </a:r>
          </a:p>
          <a:p>
            <a:pPr indent="-82550" lvl="0" marL="0" marR="0" rtl="0" algn="l">
              <a:lnSpc>
                <a:spcPct val="100000"/>
              </a:lnSpc>
              <a:spcBef>
                <a:spcPts val="160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RAW FEATURE VECTOR EXTRACTION</a:t>
            </a:r>
          </a:p>
          <a:p>
            <a:pPr indent="-330200" lvl="0" marL="457200" marR="0" rtl="0" algn="l">
              <a:lnSpc>
                <a:spcPct val="115000"/>
              </a:lnSpc>
              <a:spcBef>
                <a:spcPts val="160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Extracting ‘traces’ as the average of R, G and B components across ROI of each frame</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The traces would hence be of the length equal to the number of frames taken</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Three correlated signals, each containing vital information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dk2"/>
              </a:buClr>
              <a:buSzPct val="100000"/>
              <a:buFont typeface="Maven Pro"/>
              <a:buNone/>
            </a:pPr>
            <a:r>
              <a:rPr b="1" i="0" lang="en" sz="2800" u="none" cap="none" strike="noStrike">
                <a:solidFill>
                  <a:srgbClr val="000000"/>
                </a:solidFill>
                <a:latin typeface="Maven Pro"/>
                <a:ea typeface="Maven Pro"/>
                <a:cs typeface="Maven Pro"/>
                <a:sym typeface="Maven Pro"/>
              </a:rPr>
              <a:t>Implementation</a:t>
            </a:r>
          </a:p>
        </p:txBody>
      </p:sp>
      <p:sp>
        <p:nvSpPr>
          <p:cNvPr id="611" name="Shape 611"/>
          <p:cNvSpPr txBox="1"/>
          <p:nvPr>
            <p:ph idx="1" type="body"/>
          </p:nvPr>
        </p:nvSpPr>
        <p:spPr>
          <a:xfrm>
            <a:off x="482200" y="1597875"/>
            <a:ext cx="7445400" cy="33849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PRE-PROCESSING</a:t>
            </a:r>
          </a:p>
          <a:p>
            <a:pPr indent="0" lvl="0" marR="0" rtl="0" algn="l">
              <a:lnSpc>
                <a:spcPct val="115000"/>
              </a:lnSpc>
              <a:spcBef>
                <a:spcPts val="0"/>
              </a:spcBef>
              <a:spcAft>
                <a:spcPts val="0"/>
              </a:spcAft>
              <a:buNone/>
            </a:pPr>
            <a:r>
              <a:t/>
            </a:r>
            <a:endParaRP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In order to remove small, high frequency motion artifacts we use a moving average window. By trial and error, we found the ideal moving average window length to be 4.</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Normalized the three traces</a:t>
            </a:r>
          </a:p>
          <a:p>
            <a:pPr indent="0" lvl="0" marR="0" rtl="0" algn="l">
              <a:lnSpc>
                <a:spcPct val="115000"/>
              </a:lnSpc>
              <a:spcBef>
                <a:spcPts val="0"/>
              </a:spcBef>
              <a:spcAft>
                <a:spcPts val="0"/>
              </a:spcAft>
              <a:buNone/>
            </a:pPr>
            <a:r>
              <a:t/>
            </a:r>
            <a:endParaRPr/>
          </a:p>
          <a:p>
            <a:pPr indent="-82550" lvl="0" marL="0" marR="0" rtl="0" algn="l">
              <a:lnSpc>
                <a:spcPct val="115000"/>
              </a:lnSpc>
              <a:spcBef>
                <a:spcPts val="0"/>
              </a:spcBef>
              <a:spcAft>
                <a:spcPts val="0"/>
              </a:spcAft>
              <a:buClr>
                <a:schemeClr val="dk2"/>
              </a:buClr>
              <a:buSzPct val="81250"/>
              <a:buFont typeface="Nunito"/>
              <a:buNone/>
            </a:pPr>
            <a:r>
              <a:rPr b="1" lang="en" sz="1600">
                <a:solidFill>
                  <a:srgbClr val="000000"/>
                </a:solidFill>
                <a:latin typeface="Times New Roman"/>
                <a:ea typeface="Times New Roman"/>
                <a:cs typeface="Times New Roman"/>
                <a:sym typeface="Times New Roman"/>
              </a:rPr>
              <a:t>STATISTICAL ANALYSIS</a:t>
            </a:r>
          </a:p>
          <a:p>
            <a:pPr indent="0" lvl="0" marR="0" rtl="0" algn="l">
              <a:lnSpc>
                <a:spcPct val="115000"/>
              </a:lnSpc>
              <a:spcBef>
                <a:spcPts val="0"/>
              </a:spcBef>
              <a:spcAft>
                <a:spcPts val="0"/>
              </a:spcAft>
              <a:buNone/>
            </a:pPr>
            <a:r>
              <a:t/>
            </a:r>
            <a:endParaRP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Decorrelating the three traces (assuming them to be linear combinations of three separate sources) using ICA</a:t>
            </a:r>
          </a:p>
          <a:p>
            <a:pPr indent="-330200" lvl="0" marL="457200" marR="0" rtl="0" algn="l">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The independent components found are not ordered</a:t>
            </a: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