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8" r:id="rId6"/>
    <p:sldId id="269" r:id="rId7"/>
    <p:sldId id="262" r:id="rId8"/>
    <p:sldId id="267" r:id="rId9"/>
    <p:sldId id="27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6" d="100"/>
          <a:sy n="86" d="100"/>
        </p:scale>
        <p:origin x="5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78CB6-F5A7-425C-8BCC-3C8C7BC8E6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421C853-BC9B-4FE4-B98B-11489220C738}">
      <dgm:prSet phldrT="[Text]" custT="1"/>
      <dgm:spPr/>
      <dgm:t>
        <a:bodyPr/>
        <a:lstStyle/>
        <a:p>
          <a:r>
            <a:rPr lang="en-US" sz="1800" b="0" i="0" dirty="0">
              <a:latin typeface="+mj-lt"/>
              <a:ea typeface="+mj-ea"/>
              <a:cs typeface="+mj-cs"/>
            </a:rPr>
            <a:t>Reconfigurability in the field </a:t>
          </a:r>
          <a:endParaRPr lang="en-IN" sz="1800" dirty="0"/>
        </a:p>
      </dgm:t>
    </dgm:pt>
    <dgm:pt modelId="{A288AC96-0458-4199-8D2B-D3A1DC0A91A8}" type="parTrans" cxnId="{BD5C2F9A-C8B8-475B-AF53-57EB04CAA1BE}">
      <dgm:prSet/>
      <dgm:spPr/>
      <dgm:t>
        <a:bodyPr/>
        <a:lstStyle/>
        <a:p>
          <a:endParaRPr lang="en-IN"/>
        </a:p>
      </dgm:t>
    </dgm:pt>
    <dgm:pt modelId="{D483777C-5F9A-4439-AC4B-340E56AFE529}" type="sibTrans" cxnId="{BD5C2F9A-C8B8-475B-AF53-57EB04CAA1BE}">
      <dgm:prSet/>
      <dgm:spPr/>
      <dgm:t>
        <a:bodyPr/>
        <a:lstStyle/>
        <a:p>
          <a:endParaRPr lang="en-IN"/>
        </a:p>
      </dgm:t>
    </dgm:pt>
    <dgm:pt modelId="{41681A49-1D25-4033-A8BA-8DA4C9B32B9C}">
      <dgm:prSet phldrT="[Text]" custT="1"/>
      <dgm:spPr/>
      <dgm:t>
        <a:bodyPr/>
        <a:lstStyle/>
        <a:p>
          <a:r>
            <a:rPr lang="en-US" sz="1600" b="0" i="0" dirty="0">
              <a:latin typeface="+mj-lt"/>
              <a:ea typeface="+mj-ea"/>
              <a:cs typeface="+mj-cs"/>
            </a:rPr>
            <a:t>reprogramming of networking equipment Protocol independence</a:t>
          </a:r>
          <a:endParaRPr lang="en-IN" sz="1600" dirty="0"/>
        </a:p>
      </dgm:t>
    </dgm:pt>
    <dgm:pt modelId="{57470262-331A-4DA9-853C-ABEF7318C092}" type="parTrans" cxnId="{CBFA7B84-B7A8-4D01-A988-6DF940D5F0AA}">
      <dgm:prSet/>
      <dgm:spPr/>
      <dgm:t>
        <a:bodyPr/>
        <a:lstStyle/>
        <a:p>
          <a:endParaRPr lang="en-IN"/>
        </a:p>
      </dgm:t>
    </dgm:pt>
    <dgm:pt modelId="{208CEC8D-247B-4DFA-94EE-006E4EC75DEE}" type="sibTrans" cxnId="{CBFA7B84-B7A8-4D01-A988-6DF940D5F0AA}">
      <dgm:prSet/>
      <dgm:spPr/>
      <dgm:t>
        <a:bodyPr/>
        <a:lstStyle/>
        <a:p>
          <a:endParaRPr lang="en-IN"/>
        </a:p>
      </dgm:t>
    </dgm:pt>
    <dgm:pt modelId="{E297EB4B-B958-4FAF-996F-73DA47DF516F}">
      <dgm:prSet phldrT="[Text]" custT="1"/>
      <dgm:spPr/>
      <dgm:t>
        <a:bodyPr/>
        <a:lstStyle/>
        <a:p>
          <a:r>
            <a:rPr lang="en-US" sz="1800" b="0" i="0" dirty="0">
              <a:latin typeface="+mj-lt"/>
              <a:ea typeface="+mj-ea"/>
              <a:cs typeface="+mj-cs"/>
            </a:rPr>
            <a:t>Protocol independence </a:t>
          </a:r>
          <a:endParaRPr lang="en-IN" sz="1800" dirty="0"/>
        </a:p>
      </dgm:t>
    </dgm:pt>
    <dgm:pt modelId="{46271236-6A45-44E2-AC99-BE126EAFF833}" type="parTrans" cxnId="{408C7B3B-D929-45D5-9781-07FB0C288490}">
      <dgm:prSet/>
      <dgm:spPr/>
      <dgm:t>
        <a:bodyPr/>
        <a:lstStyle/>
        <a:p>
          <a:endParaRPr lang="en-IN"/>
        </a:p>
      </dgm:t>
    </dgm:pt>
    <dgm:pt modelId="{D3845250-7AFE-4D2A-9F21-280EE1E40CF5}" type="sibTrans" cxnId="{408C7B3B-D929-45D5-9781-07FB0C288490}">
      <dgm:prSet/>
      <dgm:spPr/>
      <dgm:t>
        <a:bodyPr/>
        <a:lstStyle/>
        <a:p>
          <a:endParaRPr lang="en-IN"/>
        </a:p>
      </dgm:t>
    </dgm:pt>
    <dgm:pt modelId="{582DC2A8-3859-44C5-B86D-0185B6835EE6}">
      <dgm:prSet phldrT="[Text]" custT="1"/>
      <dgm:spPr/>
      <dgm:t>
        <a:bodyPr/>
        <a:lstStyle/>
        <a:p>
          <a:r>
            <a:rPr lang="en-US" sz="1600" b="0" i="0" dirty="0">
              <a:latin typeface="+mj-lt"/>
              <a:ea typeface="+mj-ea"/>
              <a:cs typeface="+mj-cs"/>
            </a:rPr>
            <a:t>not tied to any specific networking protocols</a:t>
          </a:r>
          <a:endParaRPr lang="en-IN" sz="1600" dirty="0"/>
        </a:p>
      </dgm:t>
    </dgm:pt>
    <dgm:pt modelId="{28EEA09F-E769-47E3-81B4-AF99F1B7648A}" type="parTrans" cxnId="{DAEDF02B-5713-457F-B9A6-9B80DFBD106C}">
      <dgm:prSet/>
      <dgm:spPr/>
      <dgm:t>
        <a:bodyPr/>
        <a:lstStyle/>
        <a:p>
          <a:endParaRPr lang="en-IN"/>
        </a:p>
      </dgm:t>
    </dgm:pt>
    <dgm:pt modelId="{9A38671B-239C-453A-B507-87F44C1D6A23}" type="sibTrans" cxnId="{DAEDF02B-5713-457F-B9A6-9B80DFBD106C}">
      <dgm:prSet/>
      <dgm:spPr/>
      <dgm:t>
        <a:bodyPr/>
        <a:lstStyle/>
        <a:p>
          <a:endParaRPr lang="en-IN"/>
        </a:p>
      </dgm:t>
    </dgm:pt>
    <dgm:pt modelId="{D03F0C8E-89DF-483B-BCAC-60D5E67058B0}">
      <dgm:prSet phldrT="[Text]" custT="1"/>
      <dgm:spPr/>
      <dgm:t>
        <a:bodyPr/>
        <a:lstStyle/>
        <a:p>
          <a:r>
            <a:rPr lang="en-US" sz="1800" b="0" i="0" dirty="0">
              <a:latin typeface="+mj-lt"/>
              <a:ea typeface="+mj-ea"/>
              <a:cs typeface="+mj-cs"/>
            </a:rPr>
            <a:t>Target independence </a:t>
          </a:r>
          <a:endParaRPr lang="en-IN" sz="1800" dirty="0"/>
        </a:p>
      </dgm:t>
    </dgm:pt>
    <dgm:pt modelId="{DF6BE6DD-B6D1-4C37-BEC8-20A776981822}" type="parTrans" cxnId="{23A9B7B3-36B9-46BF-A8FC-24C71ECF8C29}">
      <dgm:prSet/>
      <dgm:spPr/>
      <dgm:t>
        <a:bodyPr/>
        <a:lstStyle/>
        <a:p>
          <a:endParaRPr lang="en-IN"/>
        </a:p>
      </dgm:t>
    </dgm:pt>
    <dgm:pt modelId="{C2038DAF-391D-4035-8561-BC02423A1318}" type="sibTrans" cxnId="{23A9B7B3-36B9-46BF-A8FC-24C71ECF8C29}">
      <dgm:prSet/>
      <dgm:spPr/>
      <dgm:t>
        <a:bodyPr/>
        <a:lstStyle/>
        <a:p>
          <a:endParaRPr lang="en-IN"/>
        </a:p>
      </dgm:t>
    </dgm:pt>
    <dgm:pt modelId="{A1968B3E-C500-4D12-9F92-5F47D4B374DE}">
      <dgm:prSet phldrT="[Text]" custT="1"/>
      <dgm:spPr/>
      <dgm:t>
        <a:bodyPr/>
        <a:lstStyle/>
        <a:p>
          <a:r>
            <a:rPr lang="en-US" sz="1600" b="0" i="0" dirty="0">
              <a:latin typeface="+mj-lt"/>
              <a:ea typeface="+mj-ea"/>
              <a:cs typeface="+mj-cs"/>
            </a:rPr>
            <a:t>not tied to any specific networking hardware</a:t>
          </a:r>
          <a:endParaRPr lang="en-IN" sz="1600" dirty="0"/>
        </a:p>
      </dgm:t>
    </dgm:pt>
    <dgm:pt modelId="{9C115307-24D0-4023-8659-0A986A827346}" type="parTrans" cxnId="{74AF51EF-64E3-4183-9A02-5B6248DB3FAC}">
      <dgm:prSet/>
      <dgm:spPr/>
      <dgm:t>
        <a:bodyPr/>
        <a:lstStyle/>
        <a:p>
          <a:endParaRPr lang="en-IN"/>
        </a:p>
      </dgm:t>
    </dgm:pt>
    <dgm:pt modelId="{5A8822F5-FBC4-4BF3-B42E-1E6F1E3EC631}" type="sibTrans" cxnId="{74AF51EF-64E3-4183-9A02-5B6248DB3FAC}">
      <dgm:prSet/>
      <dgm:spPr/>
      <dgm:t>
        <a:bodyPr/>
        <a:lstStyle/>
        <a:p>
          <a:endParaRPr lang="en-IN"/>
        </a:p>
      </dgm:t>
    </dgm:pt>
    <dgm:pt modelId="{2EDDFD5A-1945-426B-954A-5813E20CE3B7}" type="pres">
      <dgm:prSet presAssocID="{7B978CB6-F5A7-425C-8BCC-3C8C7BC8E683}" presName="linear" presStyleCnt="0">
        <dgm:presLayoutVars>
          <dgm:dir/>
          <dgm:animLvl val="lvl"/>
          <dgm:resizeHandles val="exact"/>
        </dgm:presLayoutVars>
      </dgm:prSet>
      <dgm:spPr/>
    </dgm:pt>
    <dgm:pt modelId="{BD214631-0CFB-4C33-A0A3-77940A623C36}" type="pres">
      <dgm:prSet presAssocID="{7421C853-BC9B-4FE4-B98B-11489220C738}" presName="parentLin" presStyleCnt="0"/>
      <dgm:spPr/>
    </dgm:pt>
    <dgm:pt modelId="{931BC868-48C9-41FA-9911-EF8FC977C439}" type="pres">
      <dgm:prSet presAssocID="{7421C853-BC9B-4FE4-B98B-11489220C738}" presName="parentLeftMargin" presStyleLbl="node1" presStyleIdx="0" presStyleCnt="3"/>
      <dgm:spPr/>
    </dgm:pt>
    <dgm:pt modelId="{CE5948A4-1B1B-48E9-ADAD-068A65ECCDB8}" type="pres">
      <dgm:prSet presAssocID="{7421C853-BC9B-4FE4-B98B-11489220C738}" presName="parentText" presStyleLbl="node1" presStyleIdx="0" presStyleCnt="3" custLinFactNeighborY="7362">
        <dgm:presLayoutVars>
          <dgm:chMax val="0"/>
          <dgm:bulletEnabled val="1"/>
        </dgm:presLayoutVars>
      </dgm:prSet>
      <dgm:spPr/>
    </dgm:pt>
    <dgm:pt modelId="{FFC52646-B36A-4AB5-B5FE-BF649F787DD0}" type="pres">
      <dgm:prSet presAssocID="{7421C853-BC9B-4FE4-B98B-11489220C738}" presName="negativeSpace" presStyleCnt="0"/>
      <dgm:spPr/>
    </dgm:pt>
    <dgm:pt modelId="{C02E59DA-AEE1-4293-8FCA-BF6F8EA74CA4}" type="pres">
      <dgm:prSet presAssocID="{7421C853-BC9B-4FE4-B98B-11489220C738}" presName="childText" presStyleLbl="conFgAcc1" presStyleIdx="0" presStyleCnt="3">
        <dgm:presLayoutVars>
          <dgm:bulletEnabled val="1"/>
        </dgm:presLayoutVars>
      </dgm:prSet>
      <dgm:spPr/>
    </dgm:pt>
    <dgm:pt modelId="{1C537A38-09CB-4DF8-9902-4B09A2AFE0E1}" type="pres">
      <dgm:prSet presAssocID="{D483777C-5F9A-4439-AC4B-340E56AFE529}" presName="spaceBetweenRectangles" presStyleCnt="0"/>
      <dgm:spPr/>
    </dgm:pt>
    <dgm:pt modelId="{207E30AC-7B03-45E2-BF1E-24474677FD05}" type="pres">
      <dgm:prSet presAssocID="{E297EB4B-B958-4FAF-996F-73DA47DF516F}" presName="parentLin" presStyleCnt="0"/>
      <dgm:spPr/>
    </dgm:pt>
    <dgm:pt modelId="{9CB94176-3ADC-4A4D-BD86-D61BAB28F3D2}" type="pres">
      <dgm:prSet presAssocID="{E297EB4B-B958-4FAF-996F-73DA47DF516F}" presName="parentLeftMargin" presStyleLbl="node1" presStyleIdx="0" presStyleCnt="3"/>
      <dgm:spPr/>
    </dgm:pt>
    <dgm:pt modelId="{C8BB6370-AEBF-4B38-812E-DCB014C0D4BA}" type="pres">
      <dgm:prSet presAssocID="{E297EB4B-B958-4FAF-996F-73DA47DF516F}" presName="parentText" presStyleLbl="node1" presStyleIdx="1" presStyleCnt="3">
        <dgm:presLayoutVars>
          <dgm:chMax val="0"/>
          <dgm:bulletEnabled val="1"/>
        </dgm:presLayoutVars>
      </dgm:prSet>
      <dgm:spPr/>
    </dgm:pt>
    <dgm:pt modelId="{A556234C-3499-44E7-8936-677DD43BA4E9}" type="pres">
      <dgm:prSet presAssocID="{E297EB4B-B958-4FAF-996F-73DA47DF516F}" presName="negativeSpace" presStyleCnt="0"/>
      <dgm:spPr/>
    </dgm:pt>
    <dgm:pt modelId="{4C7F3585-59F6-40EA-A126-F31E71985B09}" type="pres">
      <dgm:prSet presAssocID="{E297EB4B-B958-4FAF-996F-73DA47DF516F}" presName="childText" presStyleLbl="conFgAcc1" presStyleIdx="1" presStyleCnt="3">
        <dgm:presLayoutVars>
          <dgm:bulletEnabled val="1"/>
        </dgm:presLayoutVars>
      </dgm:prSet>
      <dgm:spPr/>
    </dgm:pt>
    <dgm:pt modelId="{1D455F7B-0CBD-43A8-9EFD-515AD1B7F607}" type="pres">
      <dgm:prSet presAssocID="{D3845250-7AFE-4D2A-9F21-280EE1E40CF5}" presName="spaceBetweenRectangles" presStyleCnt="0"/>
      <dgm:spPr/>
    </dgm:pt>
    <dgm:pt modelId="{3C3BABE0-7032-4275-AC27-F8530ED54162}" type="pres">
      <dgm:prSet presAssocID="{D03F0C8E-89DF-483B-BCAC-60D5E67058B0}" presName="parentLin" presStyleCnt="0"/>
      <dgm:spPr/>
    </dgm:pt>
    <dgm:pt modelId="{AA583BF5-649C-4497-9770-BC93E4A6CB9D}" type="pres">
      <dgm:prSet presAssocID="{D03F0C8E-89DF-483B-BCAC-60D5E67058B0}" presName="parentLeftMargin" presStyleLbl="node1" presStyleIdx="1" presStyleCnt="3"/>
      <dgm:spPr/>
    </dgm:pt>
    <dgm:pt modelId="{86EB6B36-63F2-4572-97C6-785E07B8B2F6}" type="pres">
      <dgm:prSet presAssocID="{D03F0C8E-89DF-483B-BCAC-60D5E67058B0}" presName="parentText" presStyleLbl="node1" presStyleIdx="2" presStyleCnt="3">
        <dgm:presLayoutVars>
          <dgm:chMax val="0"/>
          <dgm:bulletEnabled val="1"/>
        </dgm:presLayoutVars>
      </dgm:prSet>
      <dgm:spPr/>
    </dgm:pt>
    <dgm:pt modelId="{56C53397-2391-457C-80A6-BA0EEFE37A3B}" type="pres">
      <dgm:prSet presAssocID="{D03F0C8E-89DF-483B-BCAC-60D5E67058B0}" presName="negativeSpace" presStyleCnt="0"/>
      <dgm:spPr/>
    </dgm:pt>
    <dgm:pt modelId="{F33E9CF9-D3E3-498F-BE53-F83B3433BF19}" type="pres">
      <dgm:prSet presAssocID="{D03F0C8E-89DF-483B-BCAC-60D5E67058B0}" presName="childText" presStyleLbl="conFgAcc1" presStyleIdx="2" presStyleCnt="3">
        <dgm:presLayoutVars>
          <dgm:bulletEnabled val="1"/>
        </dgm:presLayoutVars>
      </dgm:prSet>
      <dgm:spPr/>
    </dgm:pt>
  </dgm:ptLst>
  <dgm:cxnLst>
    <dgm:cxn modelId="{DD72B616-A036-400F-84A0-8E73857D0754}" type="presOf" srcId="{D03F0C8E-89DF-483B-BCAC-60D5E67058B0}" destId="{86EB6B36-63F2-4572-97C6-785E07B8B2F6}" srcOrd="1" destOrd="0" presId="urn:microsoft.com/office/officeart/2005/8/layout/list1"/>
    <dgm:cxn modelId="{DAEDF02B-5713-457F-B9A6-9B80DFBD106C}" srcId="{E297EB4B-B958-4FAF-996F-73DA47DF516F}" destId="{582DC2A8-3859-44C5-B86D-0185B6835EE6}" srcOrd="0" destOrd="0" parTransId="{28EEA09F-E769-47E3-81B4-AF99F1B7648A}" sibTransId="{9A38671B-239C-453A-B507-87F44C1D6A23}"/>
    <dgm:cxn modelId="{408C7B3B-D929-45D5-9781-07FB0C288490}" srcId="{7B978CB6-F5A7-425C-8BCC-3C8C7BC8E683}" destId="{E297EB4B-B958-4FAF-996F-73DA47DF516F}" srcOrd="1" destOrd="0" parTransId="{46271236-6A45-44E2-AC99-BE126EAFF833}" sibTransId="{D3845250-7AFE-4D2A-9F21-280EE1E40CF5}"/>
    <dgm:cxn modelId="{37F5C065-71E1-4ADF-A1D9-9248D511D3E7}" type="presOf" srcId="{E297EB4B-B958-4FAF-996F-73DA47DF516F}" destId="{9CB94176-3ADC-4A4D-BD86-D61BAB28F3D2}" srcOrd="0" destOrd="0" presId="urn:microsoft.com/office/officeart/2005/8/layout/list1"/>
    <dgm:cxn modelId="{14BB966A-38B8-4960-AC30-E162FB9DEF30}" type="presOf" srcId="{7421C853-BC9B-4FE4-B98B-11489220C738}" destId="{931BC868-48C9-41FA-9911-EF8FC977C439}" srcOrd="0" destOrd="0" presId="urn:microsoft.com/office/officeart/2005/8/layout/list1"/>
    <dgm:cxn modelId="{4E7E0656-E232-4636-BE09-0020A183BFF3}" type="presOf" srcId="{582DC2A8-3859-44C5-B86D-0185B6835EE6}" destId="{4C7F3585-59F6-40EA-A126-F31E71985B09}" srcOrd="0" destOrd="0" presId="urn:microsoft.com/office/officeart/2005/8/layout/list1"/>
    <dgm:cxn modelId="{CBFA7B84-B7A8-4D01-A988-6DF940D5F0AA}" srcId="{7421C853-BC9B-4FE4-B98B-11489220C738}" destId="{41681A49-1D25-4033-A8BA-8DA4C9B32B9C}" srcOrd="0" destOrd="0" parTransId="{57470262-331A-4DA9-853C-ABEF7318C092}" sibTransId="{208CEC8D-247B-4DFA-94EE-006E4EC75DEE}"/>
    <dgm:cxn modelId="{A03BDB94-A833-4C4B-A583-7071C37917B1}" type="presOf" srcId="{E297EB4B-B958-4FAF-996F-73DA47DF516F}" destId="{C8BB6370-AEBF-4B38-812E-DCB014C0D4BA}" srcOrd="1" destOrd="0" presId="urn:microsoft.com/office/officeart/2005/8/layout/list1"/>
    <dgm:cxn modelId="{1DD08A98-B7EB-4FDC-BEFD-2970BB718BA6}" type="presOf" srcId="{7B978CB6-F5A7-425C-8BCC-3C8C7BC8E683}" destId="{2EDDFD5A-1945-426B-954A-5813E20CE3B7}" srcOrd="0" destOrd="0" presId="urn:microsoft.com/office/officeart/2005/8/layout/list1"/>
    <dgm:cxn modelId="{EC183699-8C5E-4CB4-947F-1182ADA9D032}" type="presOf" srcId="{41681A49-1D25-4033-A8BA-8DA4C9B32B9C}" destId="{C02E59DA-AEE1-4293-8FCA-BF6F8EA74CA4}" srcOrd="0" destOrd="0" presId="urn:microsoft.com/office/officeart/2005/8/layout/list1"/>
    <dgm:cxn modelId="{BD5C2F9A-C8B8-475B-AF53-57EB04CAA1BE}" srcId="{7B978CB6-F5A7-425C-8BCC-3C8C7BC8E683}" destId="{7421C853-BC9B-4FE4-B98B-11489220C738}" srcOrd="0" destOrd="0" parTransId="{A288AC96-0458-4199-8D2B-D3A1DC0A91A8}" sibTransId="{D483777C-5F9A-4439-AC4B-340E56AFE529}"/>
    <dgm:cxn modelId="{23A9B7B3-36B9-46BF-A8FC-24C71ECF8C29}" srcId="{7B978CB6-F5A7-425C-8BCC-3C8C7BC8E683}" destId="{D03F0C8E-89DF-483B-BCAC-60D5E67058B0}" srcOrd="2" destOrd="0" parTransId="{DF6BE6DD-B6D1-4C37-BEC8-20A776981822}" sibTransId="{C2038DAF-391D-4035-8561-BC02423A1318}"/>
    <dgm:cxn modelId="{CE25EFC6-11C6-4809-814C-E64D519D6075}" type="presOf" srcId="{D03F0C8E-89DF-483B-BCAC-60D5E67058B0}" destId="{AA583BF5-649C-4497-9770-BC93E4A6CB9D}" srcOrd="0" destOrd="0" presId="urn:microsoft.com/office/officeart/2005/8/layout/list1"/>
    <dgm:cxn modelId="{97072ECD-BA65-4978-80CA-3625DE964C21}" type="presOf" srcId="{A1968B3E-C500-4D12-9F92-5F47D4B374DE}" destId="{F33E9CF9-D3E3-498F-BE53-F83B3433BF19}" srcOrd="0" destOrd="0" presId="urn:microsoft.com/office/officeart/2005/8/layout/list1"/>
    <dgm:cxn modelId="{C4D45BCF-73D3-4D7B-8756-C7079E73642C}" type="presOf" srcId="{7421C853-BC9B-4FE4-B98B-11489220C738}" destId="{CE5948A4-1B1B-48E9-ADAD-068A65ECCDB8}" srcOrd="1" destOrd="0" presId="urn:microsoft.com/office/officeart/2005/8/layout/list1"/>
    <dgm:cxn modelId="{74AF51EF-64E3-4183-9A02-5B6248DB3FAC}" srcId="{D03F0C8E-89DF-483B-BCAC-60D5E67058B0}" destId="{A1968B3E-C500-4D12-9F92-5F47D4B374DE}" srcOrd="0" destOrd="0" parTransId="{9C115307-24D0-4023-8659-0A986A827346}" sibTransId="{5A8822F5-FBC4-4BF3-B42E-1E6F1E3EC631}"/>
    <dgm:cxn modelId="{4109778A-28F2-47DD-85F7-716AD9D40DE6}" type="presParOf" srcId="{2EDDFD5A-1945-426B-954A-5813E20CE3B7}" destId="{BD214631-0CFB-4C33-A0A3-77940A623C36}" srcOrd="0" destOrd="0" presId="urn:microsoft.com/office/officeart/2005/8/layout/list1"/>
    <dgm:cxn modelId="{A40404F6-5436-449E-91C4-8F156C430C63}" type="presParOf" srcId="{BD214631-0CFB-4C33-A0A3-77940A623C36}" destId="{931BC868-48C9-41FA-9911-EF8FC977C439}" srcOrd="0" destOrd="0" presId="urn:microsoft.com/office/officeart/2005/8/layout/list1"/>
    <dgm:cxn modelId="{FAC731B7-2477-4B85-99DF-1799628A3BEC}" type="presParOf" srcId="{BD214631-0CFB-4C33-A0A3-77940A623C36}" destId="{CE5948A4-1B1B-48E9-ADAD-068A65ECCDB8}" srcOrd="1" destOrd="0" presId="urn:microsoft.com/office/officeart/2005/8/layout/list1"/>
    <dgm:cxn modelId="{49761676-4052-4712-834F-873AE538457A}" type="presParOf" srcId="{2EDDFD5A-1945-426B-954A-5813E20CE3B7}" destId="{FFC52646-B36A-4AB5-B5FE-BF649F787DD0}" srcOrd="1" destOrd="0" presId="urn:microsoft.com/office/officeart/2005/8/layout/list1"/>
    <dgm:cxn modelId="{B2FB1864-9AD6-495E-BCC4-0DA4A8A2E493}" type="presParOf" srcId="{2EDDFD5A-1945-426B-954A-5813E20CE3B7}" destId="{C02E59DA-AEE1-4293-8FCA-BF6F8EA74CA4}" srcOrd="2" destOrd="0" presId="urn:microsoft.com/office/officeart/2005/8/layout/list1"/>
    <dgm:cxn modelId="{2A90063B-33B1-4438-B75A-09AA9B5789BD}" type="presParOf" srcId="{2EDDFD5A-1945-426B-954A-5813E20CE3B7}" destId="{1C537A38-09CB-4DF8-9902-4B09A2AFE0E1}" srcOrd="3" destOrd="0" presId="urn:microsoft.com/office/officeart/2005/8/layout/list1"/>
    <dgm:cxn modelId="{893AB17C-71E2-4F4B-8D8F-14F0EE40214A}" type="presParOf" srcId="{2EDDFD5A-1945-426B-954A-5813E20CE3B7}" destId="{207E30AC-7B03-45E2-BF1E-24474677FD05}" srcOrd="4" destOrd="0" presId="urn:microsoft.com/office/officeart/2005/8/layout/list1"/>
    <dgm:cxn modelId="{702B7009-2477-4E44-9FD0-57475E8EB49A}" type="presParOf" srcId="{207E30AC-7B03-45E2-BF1E-24474677FD05}" destId="{9CB94176-3ADC-4A4D-BD86-D61BAB28F3D2}" srcOrd="0" destOrd="0" presId="urn:microsoft.com/office/officeart/2005/8/layout/list1"/>
    <dgm:cxn modelId="{F7DD8B48-7C11-422D-9EA9-1052B3A1D613}" type="presParOf" srcId="{207E30AC-7B03-45E2-BF1E-24474677FD05}" destId="{C8BB6370-AEBF-4B38-812E-DCB014C0D4BA}" srcOrd="1" destOrd="0" presId="urn:microsoft.com/office/officeart/2005/8/layout/list1"/>
    <dgm:cxn modelId="{1B1FEECB-86DB-49EF-84EE-1B4FFEB00CAD}" type="presParOf" srcId="{2EDDFD5A-1945-426B-954A-5813E20CE3B7}" destId="{A556234C-3499-44E7-8936-677DD43BA4E9}" srcOrd="5" destOrd="0" presId="urn:microsoft.com/office/officeart/2005/8/layout/list1"/>
    <dgm:cxn modelId="{F7200F87-C787-47D0-8A23-DDCEDFBD11BB}" type="presParOf" srcId="{2EDDFD5A-1945-426B-954A-5813E20CE3B7}" destId="{4C7F3585-59F6-40EA-A126-F31E71985B09}" srcOrd="6" destOrd="0" presId="urn:microsoft.com/office/officeart/2005/8/layout/list1"/>
    <dgm:cxn modelId="{2A20B744-0697-451E-B1ED-E32E1EB1384F}" type="presParOf" srcId="{2EDDFD5A-1945-426B-954A-5813E20CE3B7}" destId="{1D455F7B-0CBD-43A8-9EFD-515AD1B7F607}" srcOrd="7" destOrd="0" presId="urn:microsoft.com/office/officeart/2005/8/layout/list1"/>
    <dgm:cxn modelId="{9CE41D70-48C1-41BC-B011-FEE3977D860D}" type="presParOf" srcId="{2EDDFD5A-1945-426B-954A-5813E20CE3B7}" destId="{3C3BABE0-7032-4275-AC27-F8530ED54162}" srcOrd="8" destOrd="0" presId="urn:microsoft.com/office/officeart/2005/8/layout/list1"/>
    <dgm:cxn modelId="{A19046C1-000A-43D4-99E5-8C3183666EE8}" type="presParOf" srcId="{3C3BABE0-7032-4275-AC27-F8530ED54162}" destId="{AA583BF5-649C-4497-9770-BC93E4A6CB9D}" srcOrd="0" destOrd="0" presId="urn:microsoft.com/office/officeart/2005/8/layout/list1"/>
    <dgm:cxn modelId="{149F8A05-2DFA-471B-9568-1E53CE921368}" type="presParOf" srcId="{3C3BABE0-7032-4275-AC27-F8530ED54162}" destId="{86EB6B36-63F2-4572-97C6-785E07B8B2F6}" srcOrd="1" destOrd="0" presId="urn:microsoft.com/office/officeart/2005/8/layout/list1"/>
    <dgm:cxn modelId="{A009CE47-E545-4068-B5A9-BFAD6678CB73}" type="presParOf" srcId="{2EDDFD5A-1945-426B-954A-5813E20CE3B7}" destId="{56C53397-2391-457C-80A6-BA0EEFE37A3B}" srcOrd="9" destOrd="0" presId="urn:microsoft.com/office/officeart/2005/8/layout/list1"/>
    <dgm:cxn modelId="{EF85955F-1132-4C16-AB9F-310BAF225269}" type="presParOf" srcId="{2EDDFD5A-1945-426B-954A-5813E20CE3B7}" destId="{F33E9CF9-D3E3-498F-BE53-F83B3433BF19}"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6B531-9812-4F29-B39C-C0BF4FB4AD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0278441-E8D1-46DD-8A03-F7ABBAC03B44}">
      <dgm:prSet phldrT="[Text]" custT="1"/>
      <dgm:spPr/>
      <dgm:t>
        <a:bodyPr/>
        <a:lstStyle/>
        <a:p>
          <a:r>
            <a:rPr lang="en-US" sz="2000" dirty="0"/>
            <a:t>Layer 4 Load Balancer</a:t>
          </a:r>
          <a:endParaRPr lang="en-IN" sz="2000" dirty="0"/>
        </a:p>
      </dgm:t>
    </dgm:pt>
    <dgm:pt modelId="{A0DD179B-6992-498E-BDF3-A80492E43B06}" type="parTrans" cxnId="{0ABF0A55-0A89-42DB-B4CE-483E58D3E0AC}">
      <dgm:prSet/>
      <dgm:spPr/>
      <dgm:t>
        <a:bodyPr/>
        <a:lstStyle/>
        <a:p>
          <a:endParaRPr lang="en-IN"/>
        </a:p>
      </dgm:t>
    </dgm:pt>
    <dgm:pt modelId="{154DB729-1A3A-4492-A0B1-7F6557725596}" type="sibTrans" cxnId="{0ABF0A55-0A89-42DB-B4CE-483E58D3E0AC}">
      <dgm:prSet/>
      <dgm:spPr/>
      <dgm:t>
        <a:bodyPr/>
        <a:lstStyle/>
        <a:p>
          <a:endParaRPr lang="en-IN"/>
        </a:p>
      </dgm:t>
    </dgm:pt>
    <dgm:pt modelId="{459EC86A-1FB8-4FEF-A4BC-ECBB6F72C1E8}">
      <dgm:prSet phldrT="[Text]" custT="1"/>
      <dgm:spPr/>
      <dgm:t>
        <a:bodyPr/>
        <a:lstStyle/>
        <a:p>
          <a:r>
            <a:rPr lang="en-US" sz="2000" dirty="0"/>
            <a:t>Low Latency Congestion Control</a:t>
          </a:r>
          <a:endParaRPr lang="en-IN" sz="2000" dirty="0"/>
        </a:p>
      </dgm:t>
    </dgm:pt>
    <dgm:pt modelId="{516BE4AE-37E8-4429-B342-3981B1CF168A}" type="parTrans" cxnId="{9B965D9A-8709-44BF-85D7-59D4C1F4CBDF}">
      <dgm:prSet/>
      <dgm:spPr/>
      <dgm:t>
        <a:bodyPr/>
        <a:lstStyle/>
        <a:p>
          <a:endParaRPr lang="en-IN"/>
        </a:p>
      </dgm:t>
    </dgm:pt>
    <dgm:pt modelId="{EF08A9F4-2F0F-4520-BE45-0A2BCE4B1552}" type="sibTrans" cxnId="{9B965D9A-8709-44BF-85D7-59D4C1F4CBDF}">
      <dgm:prSet/>
      <dgm:spPr/>
      <dgm:t>
        <a:bodyPr/>
        <a:lstStyle/>
        <a:p>
          <a:endParaRPr lang="en-IN"/>
        </a:p>
      </dgm:t>
    </dgm:pt>
    <dgm:pt modelId="{C3AA2E17-9940-4253-8676-8F3A4C7C6600}">
      <dgm:prSet phldrT="[Text]" custT="1"/>
      <dgm:spPr/>
      <dgm:t>
        <a:bodyPr/>
        <a:lstStyle/>
        <a:p>
          <a:r>
            <a:rPr lang="en-US" sz="2000" dirty="0"/>
            <a:t>In Band Network Telemetry</a:t>
          </a:r>
          <a:endParaRPr lang="en-IN" sz="2000" dirty="0"/>
        </a:p>
      </dgm:t>
    </dgm:pt>
    <dgm:pt modelId="{E93F57C9-D85E-4D92-B921-C791F9180300}" type="parTrans" cxnId="{B8568AF5-C566-41AA-BE8B-B859CC76253C}">
      <dgm:prSet/>
      <dgm:spPr/>
      <dgm:t>
        <a:bodyPr/>
        <a:lstStyle/>
        <a:p>
          <a:endParaRPr lang="en-IN"/>
        </a:p>
      </dgm:t>
    </dgm:pt>
    <dgm:pt modelId="{91E7F8DD-AAB7-48D9-BB79-9F0CD5B60E5E}" type="sibTrans" cxnId="{B8568AF5-C566-41AA-BE8B-B859CC76253C}">
      <dgm:prSet/>
      <dgm:spPr/>
      <dgm:t>
        <a:bodyPr/>
        <a:lstStyle/>
        <a:p>
          <a:endParaRPr lang="en-IN"/>
        </a:p>
      </dgm:t>
    </dgm:pt>
    <dgm:pt modelId="{47D45450-F007-4434-91CB-D5AA0384D798}">
      <dgm:prSet phldrT="[Text]" custT="1"/>
      <dgm:spPr/>
      <dgm:t>
        <a:bodyPr/>
        <a:lstStyle/>
        <a:p>
          <a:r>
            <a:rPr lang="en-US" sz="2000" dirty="0"/>
            <a:t>Consensus at network speed </a:t>
          </a:r>
          <a:endParaRPr lang="en-IN" sz="2000" dirty="0"/>
        </a:p>
      </dgm:t>
    </dgm:pt>
    <dgm:pt modelId="{5E2AF6C3-365B-479C-936E-CAAB2121988A}" type="parTrans" cxnId="{9642850B-B031-4007-AF87-52C1BF8594FA}">
      <dgm:prSet/>
      <dgm:spPr/>
      <dgm:t>
        <a:bodyPr/>
        <a:lstStyle/>
        <a:p>
          <a:endParaRPr lang="en-IN"/>
        </a:p>
      </dgm:t>
    </dgm:pt>
    <dgm:pt modelId="{2C46E1F1-EC5C-4362-9D7A-7CE355986480}" type="sibTrans" cxnId="{9642850B-B031-4007-AF87-52C1BF8594FA}">
      <dgm:prSet/>
      <dgm:spPr/>
      <dgm:t>
        <a:bodyPr/>
        <a:lstStyle/>
        <a:p>
          <a:endParaRPr lang="en-IN"/>
        </a:p>
      </dgm:t>
    </dgm:pt>
    <dgm:pt modelId="{BAEBDD74-C9B7-445F-AB5F-14DE65D9FDB4}">
      <dgm:prSet phldrT="[Text]" custT="1"/>
      <dgm:spPr/>
      <dgm:t>
        <a:bodyPr/>
        <a:lstStyle/>
        <a:p>
          <a:pPr>
            <a:buFont typeface="Arial" panose="020B0604020202020204" pitchFamily="34" charset="0"/>
            <a:buChar char="•"/>
          </a:pPr>
          <a:r>
            <a:rPr lang="en-US" sz="2000" i="1" dirty="0"/>
            <a:t>Fast In-network cache for key-value stores</a:t>
          </a:r>
          <a:endParaRPr lang="en-IN" sz="2000" dirty="0"/>
        </a:p>
      </dgm:t>
    </dgm:pt>
    <dgm:pt modelId="{4E156613-39A1-4B3D-99C2-6F79AC50302F}" type="parTrans" cxnId="{9D85104B-59E6-434E-9EF4-9FF9F4D332DD}">
      <dgm:prSet/>
      <dgm:spPr/>
      <dgm:t>
        <a:bodyPr/>
        <a:lstStyle/>
        <a:p>
          <a:endParaRPr lang="en-IN"/>
        </a:p>
      </dgm:t>
    </dgm:pt>
    <dgm:pt modelId="{985813FD-F351-4A91-B7C0-A47ACAEE356B}" type="sibTrans" cxnId="{9D85104B-59E6-434E-9EF4-9FF9F4D332DD}">
      <dgm:prSet/>
      <dgm:spPr/>
      <dgm:t>
        <a:bodyPr/>
        <a:lstStyle/>
        <a:p>
          <a:endParaRPr lang="en-IN"/>
        </a:p>
      </dgm:t>
    </dgm:pt>
    <dgm:pt modelId="{9CF7E13C-17DB-4AB2-930C-0BDD04D1C9F2}" type="pres">
      <dgm:prSet presAssocID="{B816B531-9812-4F29-B39C-C0BF4FB4ADE0}" presName="diagram" presStyleCnt="0">
        <dgm:presLayoutVars>
          <dgm:dir/>
          <dgm:resizeHandles val="exact"/>
        </dgm:presLayoutVars>
      </dgm:prSet>
      <dgm:spPr/>
    </dgm:pt>
    <dgm:pt modelId="{FDE4AE46-8864-40B8-9136-88D265C8646E}" type="pres">
      <dgm:prSet presAssocID="{F0278441-E8D1-46DD-8A03-F7ABBAC03B44}" presName="node" presStyleLbl="node1" presStyleIdx="0" presStyleCnt="5">
        <dgm:presLayoutVars>
          <dgm:bulletEnabled val="1"/>
        </dgm:presLayoutVars>
      </dgm:prSet>
      <dgm:spPr/>
    </dgm:pt>
    <dgm:pt modelId="{7EC29D96-F3AA-4BC7-B8C5-9B471AF63DFE}" type="pres">
      <dgm:prSet presAssocID="{154DB729-1A3A-4492-A0B1-7F6557725596}" presName="sibTrans" presStyleCnt="0"/>
      <dgm:spPr/>
    </dgm:pt>
    <dgm:pt modelId="{EE56CDCE-5D60-4708-8C63-E566100E4E98}" type="pres">
      <dgm:prSet presAssocID="{459EC86A-1FB8-4FEF-A4BC-ECBB6F72C1E8}" presName="node" presStyleLbl="node1" presStyleIdx="1" presStyleCnt="5">
        <dgm:presLayoutVars>
          <dgm:bulletEnabled val="1"/>
        </dgm:presLayoutVars>
      </dgm:prSet>
      <dgm:spPr/>
    </dgm:pt>
    <dgm:pt modelId="{6E92E27D-5CB5-4E4B-ABA1-209D7265D2C8}" type="pres">
      <dgm:prSet presAssocID="{EF08A9F4-2F0F-4520-BE45-0A2BCE4B1552}" presName="sibTrans" presStyleCnt="0"/>
      <dgm:spPr/>
    </dgm:pt>
    <dgm:pt modelId="{BF94A7D2-FBE2-43FD-A339-61EF6329A5C6}" type="pres">
      <dgm:prSet presAssocID="{C3AA2E17-9940-4253-8676-8F3A4C7C6600}" presName="node" presStyleLbl="node1" presStyleIdx="2" presStyleCnt="5">
        <dgm:presLayoutVars>
          <dgm:bulletEnabled val="1"/>
        </dgm:presLayoutVars>
      </dgm:prSet>
      <dgm:spPr/>
    </dgm:pt>
    <dgm:pt modelId="{DD29FDB7-4139-47F4-9FFA-A720CB0BBA5D}" type="pres">
      <dgm:prSet presAssocID="{91E7F8DD-AAB7-48D9-BB79-9F0CD5B60E5E}" presName="sibTrans" presStyleCnt="0"/>
      <dgm:spPr/>
    </dgm:pt>
    <dgm:pt modelId="{1516B21A-AFC4-47EA-B7CD-56257B343F34}" type="pres">
      <dgm:prSet presAssocID="{47D45450-F007-4434-91CB-D5AA0384D798}" presName="node" presStyleLbl="node1" presStyleIdx="3" presStyleCnt="5">
        <dgm:presLayoutVars>
          <dgm:bulletEnabled val="1"/>
        </dgm:presLayoutVars>
      </dgm:prSet>
      <dgm:spPr/>
    </dgm:pt>
    <dgm:pt modelId="{E5E136AF-3C19-4AEC-975B-D23C212C84D9}" type="pres">
      <dgm:prSet presAssocID="{2C46E1F1-EC5C-4362-9D7A-7CE355986480}" presName="sibTrans" presStyleCnt="0"/>
      <dgm:spPr/>
    </dgm:pt>
    <dgm:pt modelId="{5CE61BCF-99EB-48AB-A8F7-07A69B2B5B3A}" type="pres">
      <dgm:prSet presAssocID="{BAEBDD74-C9B7-445F-AB5F-14DE65D9FDB4}" presName="node" presStyleLbl="node1" presStyleIdx="4" presStyleCnt="5">
        <dgm:presLayoutVars>
          <dgm:bulletEnabled val="1"/>
        </dgm:presLayoutVars>
      </dgm:prSet>
      <dgm:spPr/>
    </dgm:pt>
  </dgm:ptLst>
  <dgm:cxnLst>
    <dgm:cxn modelId="{9642850B-B031-4007-AF87-52C1BF8594FA}" srcId="{B816B531-9812-4F29-B39C-C0BF4FB4ADE0}" destId="{47D45450-F007-4434-91CB-D5AA0384D798}" srcOrd="3" destOrd="0" parTransId="{5E2AF6C3-365B-479C-936E-CAAB2121988A}" sibTransId="{2C46E1F1-EC5C-4362-9D7A-7CE355986480}"/>
    <dgm:cxn modelId="{C9399A28-F549-4997-831E-0AEF2892271F}" type="presOf" srcId="{B816B531-9812-4F29-B39C-C0BF4FB4ADE0}" destId="{9CF7E13C-17DB-4AB2-930C-0BDD04D1C9F2}" srcOrd="0" destOrd="0" presId="urn:microsoft.com/office/officeart/2005/8/layout/default"/>
    <dgm:cxn modelId="{96786444-2F84-4AF0-98BD-FA32368473E6}" type="presOf" srcId="{F0278441-E8D1-46DD-8A03-F7ABBAC03B44}" destId="{FDE4AE46-8864-40B8-9136-88D265C8646E}" srcOrd="0" destOrd="0" presId="urn:microsoft.com/office/officeart/2005/8/layout/default"/>
    <dgm:cxn modelId="{9D85104B-59E6-434E-9EF4-9FF9F4D332DD}" srcId="{B816B531-9812-4F29-B39C-C0BF4FB4ADE0}" destId="{BAEBDD74-C9B7-445F-AB5F-14DE65D9FDB4}" srcOrd="4" destOrd="0" parTransId="{4E156613-39A1-4B3D-99C2-6F79AC50302F}" sibTransId="{985813FD-F351-4A91-B7C0-A47ACAEE356B}"/>
    <dgm:cxn modelId="{19A22C51-D68B-4B34-960B-15DBD13BEF7E}" type="presOf" srcId="{C3AA2E17-9940-4253-8676-8F3A4C7C6600}" destId="{BF94A7D2-FBE2-43FD-A339-61EF6329A5C6}" srcOrd="0" destOrd="0" presId="urn:microsoft.com/office/officeart/2005/8/layout/default"/>
    <dgm:cxn modelId="{0ABF0A55-0A89-42DB-B4CE-483E58D3E0AC}" srcId="{B816B531-9812-4F29-B39C-C0BF4FB4ADE0}" destId="{F0278441-E8D1-46DD-8A03-F7ABBAC03B44}" srcOrd="0" destOrd="0" parTransId="{A0DD179B-6992-498E-BDF3-A80492E43B06}" sibTransId="{154DB729-1A3A-4492-A0B1-7F6557725596}"/>
    <dgm:cxn modelId="{2E651278-C7F9-45AF-A247-7CD58E9BE2A8}" type="presOf" srcId="{47D45450-F007-4434-91CB-D5AA0384D798}" destId="{1516B21A-AFC4-47EA-B7CD-56257B343F34}" srcOrd="0" destOrd="0" presId="urn:microsoft.com/office/officeart/2005/8/layout/default"/>
    <dgm:cxn modelId="{1378EF82-F3A8-4E29-B387-10409BBE78B4}" type="presOf" srcId="{BAEBDD74-C9B7-445F-AB5F-14DE65D9FDB4}" destId="{5CE61BCF-99EB-48AB-A8F7-07A69B2B5B3A}" srcOrd="0" destOrd="0" presId="urn:microsoft.com/office/officeart/2005/8/layout/default"/>
    <dgm:cxn modelId="{9B965D9A-8709-44BF-85D7-59D4C1F4CBDF}" srcId="{B816B531-9812-4F29-B39C-C0BF4FB4ADE0}" destId="{459EC86A-1FB8-4FEF-A4BC-ECBB6F72C1E8}" srcOrd="1" destOrd="0" parTransId="{516BE4AE-37E8-4429-B342-3981B1CF168A}" sibTransId="{EF08A9F4-2F0F-4520-BE45-0A2BCE4B1552}"/>
    <dgm:cxn modelId="{B8568AF5-C566-41AA-BE8B-B859CC76253C}" srcId="{B816B531-9812-4F29-B39C-C0BF4FB4ADE0}" destId="{C3AA2E17-9940-4253-8676-8F3A4C7C6600}" srcOrd="2" destOrd="0" parTransId="{E93F57C9-D85E-4D92-B921-C791F9180300}" sibTransId="{91E7F8DD-AAB7-48D9-BB79-9F0CD5B60E5E}"/>
    <dgm:cxn modelId="{12FD21F8-CC4B-4149-9CBA-358DF3141567}" type="presOf" srcId="{459EC86A-1FB8-4FEF-A4BC-ECBB6F72C1E8}" destId="{EE56CDCE-5D60-4708-8C63-E566100E4E98}" srcOrd="0" destOrd="0" presId="urn:microsoft.com/office/officeart/2005/8/layout/default"/>
    <dgm:cxn modelId="{197BDF72-8CF2-41DB-8634-C4783B99F459}" type="presParOf" srcId="{9CF7E13C-17DB-4AB2-930C-0BDD04D1C9F2}" destId="{FDE4AE46-8864-40B8-9136-88D265C8646E}" srcOrd="0" destOrd="0" presId="urn:microsoft.com/office/officeart/2005/8/layout/default"/>
    <dgm:cxn modelId="{5F091655-783C-4483-BA9B-18D9F6A2C339}" type="presParOf" srcId="{9CF7E13C-17DB-4AB2-930C-0BDD04D1C9F2}" destId="{7EC29D96-F3AA-4BC7-B8C5-9B471AF63DFE}" srcOrd="1" destOrd="0" presId="urn:microsoft.com/office/officeart/2005/8/layout/default"/>
    <dgm:cxn modelId="{98320AA9-192F-439B-9CEF-1D7428999976}" type="presParOf" srcId="{9CF7E13C-17DB-4AB2-930C-0BDD04D1C9F2}" destId="{EE56CDCE-5D60-4708-8C63-E566100E4E98}" srcOrd="2" destOrd="0" presId="urn:microsoft.com/office/officeart/2005/8/layout/default"/>
    <dgm:cxn modelId="{73A8E5A9-4940-4A61-AF07-E9172269C675}" type="presParOf" srcId="{9CF7E13C-17DB-4AB2-930C-0BDD04D1C9F2}" destId="{6E92E27D-5CB5-4E4B-ABA1-209D7265D2C8}" srcOrd="3" destOrd="0" presId="urn:microsoft.com/office/officeart/2005/8/layout/default"/>
    <dgm:cxn modelId="{74200AB5-7876-4FA3-A79A-7B03EBFC602D}" type="presParOf" srcId="{9CF7E13C-17DB-4AB2-930C-0BDD04D1C9F2}" destId="{BF94A7D2-FBE2-43FD-A339-61EF6329A5C6}" srcOrd="4" destOrd="0" presId="urn:microsoft.com/office/officeart/2005/8/layout/default"/>
    <dgm:cxn modelId="{5D8EFDD4-743A-4D1F-8021-3AB253F86856}" type="presParOf" srcId="{9CF7E13C-17DB-4AB2-930C-0BDD04D1C9F2}" destId="{DD29FDB7-4139-47F4-9FFA-A720CB0BBA5D}" srcOrd="5" destOrd="0" presId="urn:microsoft.com/office/officeart/2005/8/layout/default"/>
    <dgm:cxn modelId="{BE807E17-0CE0-4B9C-91AF-DD639CE64A46}" type="presParOf" srcId="{9CF7E13C-17DB-4AB2-930C-0BDD04D1C9F2}" destId="{1516B21A-AFC4-47EA-B7CD-56257B343F34}" srcOrd="6" destOrd="0" presId="urn:microsoft.com/office/officeart/2005/8/layout/default"/>
    <dgm:cxn modelId="{DB7402C4-19F0-4DD8-9986-8B8F1B707FFB}" type="presParOf" srcId="{9CF7E13C-17DB-4AB2-930C-0BDD04D1C9F2}" destId="{E5E136AF-3C19-4AEC-975B-D23C212C84D9}" srcOrd="7" destOrd="0" presId="urn:microsoft.com/office/officeart/2005/8/layout/default"/>
    <dgm:cxn modelId="{A2AE34F7-734F-4B3B-BB1F-AF3951B288DA}" type="presParOf" srcId="{9CF7E13C-17DB-4AB2-930C-0BDD04D1C9F2}" destId="{5CE61BCF-99EB-48AB-A8F7-07A69B2B5B3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59DA-AEE1-4293-8FCA-BF6F8EA74CA4}">
      <dsp:nvSpPr>
        <dsp:cNvPr id="0" name=""/>
        <dsp:cNvSpPr/>
      </dsp:nvSpPr>
      <dsp:spPr>
        <a:xfrm>
          <a:off x="0" y="463236"/>
          <a:ext cx="5614987" cy="11875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reprogramming of networking equipment Protocol independence</a:t>
          </a:r>
          <a:endParaRPr lang="en-IN" sz="1600" kern="1200" dirty="0"/>
        </a:p>
      </dsp:txBody>
      <dsp:txXfrm>
        <a:off x="0" y="463236"/>
        <a:ext cx="5614987" cy="1187550"/>
      </dsp:txXfrm>
    </dsp:sp>
    <dsp:sp modelId="{CE5948A4-1B1B-48E9-ADAD-068A65ECCDB8}">
      <dsp:nvSpPr>
        <dsp:cNvPr id="0" name=""/>
        <dsp:cNvSpPr/>
      </dsp:nvSpPr>
      <dsp:spPr>
        <a:xfrm>
          <a:off x="280749" y="98221"/>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Reconfigurability in the field </a:t>
          </a:r>
          <a:endParaRPr lang="en-IN" sz="1800" kern="1200" dirty="0"/>
        </a:p>
      </dsp:txBody>
      <dsp:txXfrm>
        <a:off x="322539" y="140011"/>
        <a:ext cx="3846910" cy="772500"/>
      </dsp:txXfrm>
    </dsp:sp>
    <dsp:sp modelId="{4C7F3585-59F6-40EA-A126-F31E71985B09}">
      <dsp:nvSpPr>
        <dsp:cNvPr id="0" name=""/>
        <dsp:cNvSpPr/>
      </dsp:nvSpPr>
      <dsp:spPr>
        <a:xfrm>
          <a:off x="0" y="2235426"/>
          <a:ext cx="5614987" cy="9591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not tied to any specific networking protocols</a:t>
          </a:r>
          <a:endParaRPr lang="en-IN" sz="1600" kern="1200" dirty="0"/>
        </a:p>
      </dsp:txBody>
      <dsp:txXfrm>
        <a:off x="0" y="2235426"/>
        <a:ext cx="5614987" cy="959175"/>
      </dsp:txXfrm>
    </dsp:sp>
    <dsp:sp modelId="{C8BB6370-AEBF-4B38-812E-DCB014C0D4BA}">
      <dsp:nvSpPr>
        <dsp:cNvPr id="0" name=""/>
        <dsp:cNvSpPr/>
      </dsp:nvSpPr>
      <dsp:spPr>
        <a:xfrm>
          <a:off x="280749" y="1807386"/>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Protocol independence </a:t>
          </a:r>
          <a:endParaRPr lang="en-IN" sz="1800" kern="1200" dirty="0"/>
        </a:p>
      </dsp:txBody>
      <dsp:txXfrm>
        <a:off x="322539" y="1849176"/>
        <a:ext cx="3846910" cy="772500"/>
      </dsp:txXfrm>
    </dsp:sp>
    <dsp:sp modelId="{F33E9CF9-D3E3-498F-BE53-F83B3433BF19}">
      <dsp:nvSpPr>
        <dsp:cNvPr id="0" name=""/>
        <dsp:cNvSpPr/>
      </dsp:nvSpPr>
      <dsp:spPr>
        <a:xfrm>
          <a:off x="0" y="3779241"/>
          <a:ext cx="5614987" cy="9591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not tied to any specific networking hardware</a:t>
          </a:r>
          <a:endParaRPr lang="en-IN" sz="1600" kern="1200" dirty="0"/>
        </a:p>
      </dsp:txBody>
      <dsp:txXfrm>
        <a:off x="0" y="3779241"/>
        <a:ext cx="5614987" cy="959175"/>
      </dsp:txXfrm>
    </dsp:sp>
    <dsp:sp modelId="{86EB6B36-63F2-4572-97C6-785E07B8B2F6}">
      <dsp:nvSpPr>
        <dsp:cNvPr id="0" name=""/>
        <dsp:cNvSpPr/>
      </dsp:nvSpPr>
      <dsp:spPr>
        <a:xfrm>
          <a:off x="280749" y="3351201"/>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Target independence </a:t>
          </a:r>
          <a:endParaRPr lang="en-IN" sz="1800" kern="1200" dirty="0"/>
        </a:p>
      </dsp:txBody>
      <dsp:txXfrm>
        <a:off x="322539" y="3392991"/>
        <a:ext cx="3846910"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4AE46-8864-40B8-9136-88D265C8646E}">
      <dsp:nvSpPr>
        <dsp:cNvPr id="0" name=""/>
        <dsp:cNvSpPr/>
      </dsp:nvSpPr>
      <dsp:spPr>
        <a:xfrm>
          <a:off x="0"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Layer 4 Load Balancer</a:t>
          </a:r>
          <a:endParaRPr lang="en-IN" sz="2000" kern="1200" dirty="0"/>
        </a:p>
      </dsp:txBody>
      <dsp:txXfrm>
        <a:off x="0" y="765657"/>
        <a:ext cx="2539999" cy="1524000"/>
      </dsp:txXfrm>
    </dsp:sp>
    <dsp:sp modelId="{EE56CDCE-5D60-4708-8C63-E566100E4E98}">
      <dsp:nvSpPr>
        <dsp:cNvPr id="0" name=""/>
        <dsp:cNvSpPr/>
      </dsp:nvSpPr>
      <dsp:spPr>
        <a:xfrm>
          <a:off x="2794000"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Low Latency Congestion Control</a:t>
          </a:r>
          <a:endParaRPr lang="en-IN" sz="2000" kern="1200" dirty="0"/>
        </a:p>
      </dsp:txBody>
      <dsp:txXfrm>
        <a:off x="2794000" y="765657"/>
        <a:ext cx="2539999" cy="1524000"/>
      </dsp:txXfrm>
    </dsp:sp>
    <dsp:sp modelId="{BF94A7D2-FBE2-43FD-A339-61EF6329A5C6}">
      <dsp:nvSpPr>
        <dsp:cNvPr id="0" name=""/>
        <dsp:cNvSpPr/>
      </dsp:nvSpPr>
      <dsp:spPr>
        <a:xfrm>
          <a:off x="5587999"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Band Network Telemetry</a:t>
          </a:r>
          <a:endParaRPr lang="en-IN" sz="2000" kern="1200" dirty="0"/>
        </a:p>
      </dsp:txBody>
      <dsp:txXfrm>
        <a:off x="5587999" y="765657"/>
        <a:ext cx="2539999" cy="1524000"/>
      </dsp:txXfrm>
    </dsp:sp>
    <dsp:sp modelId="{1516B21A-AFC4-47EA-B7CD-56257B343F34}">
      <dsp:nvSpPr>
        <dsp:cNvPr id="0" name=""/>
        <dsp:cNvSpPr/>
      </dsp:nvSpPr>
      <dsp:spPr>
        <a:xfrm>
          <a:off x="1397000" y="2543658"/>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Consensus at network speed </a:t>
          </a:r>
          <a:endParaRPr lang="en-IN" sz="2000" kern="1200" dirty="0"/>
        </a:p>
      </dsp:txBody>
      <dsp:txXfrm>
        <a:off x="1397000" y="2543658"/>
        <a:ext cx="2539999" cy="1524000"/>
      </dsp:txXfrm>
    </dsp:sp>
    <dsp:sp modelId="{5CE61BCF-99EB-48AB-A8F7-07A69B2B5B3A}">
      <dsp:nvSpPr>
        <dsp:cNvPr id="0" name=""/>
        <dsp:cNvSpPr/>
      </dsp:nvSpPr>
      <dsp:spPr>
        <a:xfrm>
          <a:off x="4191000" y="2543658"/>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i="1" kern="1200" dirty="0"/>
            <a:t>Fast In-network cache for key-value stores</a:t>
          </a:r>
          <a:endParaRPr lang="en-IN" sz="2000" kern="1200" dirty="0"/>
        </a:p>
      </dsp:txBody>
      <dsp:txXfrm>
        <a:off x="4191000" y="2543658"/>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098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7044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868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592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7582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4"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011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4"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915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670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9366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0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7799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76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25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3"/>
          <p:cNvSpPr>
            <a:spLocks noGrp="1"/>
          </p:cNvSpPr>
          <p:nvPr>
            <p:ph type="ftr" sz="quarter" idx="11"/>
          </p:nvPr>
        </p:nvSpPr>
        <p:spPr/>
        <p:txBody>
          <a:bodyPr/>
          <a:lstStyle/>
          <a:p>
            <a:pPr algn="l"/>
            <a:endParaRPr lang="en-US" dirty="0"/>
          </a:p>
        </p:txBody>
      </p:sp>
      <p:sp>
        <p:nvSpPr>
          <p:cNvPr id="6"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9319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2"/>
          <p:cNvSpPr>
            <a:spLocks noGrp="1"/>
          </p:cNvSpPr>
          <p:nvPr>
            <p:ph type="ftr" sz="quarter" idx="11"/>
          </p:nvPr>
        </p:nvSpPr>
        <p:spPr/>
        <p:txBody>
          <a:bodyPr/>
          <a:lstStyle/>
          <a:p>
            <a:pPr algn="l"/>
            <a:endParaRPr lang="en-US" dirty="0"/>
          </a:p>
        </p:txBody>
      </p:sp>
      <p:sp>
        <p:nvSpPr>
          <p:cNvPr id="6"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482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5" name="Footer Placeholder 5"/>
          <p:cNvSpPr>
            <a:spLocks noGrp="1"/>
          </p:cNvSpPr>
          <p:nvPr>
            <p:ph type="ftr" sz="quarter" idx="11"/>
          </p:nvPr>
        </p:nvSpPr>
        <p:spPr/>
        <p:txBody>
          <a:bodyPr/>
          <a:lstStyle/>
          <a:p>
            <a:pPr algn="l"/>
            <a:endParaRPr lang="en-US" dirty="0"/>
          </a:p>
        </p:txBody>
      </p:sp>
      <p:sp>
        <p:nvSpPr>
          <p:cNvPr id="6"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197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10/25/2021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381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53BEF823-48A5-43FC-BE03-E79964288B41}" type="datetimeFigureOut">
              <a:rPr lang="en-US" smtClean="0"/>
              <a:pPr algn="r"/>
              <a:t>10/25/2021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l"/>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8795597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522-2A13-446A-B440-4515EECC85BD}"/>
              </a:ext>
            </a:extLst>
          </p:cNvPr>
          <p:cNvSpPr>
            <a:spLocks noGrp="1"/>
          </p:cNvSpPr>
          <p:nvPr>
            <p:ph type="ctrTitle"/>
          </p:nvPr>
        </p:nvSpPr>
        <p:spPr>
          <a:xfrm>
            <a:off x="4872012" y="1447800"/>
            <a:ext cx="5222325" cy="3329581"/>
          </a:xfrm>
        </p:spPr>
        <p:txBody>
          <a:bodyPr>
            <a:normAutofit/>
          </a:bodyPr>
          <a:lstStyle/>
          <a:p>
            <a:pPr>
              <a:lnSpc>
                <a:spcPct val="90000"/>
              </a:lnSpc>
            </a:pPr>
            <a:r>
              <a:rPr lang="en-US" sz="4500" dirty="0">
                <a:solidFill>
                  <a:srgbClr val="EBEBEB"/>
                </a:solidFill>
              </a:rPr>
              <a:t>P4 PROGRAMMING</a:t>
            </a:r>
            <a:endParaRPr lang="en-IN" sz="4500" dirty="0">
              <a:solidFill>
                <a:srgbClr val="EBEBEB"/>
              </a:solidFill>
            </a:endParaRPr>
          </a:p>
        </p:txBody>
      </p:sp>
      <p:sp>
        <p:nvSpPr>
          <p:cNvPr id="3" name="Subtitle 2">
            <a:extLst>
              <a:ext uri="{FF2B5EF4-FFF2-40B4-BE49-F238E27FC236}">
                <a16:creationId xmlns:a16="http://schemas.microsoft.com/office/drawing/2014/main" id="{C866DFCB-34BA-46C2-9570-8ABEA6892044}"/>
              </a:ext>
            </a:extLst>
          </p:cNvPr>
          <p:cNvSpPr>
            <a:spLocks noGrp="1"/>
          </p:cNvSpPr>
          <p:nvPr>
            <p:ph type="subTitle" idx="1"/>
          </p:nvPr>
        </p:nvSpPr>
        <p:spPr>
          <a:xfrm>
            <a:off x="4872012" y="4777380"/>
            <a:ext cx="5222326" cy="861420"/>
          </a:xfrm>
        </p:spPr>
        <p:txBody>
          <a:bodyPr>
            <a:normAutofit fontScale="70000" lnSpcReduction="20000"/>
          </a:bodyPr>
          <a:lstStyle/>
          <a:p>
            <a:r>
              <a:rPr lang="en-US" dirty="0">
                <a:solidFill>
                  <a:schemeClr val="tx2">
                    <a:lumMod val="40000"/>
                    <a:lumOff val="60000"/>
                  </a:schemeClr>
                </a:solidFill>
              </a:rPr>
              <a:t>-By BURHANUDDIN RANGWALA</a:t>
            </a:r>
            <a:endParaRPr lang="en-IN" dirty="0">
              <a:solidFill>
                <a:schemeClr val="tx2">
                  <a:lumMod val="40000"/>
                  <a:lumOff val="60000"/>
                </a:schemeClr>
              </a:solidFill>
            </a:endParaRPr>
          </a:p>
          <a:p>
            <a:r>
              <a:rPr lang="en-IN" dirty="0">
                <a:solidFill>
                  <a:schemeClr val="tx2">
                    <a:lumMod val="40000"/>
                    <a:lumOff val="60000"/>
                  </a:schemeClr>
                </a:solidFill>
              </a:rPr>
              <a:t>CSE Sec-B</a:t>
            </a:r>
          </a:p>
          <a:p>
            <a:r>
              <a:rPr lang="en-IN" dirty="0">
                <a:solidFill>
                  <a:schemeClr val="tx2">
                    <a:lumMod val="40000"/>
                    <a:lumOff val="60000"/>
                  </a:schemeClr>
                </a:solidFill>
              </a:rPr>
              <a:t>RollNo:48</a:t>
            </a:r>
          </a:p>
          <a:p>
            <a:endParaRPr lang="en-US" dirty="0">
              <a:solidFill>
                <a:schemeClr val="tx2">
                  <a:lumMod val="40000"/>
                  <a:lumOff val="60000"/>
                </a:schemeClr>
              </a:solidFill>
            </a:endParaRPr>
          </a:p>
        </p:txBody>
      </p:sp>
      <p:pic>
        <p:nvPicPr>
          <p:cNvPr id="14" name="Picture 3">
            <a:extLst>
              <a:ext uri="{FF2B5EF4-FFF2-40B4-BE49-F238E27FC236}">
                <a16:creationId xmlns:a16="http://schemas.microsoft.com/office/drawing/2014/main" id="{7B0FB614-A307-4EE8-965A-351B0A261FDA}"/>
              </a:ext>
            </a:extLst>
          </p:cNvPr>
          <p:cNvPicPr>
            <a:picLocks noChangeAspect="1"/>
          </p:cNvPicPr>
          <p:nvPr/>
        </p:nvPicPr>
        <p:blipFill rotWithShape="1">
          <a:blip r:embed="rId3"/>
          <a:srcRect l="20953" r="3983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349225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750"/>
                                        <p:tgtEl>
                                          <p:spTgt spid="3">
                                            <p:txEl>
                                              <p:pRg st="1" end="1"/>
                                            </p:txEl>
                                          </p:spTgt>
                                        </p:tgtEl>
                                      </p:cBhvr>
                                    </p:animEffect>
                                    <p:anim calcmode="lin" valueType="num">
                                      <p:cBhvr>
                                        <p:cTn id="20"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750"/>
                                        <p:tgtEl>
                                          <p:spTgt spid="3">
                                            <p:txEl>
                                              <p:pRg st="2" end="2"/>
                                            </p:txEl>
                                          </p:spTgt>
                                        </p:tgtEl>
                                      </p:cBhvr>
                                    </p:animEffect>
                                    <p:anim calcmode="lin" valueType="num">
                                      <p:cBhvr>
                                        <p:cTn id="2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F53F8-26D0-401A-A7DA-7BAF3145BB77}"/>
              </a:ext>
            </a:extLst>
          </p:cNvPr>
          <p:cNvSpPr txBox="1"/>
          <p:nvPr/>
        </p:nvSpPr>
        <p:spPr>
          <a:xfrm>
            <a:off x="2743200" y="2157274"/>
            <a:ext cx="5939161" cy="3354765"/>
          </a:xfrm>
          <a:prstGeom prst="rect">
            <a:avLst/>
          </a:prstGeom>
          <a:noFill/>
        </p:spPr>
        <p:txBody>
          <a:bodyPr wrap="square" rtlCol="0">
            <a:spAutoFit/>
          </a:bodyPr>
          <a:lstStyle/>
          <a:p>
            <a:pPr algn="ctr"/>
            <a:endParaRPr lang="en-US" dirty="0"/>
          </a:p>
          <a:p>
            <a:pPr algn="ctr"/>
            <a:endParaRPr lang="en-IN" dirty="0"/>
          </a:p>
          <a:p>
            <a:pPr algn="ctr"/>
            <a:endParaRPr lang="en-IN" dirty="0"/>
          </a:p>
          <a:p>
            <a:pPr algn="ctr"/>
            <a:endParaRPr lang="en-IN" dirty="0"/>
          </a:p>
          <a:p>
            <a:pPr algn="ctr"/>
            <a:r>
              <a:rPr lang="en-IN" sz="3200" dirty="0"/>
              <a:t>Thank You!!</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10004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2026B-BC9F-46E9-83DA-60F864310F6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br>
              <a:rPr lang="en-US" sz="5400" b="0" i="0" kern="1200">
                <a:solidFill>
                  <a:srgbClr val="EBEBEB"/>
                </a:solidFill>
                <a:latin typeface="+mj-lt"/>
                <a:ea typeface="+mj-ea"/>
                <a:cs typeface="+mj-cs"/>
              </a:rPr>
            </a:br>
            <a:br>
              <a:rPr lang="en-US" sz="5400" b="0" i="0" kern="1200">
                <a:solidFill>
                  <a:srgbClr val="EBEBEB"/>
                </a:solidFill>
                <a:latin typeface="+mj-lt"/>
                <a:ea typeface="+mj-ea"/>
                <a:cs typeface="+mj-cs"/>
              </a:rPr>
            </a:br>
            <a:br>
              <a:rPr lang="en-US" sz="5400" b="0" i="0" kern="1200">
                <a:solidFill>
                  <a:srgbClr val="EBEBEB"/>
                </a:solidFill>
                <a:latin typeface="+mj-lt"/>
                <a:ea typeface="+mj-ea"/>
                <a:cs typeface="+mj-cs"/>
              </a:rPr>
            </a:br>
            <a:r>
              <a:rPr lang="en-US" sz="5400" b="0" i="0" kern="1200">
                <a:solidFill>
                  <a:srgbClr val="EBEBEB"/>
                </a:solidFill>
                <a:latin typeface="+mj-lt"/>
                <a:ea typeface="+mj-ea"/>
                <a:cs typeface="+mj-cs"/>
              </a:rPr>
              <a:t> </a:t>
            </a:r>
          </a:p>
        </p:txBody>
      </p:sp>
      <p:sp>
        <p:nvSpPr>
          <p:cNvPr id="3" name="Text Placeholder 2">
            <a:extLst>
              <a:ext uri="{FF2B5EF4-FFF2-40B4-BE49-F238E27FC236}">
                <a16:creationId xmlns:a16="http://schemas.microsoft.com/office/drawing/2014/main" id="{1D6DAFE0-7E1B-413B-BDA7-F29386B5F533}"/>
              </a:ext>
            </a:extLst>
          </p:cNvPr>
          <p:cNvSpPr>
            <a:spLocks noGrp="1"/>
          </p:cNvSpPr>
          <p:nvPr>
            <p:ph type="body" idx="1"/>
          </p:nvPr>
        </p:nvSpPr>
        <p:spPr>
          <a:xfrm>
            <a:off x="8191925" y="4588329"/>
            <a:ext cx="3352375" cy="1621508"/>
          </a:xfrm>
        </p:spPr>
        <p:txBody>
          <a:bodyPr vert="horz" lIns="91440" tIns="45720" rIns="91440" bIns="45720" rtlCol="0" anchor="t">
            <a:normAutofit/>
          </a:bodyPr>
          <a:lstStyle/>
          <a:p>
            <a:r>
              <a:rPr lang="en-US" sz="1800" dirty="0">
                <a:solidFill>
                  <a:schemeClr val="tx2">
                    <a:lumMod val="40000"/>
                    <a:lumOff val="60000"/>
                  </a:schemeClr>
                </a:solidFill>
              </a:rPr>
              <a:t>WHY THE NEED FOR PROGRAMMABLE DATA PLANE?</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03A38BFA-EAD3-4A30-89C8-2D5825231A22}"/>
              </a:ext>
            </a:extLst>
          </p:cNvPr>
          <p:cNvPicPr>
            <a:picLocks noChangeAspect="1"/>
          </p:cNvPicPr>
          <p:nvPr/>
        </p:nvPicPr>
        <p:blipFill>
          <a:blip r:embed="rId6"/>
          <a:stretch>
            <a:fillRect/>
          </a:stretch>
        </p:blipFill>
        <p:spPr>
          <a:xfrm>
            <a:off x="647700" y="1500772"/>
            <a:ext cx="6270662" cy="3856456"/>
          </a:xfrm>
          <a:prstGeom prst="rect">
            <a:avLst/>
          </a:prstGeom>
          <a:effectLst/>
        </p:spPr>
      </p:pic>
    </p:spTree>
    <p:extLst>
      <p:ext uri="{BB962C8B-B14F-4D97-AF65-F5344CB8AC3E}">
        <p14:creationId xmlns:p14="http://schemas.microsoft.com/office/powerpoint/2010/main" val="261298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5F669E3-2D83-44FB-B8C4-24718BB7770A}"/>
              </a:ext>
            </a:extLst>
          </p:cNvPr>
          <p:cNvSpPr>
            <a:spLocks noGrp="1"/>
          </p:cNvSpPr>
          <p:nvPr>
            <p:ph type="body" idx="1"/>
          </p:nvPr>
        </p:nvSpPr>
        <p:spPr>
          <a:xfrm>
            <a:off x="8191925" y="4588329"/>
            <a:ext cx="3352375" cy="1621508"/>
          </a:xfrm>
        </p:spPr>
        <p:txBody>
          <a:bodyPr vert="horz" lIns="91440" tIns="45720" rIns="91440" bIns="45720" rtlCol="0" anchor="t">
            <a:normAutofit/>
          </a:bodyPr>
          <a:lstStyle/>
          <a:p>
            <a:r>
              <a:rPr lang="en-US" sz="1800" dirty="0">
                <a:solidFill>
                  <a:schemeClr val="tx2">
                    <a:lumMod val="40000"/>
                    <a:lumOff val="60000"/>
                  </a:schemeClr>
                </a:solidFill>
              </a:rPr>
              <a:t>WHAT IS PROGRAMMABLE DATA PLANE?</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528DD8A-0816-4E41-8243-BE8353F095FE}"/>
              </a:ext>
            </a:extLst>
          </p:cNvPr>
          <p:cNvPicPr>
            <a:picLocks noChangeAspect="1"/>
          </p:cNvPicPr>
          <p:nvPr/>
        </p:nvPicPr>
        <p:blipFill>
          <a:blip r:embed="rId6"/>
          <a:stretch>
            <a:fillRect/>
          </a:stretch>
        </p:blipFill>
        <p:spPr>
          <a:xfrm>
            <a:off x="647700" y="1594831"/>
            <a:ext cx="6270662" cy="3668338"/>
          </a:xfrm>
          <a:prstGeom prst="rect">
            <a:avLst/>
          </a:prstGeom>
          <a:effectLst/>
        </p:spPr>
      </p:pic>
    </p:spTree>
    <p:extLst>
      <p:ext uri="{BB962C8B-B14F-4D97-AF65-F5344CB8AC3E}">
        <p14:creationId xmlns:p14="http://schemas.microsoft.com/office/powerpoint/2010/main" val="19898801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ppt_w</p:attrName>
                                        </p:attrNameLst>
                                      </p:cBhvr>
                                      <p:tavLst>
                                        <p:tav tm="0">
                                          <p:val>
                                            <p:strVal val="#ppt_w*0.70"/>
                                          </p:val>
                                        </p:tav>
                                        <p:tav tm="100000">
                                          <p:val>
                                            <p:strVal val="#ppt_w"/>
                                          </p:val>
                                        </p:tav>
                                      </p:tavLst>
                                    </p:anim>
                                    <p:anim calcmode="lin" valueType="num">
                                      <p:cBhvr>
                                        <p:cTn id="12" dur="750" fill="hold"/>
                                        <p:tgtEl>
                                          <p:spTgt spid="7"/>
                                        </p:tgtEl>
                                        <p:attrNameLst>
                                          <p:attrName>ppt_h</p:attrName>
                                        </p:attrNameLst>
                                      </p:cBhvr>
                                      <p:tavLst>
                                        <p:tav tm="0">
                                          <p:val>
                                            <p:strVal val="#ppt_h"/>
                                          </p:val>
                                        </p:tav>
                                        <p:tav tm="100000">
                                          <p:val>
                                            <p:strVal val="#ppt_h"/>
                                          </p:val>
                                        </p:tav>
                                      </p:tavLst>
                                    </p:anim>
                                    <p:animEffect transition="in" filter="fade">
                                      <p:cBhvr>
                                        <p:cTn id="1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BC5C321-36CF-409D-A172-C8011C3A4653}"/>
              </a:ext>
            </a:extLst>
          </p:cNvPr>
          <p:cNvSpPr>
            <a:spLocks noGrp="1"/>
          </p:cNvSpPr>
          <p:nvPr>
            <p:ph type="body" idx="1"/>
          </p:nvPr>
        </p:nvSpPr>
        <p:spPr>
          <a:xfrm>
            <a:off x="1154955" y="1266958"/>
            <a:ext cx="2904124" cy="4528457"/>
          </a:xfrm>
        </p:spPr>
        <p:txBody>
          <a:bodyPr vert="horz" lIns="91440" tIns="45720" rIns="91440" bIns="45720" rtlCol="0" anchor="ctr">
            <a:normAutofit/>
          </a:bodyPr>
          <a:lstStyle/>
          <a:p>
            <a:pPr algn="r"/>
            <a:r>
              <a:rPr lang="en-US" b="0" i="0" kern="1200" cap="all" dirty="0">
                <a:solidFill>
                  <a:schemeClr val="tx2"/>
                </a:solidFill>
                <a:latin typeface="+mj-lt"/>
                <a:ea typeface="+mj-ea"/>
                <a:cs typeface="+mj-cs"/>
              </a:rPr>
              <a:t>P4</a:t>
            </a:r>
          </a:p>
        </p:txBody>
      </p:sp>
      <p:sp>
        <p:nvSpPr>
          <p:cNvPr id="2" name="Title 1">
            <a:extLst>
              <a:ext uri="{FF2B5EF4-FFF2-40B4-BE49-F238E27FC236}">
                <a16:creationId xmlns:a16="http://schemas.microsoft.com/office/drawing/2014/main" id="{387DA779-AE2A-4FBB-9E1E-9489FD2BDEA0}"/>
              </a:ext>
            </a:extLst>
          </p:cNvPr>
          <p:cNvSpPr>
            <a:spLocks noGrp="1"/>
          </p:cNvSpPr>
          <p:nvPr>
            <p:ph type="title"/>
          </p:nvPr>
        </p:nvSpPr>
        <p:spPr>
          <a:xfrm>
            <a:off x="4654295" y="1266958"/>
            <a:ext cx="6808362" cy="4528457"/>
          </a:xfrm>
        </p:spPr>
        <p:txBody>
          <a:bodyPr vert="horz" lIns="91440" tIns="45720" rIns="91440" bIns="45720" rtlCol="0" anchor="ctr">
            <a:normAutofit/>
          </a:bodyPr>
          <a:lstStyle/>
          <a:p>
            <a:pPr>
              <a:lnSpc>
                <a:spcPct val="90000"/>
              </a:lnSpc>
            </a:pPr>
            <a:r>
              <a:rPr lang="en-US" sz="1400" b="0" i="0" kern="1200" dirty="0">
                <a:solidFill>
                  <a:schemeClr val="tx2"/>
                </a:solidFill>
                <a:latin typeface="+mj-lt"/>
                <a:ea typeface="+mj-ea"/>
                <a:cs typeface="+mj-cs"/>
              </a:rPr>
              <a:t>P4 is abbreviation for Protocol Independent Packet Processor.</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P4 is used to program data planes only and provides interface for communication between control plane and data plane.</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It helps us achieve our goal of instructing the switch to process packets satisfying our requirements, making the network malleable.</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P4 has provided a breakthrough in customizing the network, creating a customizable environments catering to our creativity in providing best networking services.</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Target manufacturers provide the hardware or software implementation framework, an architecture definition, and a P4 compiler for the target.</a:t>
            </a:r>
          </a:p>
        </p:txBody>
      </p:sp>
    </p:spTree>
    <p:extLst>
      <p:ext uri="{BB962C8B-B14F-4D97-AF65-F5344CB8AC3E}">
        <p14:creationId xmlns:p14="http://schemas.microsoft.com/office/powerpoint/2010/main" val="353237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375"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75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3">
                                            <p:txEl>
                                              <p:pRg st="0" end="0"/>
                                            </p:txEl>
                                          </p:spTgt>
                                        </p:tgtEl>
                                      </p:cBhvr>
                                    </p:animEffect>
                                  </p:childTnLst>
                                </p:cTn>
                              </p:par>
                            </p:childTnLst>
                          </p:cTn>
                        </p:par>
                        <p:par>
                          <p:cTn id="15" fill="hold">
                            <p:stCondLst>
                              <p:cond delay="75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4A153-5350-4144-B118-113758ECFCAD}"/>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3200" dirty="0">
                <a:solidFill>
                  <a:srgbClr val="F2F2F2"/>
                </a:solidFill>
              </a:rPr>
              <a:t>P4 GOALS</a:t>
            </a:r>
          </a:p>
        </p:txBody>
      </p:sp>
      <p:sp>
        <p:nvSpPr>
          <p:cNvPr id="29"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Diagram 3">
            <a:extLst>
              <a:ext uri="{FF2B5EF4-FFF2-40B4-BE49-F238E27FC236}">
                <a16:creationId xmlns:a16="http://schemas.microsoft.com/office/drawing/2014/main" id="{BFF266FF-7FDF-4CAD-9784-DD1D6303BCD2}"/>
              </a:ext>
            </a:extLst>
          </p:cNvPr>
          <p:cNvGraphicFramePr/>
          <p:nvPr>
            <p:extLst>
              <p:ext uri="{D42A27DB-BD31-4B8C-83A1-F6EECF244321}">
                <p14:modId xmlns:p14="http://schemas.microsoft.com/office/powerpoint/2010/main" val="192763372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192791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4CD2-93AA-4AA4-8D17-0A2626B63A54}"/>
              </a:ext>
            </a:extLst>
          </p:cNvPr>
          <p:cNvSpPr>
            <a:spLocks noGrp="1"/>
          </p:cNvSpPr>
          <p:nvPr>
            <p:ph type="title"/>
          </p:nvPr>
        </p:nvSpPr>
        <p:spPr/>
        <p:txBody>
          <a:bodyPr/>
          <a:lstStyle/>
          <a:p>
            <a:r>
              <a:rPr lang="en-US" dirty="0"/>
              <a:t>APPLICATIONS</a:t>
            </a:r>
            <a:endParaRPr lang="en-IN" dirty="0"/>
          </a:p>
        </p:txBody>
      </p:sp>
      <p:graphicFrame>
        <p:nvGraphicFramePr>
          <p:cNvPr id="3" name="Diagram 2">
            <a:extLst>
              <a:ext uri="{FF2B5EF4-FFF2-40B4-BE49-F238E27FC236}">
                <a16:creationId xmlns:a16="http://schemas.microsoft.com/office/drawing/2014/main" id="{4AF7A5F0-79E2-467B-8ADF-AC5B7CE80C70}"/>
              </a:ext>
            </a:extLst>
          </p:cNvPr>
          <p:cNvGraphicFramePr/>
          <p:nvPr>
            <p:extLst>
              <p:ext uri="{D42A27DB-BD31-4B8C-83A1-F6EECF244321}">
                <p14:modId xmlns:p14="http://schemas.microsoft.com/office/powerpoint/2010/main" val="2379241371"/>
              </p:ext>
            </p:extLst>
          </p:nvPr>
        </p:nvGraphicFramePr>
        <p:xfrm>
          <a:off x="2032000" y="1305017"/>
          <a:ext cx="8128000" cy="4833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80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B3BF8-6A38-41C6-9ECC-B2550621B24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200" b="0" i="0" kern="1200" spc="100" baseline="0" dirty="0">
                <a:solidFill>
                  <a:srgbClr val="EBEBEB"/>
                </a:solidFill>
                <a:latin typeface="+mj-lt"/>
                <a:ea typeface="+mj-ea"/>
                <a:cs typeface="+mj-cs"/>
              </a:rPr>
              <a:t>P4 WORKFLOW</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27A9EAA-F052-4D25-AADC-DA1234331B7A}"/>
              </a:ext>
            </a:extLst>
          </p:cNvPr>
          <p:cNvPicPr>
            <a:picLocks noChangeAspect="1"/>
          </p:cNvPicPr>
          <p:nvPr/>
        </p:nvPicPr>
        <p:blipFill>
          <a:blip r:embed="rId6"/>
          <a:stretch>
            <a:fillRect/>
          </a:stretch>
        </p:blipFill>
        <p:spPr>
          <a:xfrm>
            <a:off x="647700" y="1829981"/>
            <a:ext cx="6270662" cy="3198037"/>
          </a:xfrm>
          <a:prstGeom prst="rect">
            <a:avLst/>
          </a:prstGeom>
          <a:effectLst/>
        </p:spPr>
      </p:pic>
    </p:spTree>
    <p:extLst>
      <p:ext uri="{BB962C8B-B14F-4D97-AF65-F5344CB8AC3E}">
        <p14:creationId xmlns:p14="http://schemas.microsoft.com/office/powerpoint/2010/main" val="16594204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7"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368CF1-00D1-4B86-990B-4B5B97F67584}"/>
              </a:ext>
            </a:extLst>
          </p:cNvPr>
          <p:cNvSpPr txBox="1"/>
          <p:nvPr/>
        </p:nvSpPr>
        <p:spPr>
          <a:xfrm>
            <a:off x="7385967" y="1325880"/>
            <a:ext cx="4158334" cy="3066507"/>
          </a:xfrm>
          <a:prstGeom prst="rect">
            <a:avLst/>
          </a:prstGeom>
        </p:spPr>
        <p:txBody>
          <a:bodyPr vert="horz" lIns="91440" tIns="45720" rIns="91440" bIns="45720" rtlCol="0" anchor="b">
            <a:normAutofit/>
          </a:bodyPr>
          <a:lstStyle/>
          <a:p>
            <a:pPr>
              <a:spcBef>
                <a:spcPct val="0"/>
              </a:spcBef>
              <a:spcAft>
                <a:spcPts val="600"/>
              </a:spcAft>
            </a:pPr>
            <a:r>
              <a:rPr lang="en-US" sz="3200" b="0" i="0" kern="1200" dirty="0">
                <a:solidFill>
                  <a:srgbClr val="EBEBEB"/>
                </a:solidFill>
                <a:latin typeface="+mj-lt"/>
                <a:ea typeface="+mj-ea"/>
                <a:cs typeface="+mj-cs"/>
              </a:rPr>
              <a:t>P4 PROGRAM TEMPLATE</a:t>
            </a:r>
          </a:p>
        </p:txBody>
      </p:sp>
      <p:sp>
        <p:nvSpPr>
          <p:cNvPr id="48"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52" name="Rectangle 51">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Graphical user interface, application&#10;&#10;Description automatically generated">
            <a:extLst>
              <a:ext uri="{FF2B5EF4-FFF2-40B4-BE49-F238E27FC236}">
                <a16:creationId xmlns:a16="http://schemas.microsoft.com/office/drawing/2014/main" id="{BC2EA851-2A46-49BA-B58F-14B6762A339B}"/>
              </a:ext>
            </a:extLst>
          </p:cNvPr>
          <p:cNvPicPr>
            <a:picLocks noChangeAspect="1"/>
          </p:cNvPicPr>
          <p:nvPr/>
        </p:nvPicPr>
        <p:blipFill>
          <a:blip r:embed="rId6"/>
          <a:stretch>
            <a:fillRect/>
          </a:stretch>
        </p:blipFill>
        <p:spPr>
          <a:xfrm>
            <a:off x="532660" y="2050742"/>
            <a:ext cx="5561751" cy="2902998"/>
          </a:xfrm>
          <a:prstGeom prst="rect">
            <a:avLst/>
          </a:prstGeom>
          <a:effectLst/>
        </p:spPr>
      </p:pic>
    </p:spTree>
    <p:extLst>
      <p:ext uri="{BB962C8B-B14F-4D97-AF65-F5344CB8AC3E}">
        <p14:creationId xmlns:p14="http://schemas.microsoft.com/office/powerpoint/2010/main" val="965440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5C3E-91BA-4E96-8723-F87E3C38721C}"/>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3200" b="0" i="0" kern="1200" dirty="0">
                <a:solidFill>
                  <a:srgbClr val="EBEBEB"/>
                </a:solidFill>
                <a:latin typeface="+mj-lt"/>
                <a:ea typeface="+mj-ea"/>
                <a:cs typeface="+mj-cs"/>
              </a:rPr>
              <a:t>BMV2 SWITCH</a:t>
            </a:r>
          </a:p>
        </p:txBody>
      </p:sp>
      <p:sp>
        <p:nvSpPr>
          <p:cNvPr id="37"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9" name="Rectangle 27">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FFCD860B-44CD-4153-8E0A-971103EECB6C}"/>
              </a:ext>
            </a:extLst>
          </p:cNvPr>
          <p:cNvSpPr>
            <a:spLocks noGrp="1"/>
          </p:cNvSpPr>
          <p:nvPr>
            <p:ph type="body" sz="half" idx="2"/>
          </p:nvPr>
        </p:nvSpPr>
        <p:spPr>
          <a:xfrm>
            <a:off x="5048452" y="1410459"/>
            <a:ext cx="6495847" cy="1885146"/>
          </a:xfrm>
        </p:spPr>
        <p:txBody>
          <a:bodyPr vert="horz" lIns="91440" tIns="45720" rIns="91440" bIns="45720" rtlCol="0">
            <a:normAutofit/>
          </a:bodyPr>
          <a:lstStyle/>
          <a:p>
            <a:pPr marL="285750" indent="-285750">
              <a:buFont typeface="Arial" panose="020B0604020202020204" pitchFamily="34" charset="0"/>
              <a:buChar char="•"/>
            </a:pPr>
            <a:r>
              <a:rPr lang="en-US" dirty="0"/>
              <a:t>Behavioral model is a software switch designed to act as target for our P4 program.</a:t>
            </a:r>
          </a:p>
          <a:p>
            <a:pPr marL="285750" indent="-285750">
              <a:buFont typeface="Arial" panose="020B0604020202020204" pitchFamily="34" charset="0"/>
              <a:buChar char="•"/>
            </a:pPr>
            <a:r>
              <a:rPr lang="en-US" dirty="0"/>
              <a:t>It is configured using JSON configuration file written by programmer.</a:t>
            </a:r>
          </a:p>
          <a:p>
            <a:pPr marL="285750" indent="-285750">
              <a:buFont typeface="Arial" panose="020B0604020202020204" pitchFamily="34" charset="0"/>
              <a:buChar char="•"/>
            </a:pPr>
            <a:r>
              <a:rPr lang="en-US" dirty="0"/>
              <a:t>It follows V1 model architecture as shown below.</a:t>
            </a:r>
          </a:p>
        </p:txBody>
      </p:sp>
      <p:pic>
        <p:nvPicPr>
          <p:cNvPr id="5" name="Picture 2" descr="Diagram&#10;&#10;Description automatically generated">
            <a:extLst>
              <a:ext uri="{FF2B5EF4-FFF2-40B4-BE49-F238E27FC236}">
                <a16:creationId xmlns:a16="http://schemas.microsoft.com/office/drawing/2014/main" id="{0B728B5D-8374-4865-A220-D2AA14B9169F}"/>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5048452" y="3562395"/>
            <a:ext cx="6495847" cy="193251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316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strVal val="#ppt_w+.3"/>
                                          </p:val>
                                        </p:tav>
                                        <p:tav tm="100000">
                                          <p:val>
                                            <p:strVal val="#ppt_w"/>
                                          </p:val>
                                        </p:tav>
                                      </p:tavLst>
                                    </p:anim>
                                    <p:anim calcmode="lin" valueType="num">
                                      <p:cBhvr>
                                        <p:cTn id="8" dur="750" fill="hold"/>
                                        <p:tgtEl>
                                          <p:spTgt spid="2"/>
                                        </p:tgtEl>
                                        <p:attrNameLst>
                                          <p:attrName>ppt_h</p:attrName>
                                        </p:attrNameLst>
                                      </p:cBhvr>
                                      <p:tavLst>
                                        <p:tav tm="0">
                                          <p:val>
                                            <p:strVal val="#ppt_h"/>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4" presetClass="entr" presetSubtype="1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250"/>
                                        <p:tgtEl>
                                          <p:spTgt spid="4">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250"/>
                                        <p:tgtEl>
                                          <p:spTgt spid="4">
                                            <p:txEl>
                                              <p:pRg st="1" end="1"/>
                                            </p:txEl>
                                          </p:spTgt>
                                        </p:tgtEl>
                                      </p:cBhvr>
                                    </p:animEffect>
                                  </p:childTnLst>
                                </p:cTn>
                              </p:par>
                            </p:childTnLst>
                          </p:cTn>
                        </p:par>
                        <p:par>
                          <p:cTn id="18" fill="hold">
                            <p:stCondLst>
                              <p:cond delay="1250"/>
                            </p:stCondLst>
                            <p:childTnLst>
                              <p:par>
                                <p:cTn id="19" presetID="14" presetClass="entr" presetSubtype="1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250"/>
                                        <p:tgtEl>
                                          <p:spTgt spid="4">
                                            <p:txEl>
                                              <p:pRg st="2" end="2"/>
                                            </p:txEl>
                                          </p:spTgt>
                                        </p:tgtEl>
                                      </p:cBhvr>
                                    </p:animEffect>
                                  </p:childTnLst>
                                </p:cTn>
                              </p:par>
                            </p:childTnLst>
                          </p:cTn>
                        </p:par>
                        <p:par>
                          <p:cTn id="22" fill="hold">
                            <p:stCondLst>
                              <p:cond delay="1500"/>
                            </p:stCondLst>
                            <p:childTnLst>
                              <p:par>
                                <p:cTn id="23" presetID="6"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1533</TotalTime>
  <Words>234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P4 PROGRAMMING</vt:lpstr>
      <vt:lpstr>    </vt:lpstr>
      <vt:lpstr>PowerPoint Presentation</vt:lpstr>
      <vt:lpstr>P4 is abbreviation for Protocol Independent Packet Processor.  P4 is used to program data planes only and provides interface for communication between control plane and data plane.  It helps us achieve our goal of instructing the switch to process packets satisfying our requirements, making the network malleable.  P4 has provided a breakthrough in customizing the network, creating a customizable environments catering to our creativity in providing best networking services.  Target manufacturers provide the hardware or software implementation framework, an architecture definition, and a P4 compiler for the target.</vt:lpstr>
      <vt:lpstr>P4 GOALS</vt:lpstr>
      <vt:lpstr>APPLICATIONS</vt:lpstr>
      <vt:lpstr>P4 WORKFLOW</vt:lpstr>
      <vt:lpstr>PowerPoint Presentation</vt:lpstr>
      <vt:lpstr>BMV2 SWITCH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PROGRAMMING</dc:title>
  <dc:creator>BURHANUDDIN MURTAZA RANGWALA-180905390</dc:creator>
  <cp:lastModifiedBy>BURHANUDDIN MURTAZA RANGWALA-180905390</cp:lastModifiedBy>
  <cp:revision>50</cp:revision>
  <dcterms:created xsi:type="dcterms:W3CDTF">2021-07-01T09:16:02Z</dcterms:created>
  <dcterms:modified xsi:type="dcterms:W3CDTF">2021-10-25T09:06:16Z</dcterms:modified>
</cp:coreProperties>
</file>