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3.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3/31/2021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3/31/2021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Faculty Record Management System</a:t>
            </a:r>
            <a:endParaRPr lang="en-IN" sz="3600" dirty="0"/>
          </a:p>
        </p:txBody>
      </p:sp>
      <p:sp>
        <p:nvSpPr>
          <p:cNvPr id="3" name="Subtitle 2"/>
          <p:cNvSpPr>
            <a:spLocks noGrp="1"/>
          </p:cNvSpPr>
          <p:nvPr>
            <p:ph type="subTitle" idx="1"/>
          </p:nvPr>
        </p:nvSpPr>
        <p:spPr>
          <a:xfrm>
            <a:off x="810001" y="5280847"/>
            <a:ext cx="10572000" cy="1289770"/>
          </a:xfrm>
        </p:spPr>
        <p:txBody>
          <a:bodyPr>
            <a:normAutofit fontScale="85000" lnSpcReduction="20000"/>
          </a:bodyPr>
          <a:lstStyle/>
          <a:p>
            <a:r>
              <a:rPr lang="en-IN" dirty="0" smtClean="0"/>
              <a:t>Team Members- </a:t>
            </a:r>
          </a:p>
          <a:p>
            <a:r>
              <a:rPr lang="en-IN" dirty="0" err="1" smtClean="0"/>
              <a:t>Burhanuddin</a:t>
            </a:r>
            <a:r>
              <a:rPr lang="en-IN" dirty="0" smtClean="0"/>
              <a:t> Bootwala ( EN18CS301071)</a:t>
            </a:r>
          </a:p>
          <a:p>
            <a:r>
              <a:rPr lang="en-IN" dirty="0" smtClean="0"/>
              <a:t>Dev </a:t>
            </a:r>
            <a:r>
              <a:rPr lang="en-IN" dirty="0" err="1" smtClean="0"/>
              <a:t>Ramchandani</a:t>
            </a:r>
            <a:r>
              <a:rPr lang="en-IN" dirty="0" smtClean="0"/>
              <a:t> (EN18CS301078)</a:t>
            </a:r>
          </a:p>
          <a:p>
            <a:r>
              <a:rPr lang="en-IN" dirty="0" err="1" smtClean="0"/>
              <a:t>Gurneet</a:t>
            </a:r>
            <a:r>
              <a:rPr lang="en-IN" dirty="0" smtClean="0"/>
              <a:t> </a:t>
            </a:r>
            <a:r>
              <a:rPr lang="en-IN" dirty="0" err="1" smtClean="0"/>
              <a:t>Chahbra</a:t>
            </a:r>
            <a:r>
              <a:rPr lang="en-IN" dirty="0" smtClean="0"/>
              <a:t> (EN18CS301092)</a:t>
            </a:r>
          </a:p>
          <a:p>
            <a:endParaRPr lang="en-IN" dirty="0"/>
          </a:p>
        </p:txBody>
      </p:sp>
    </p:spTree>
    <p:extLst>
      <p:ext uri="{BB962C8B-B14F-4D97-AF65-F5344CB8AC3E}">
        <p14:creationId xmlns:p14="http://schemas.microsoft.com/office/powerpoint/2010/main" val="199284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982" y="447188"/>
            <a:ext cx="2865015" cy="970450"/>
          </a:xfrm>
        </p:spPr>
        <p:txBody>
          <a:bodyPr/>
          <a:lstStyle/>
          <a:p>
            <a:r>
              <a:rPr lang="en-IN" dirty="0" smtClean="0"/>
              <a:t>Activity Diagram</a:t>
            </a:r>
            <a:endParaRPr lang="en-IN" dirty="0"/>
          </a:p>
        </p:txBody>
      </p:sp>
      <p:pic>
        <p:nvPicPr>
          <p:cNvPr id="4" name="image15.jpeg"/>
          <p:cNvPicPr/>
          <p:nvPr/>
        </p:nvPicPr>
        <p:blipFill>
          <a:blip r:embed="rId2" cstate="print"/>
          <a:stretch>
            <a:fillRect/>
          </a:stretch>
        </p:blipFill>
        <p:spPr>
          <a:xfrm>
            <a:off x="0" y="0"/>
            <a:ext cx="8516982" cy="6858000"/>
          </a:xfrm>
          <a:prstGeom prst="rect">
            <a:avLst/>
          </a:prstGeom>
        </p:spPr>
      </p:pic>
    </p:spTree>
    <p:extLst>
      <p:ext uri="{BB962C8B-B14F-4D97-AF65-F5344CB8AC3E}">
        <p14:creationId xmlns:p14="http://schemas.microsoft.com/office/powerpoint/2010/main" val="35695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7166" y="447188"/>
            <a:ext cx="3034832" cy="970450"/>
          </a:xfrm>
        </p:spPr>
        <p:txBody>
          <a:bodyPr/>
          <a:lstStyle/>
          <a:p>
            <a:r>
              <a:rPr lang="en-IN" dirty="0" smtClean="0"/>
              <a:t>Activity Diagram</a:t>
            </a:r>
            <a:endParaRPr lang="en-IN" dirty="0"/>
          </a:p>
        </p:txBody>
      </p:sp>
      <p:pic>
        <p:nvPicPr>
          <p:cNvPr id="5" name="image16.jpeg"/>
          <p:cNvPicPr/>
          <p:nvPr/>
        </p:nvPicPr>
        <p:blipFill>
          <a:blip r:embed="rId2" cstate="print"/>
          <a:stretch>
            <a:fillRect/>
          </a:stretch>
        </p:blipFill>
        <p:spPr>
          <a:xfrm>
            <a:off x="0" y="0"/>
            <a:ext cx="8112034" cy="6858000"/>
          </a:xfrm>
          <a:prstGeom prst="rect">
            <a:avLst/>
          </a:prstGeom>
        </p:spPr>
      </p:pic>
    </p:spTree>
    <p:extLst>
      <p:ext uri="{BB962C8B-B14F-4D97-AF65-F5344CB8AC3E}">
        <p14:creationId xmlns:p14="http://schemas.microsoft.com/office/powerpoint/2010/main" val="174374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726" y="470263"/>
            <a:ext cx="3174274" cy="1188719"/>
          </a:xfrm>
        </p:spPr>
        <p:txBody>
          <a:bodyPr/>
          <a:lstStyle/>
          <a:p>
            <a:r>
              <a:rPr lang="en-IN" sz="3200" dirty="0" smtClean="0"/>
              <a:t>Collaboration Diagram</a:t>
            </a:r>
            <a:endParaRPr lang="en-IN" sz="3200" dirty="0"/>
          </a:p>
        </p:txBody>
      </p:sp>
      <p:pic>
        <p:nvPicPr>
          <p:cNvPr id="4" name="Content Placeholder 3"/>
          <p:cNvPicPr>
            <a:picLocks noGrp="1" noChangeAspect="1"/>
          </p:cNvPicPr>
          <p:nvPr>
            <p:ph idx="1"/>
          </p:nvPr>
        </p:nvPicPr>
        <p:blipFill rotWithShape="1">
          <a:blip r:embed="rId2"/>
          <a:srcRect l="22413" t="36944" r="1458" b="12772"/>
          <a:stretch/>
        </p:blipFill>
        <p:spPr>
          <a:xfrm>
            <a:off x="0" y="-45404"/>
            <a:ext cx="8865775" cy="6903403"/>
          </a:xfrm>
          <a:prstGeom prst="rect">
            <a:avLst/>
          </a:prstGeom>
        </p:spPr>
      </p:pic>
    </p:spTree>
    <p:extLst>
      <p:ext uri="{BB962C8B-B14F-4D97-AF65-F5344CB8AC3E}">
        <p14:creationId xmlns:p14="http://schemas.microsoft.com/office/powerpoint/2010/main" val="235690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0754" y="447188"/>
            <a:ext cx="2495006" cy="1407738"/>
          </a:xfrm>
        </p:spPr>
        <p:txBody>
          <a:bodyPr/>
          <a:lstStyle/>
          <a:p>
            <a:r>
              <a:rPr lang="en-IN" dirty="0" smtClean="0"/>
              <a:t>Activity Diagram</a:t>
            </a:r>
            <a:endParaRPr lang="en-IN" dirty="0"/>
          </a:p>
        </p:txBody>
      </p:sp>
      <p:pic>
        <p:nvPicPr>
          <p:cNvPr id="4" name="Content Placeholder 3"/>
          <p:cNvPicPr>
            <a:picLocks noGrp="1" noChangeAspect="1"/>
          </p:cNvPicPr>
          <p:nvPr>
            <p:ph idx="1"/>
          </p:nvPr>
        </p:nvPicPr>
        <p:blipFill rotWithShape="1">
          <a:blip r:embed="rId2"/>
          <a:srcRect l="9509"/>
          <a:stretch/>
        </p:blipFill>
        <p:spPr>
          <a:xfrm>
            <a:off x="0" y="0"/>
            <a:ext cx="9026434" cy="6842857"/>
          </a:xfrm>
          <a:prstGeom prst="rect">
            <a:avLst/>
          </a:prstGeom>
        </p:spPr>
      </p:pic>
    </p:spTree>
    <p:extLst>
      <p:ext uri="{BB962C8B-B14F-4D97-AF65-F5344CB8AC3E}">
        <p14:creationId xmlns:p14="http://schemas.microsoft.com/office/powerpoint/2010/main" val="47568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Domain</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"Faculty Management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a:t>
            </a:r>
          </a:p>
          <a:p>
            <a:r>
              <a:rPr lang="en-IN" dirty="0"/>
              <a:t>The application is reduced as much as possible to avoid errors while entering the data. It also provides error message while entering invalid data. No formal knowledge is needed for the user to use this system. Thus, by this all it proves it is user-friendly. Faculty Management System, as described above, can lead to error free, secure, reliable and fast management system. It can assist the user to concentrate on their other activities rather to concentrate on the record keeping. Thus, it will help organization in better utilization of resources. </a:t>
            </a:r>
          </a:p>
          <a:p>
            <a:r>
              <a:rPr lang="en-IN" dirty="0"/>
              <a:t>Every organization, whether big or small, has challenges to overcome and managing the information of Students, Faculty, Courses, Managing Sessions, Lectures. Every Faculty Management System has different Faculty needs; therefore, we design exclusive employee management systems that are adapted to your managerial requirements. This is designed to assist in strategic planning, and will help you ensure that your organization is equipped with the right level of information and details for your future goals. Also, for those busy executives who are always on the go, our systems come with remote access features, which will allow you to manage your workforce anytime, at all times. </a:t>
            </a:r>
          </a:p>
          <a:p>
            <a:r>
              <a:rPr lang="en-IN" dirty="0"/>
              <a:t>These systems will ultimately allow you to better manage resources. </a:t>
            </a:r>
          </a:p>
        </p:txBody>
      </p:sp>
    </p:spTree>
    <p:extLst>
      <p:ext uri="{BB962C8B-B14F-4D97-AF65-F5344CB8AC3E}">
        <p14:creationId xmlns:p14="http://schemas.microsoft.com/office/powerpoint/2010/main" val="278013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lstStyle/>
          <a:p>
            <a:r>
              <a:rPr lang="en-IN" dirty="0" smtClean="0"/>
              <a:t>Frontend </a:t>
            </a:r>
            <a:r>
              <a:rPr lang="en-IN" dirty="0"/>
              <a:t>– CSS, HTML, JS.</a:t>
            </a:r>
          </a:p>
          <a:p>
            <a:r>
              <a:rPr lang="en-IN" dirty="0"/>
              <a:t>Backend - Python. </a:t>
            </a:r>
          </a:p>
          <a:p>
            <a:r>
              <a:rPr lang="en-IN" dirty="0"/>
              <a:t>Framework – Django.</a:t>
            </a:r>
          </a:p>
          <a:p>
            <a:r>
              <a:rPr lang="en-IN" dirty="0"/>
              <a:t>For Database - </a:t>
            </a:r>
            <a:r>
              <a:rPr lang="en-IN" dirty="0" smtClean="0"/>
              <a:t>MySQL</a:t>
            </a:r>
            <a:endParaRPr lang="en-IN" dirty="0"/>
          </a:p>
        </p:txBody>
      </p:sp>
    </p:spTree>
    <p:extLst>
      <p:ext uri="{BB962C8B-B14F-4D97-AF65-F5344CB8AC3E}">
        <p14:creationId xmlns:p14="http://schemas.microsoft.com/office/powerpoint/2010/main" val="229941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794" y="708445"/>
            <a:ext cx="4001484" cy="970450"/>
          </a:xfrm>
        </p:spPr>
        <p:txBody>
          <a:bodyPr/>
          <a:lstStyle/>
          <a:p>
            <a:r>
              <a:rPr lang="en-IN" dirty="0" smtClean="0"/>
              <a:t>Use Case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203474" cy="6858000"/>
          </a:xfrm>
        </p:spPr>
      </p:pic>
    </p:spTree>
    <p:extLst>
      <p:ext uri="{BB962C8B-B14F-4D97-AF65-F5344CB8AC3E}">
        <p14:creationId xmlns:p14="http://schemas.microsoft.com/office/powerpoint/2010/main" val="34723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2010" y="682320"/>
            <a:ext cx="2716972" cy="970450"/>
          </a:xfrm>
        </p:spPr>
        <p:txBody>
          <a:bodyPr/>
          <a:lstStyle/>
          <a:p>
            <a:r>
              <a:rPr lang="en-IN" dirty="0" smtClean="0"/>
              <a:t>Class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8268789" cy="6861796"/>
          </a:xfrm>
        </p:spPr>
      </p:pic>
    </p:spTree>
    <p:extLst>
      <p:ext uri="{BB962C8B-B14F-4D97-AF65-F5344CB8AC3E}">
        <p14:creationId xmlns:p14="http://schemas.microsoft.com/office/powerpoint/2010/main" val="180924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662" y="143692"/>
            <a:ext cx="3780237" cy="1710082"/>
          </a:xfrm>
        </p:spPr>
        <p:txBody>
          <a:bodyPr/>
          <a:lstStyle/>
          <a:p>
            <a:r>
              <a:rPr lang="en-IN" dirty="0" smtClean="0"/>
              <a:t>Sequence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100508" cy="6858000"/>
          </a:xfrm>
        </p:spPr>
      </p:pic>
    </p:spTree>
    <p:extLst>
      <p:ext uri="{BB962C8B-B14F-4D97-AF65-F5344CB8AC3E}">
        <p14:creationId xmlns:p14="http://schemas.microsoft.com/office/powerpoint/2010/main" val="66937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8848" y="679269"/>
            <a:ext cx="3465906" cy="934312"/>
          </a:xfrm>
        </p:spPr>
        <p:txBody>
          <a:bodyPr/>
          <a:lstStyle/>
          <a:p>
            <a:r>
              <a:rPr lang="en-IN" dirty="0" smtClean="0"/>
              <a:t>Deployment Diagram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958848" cy="6858000"/>
          </a:xfrm>
        </p:spPr>
      </p:pic>
    </p:spTree>
    <p:extLst>
      <p:ext uri="{BB962C8B-B14F-4D97-AF65-F5344CB8AC3E}">
        <p14:creationId xmlns:p14="http://schemas.microsoft.com/office/powerpoint/2010/main" val="237230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591" y="640081"/>
            <a:ext cx="3309152" cy="970450"/>
          </a:xfrm>
        </p:spPr>
        <p:txBody>
          <a:bodyPr/>
          <a:lstStyle/>
          <a:p>
            <a:r>
              <a:rPr lang="en-IN" dirty="0" smtClean="0"/>
              <a:t>Deployment Diagram</a:t>
            </a:r>
            <a:endParaRPr lang="en-IN" dirty="0"/>
          </a:p>
        </p:txBody>
      </p:sp>
      <p:pic>
        <p:nvPicPr>
          <p:cNvPr id="4" name="Content Placeholder 3"/>
          <p:cNvPicPr>
            <a:picLocks noGrp="1" noChangeAspect="1"/>
          </p:cNvPicPr>
          <p:nvPr>
            <p:ph idx="1"/>
          </p:nvPr>
        </p:nvPicPr>
        <p:blipFill rotWithShape="1">
          <a:blip r:embed="rId2"/>
          <a:srcRect l="42797" t="35149" r="22066" b="18159"/>
          <a:stretch/>
        </p:blipFill>
        <p:spPr>
          <a:xfrm>
            <a:off x="0" y="0"/>
            <a:ext cx="8724591" cy="6858000"/>
          </a:xfrm>
          <a:prstGeom prst="rect">
            <a:avLst/>
          </a:prstGeom>
        </p:spPr>
      </p:pic>
    </p:spTree>
    <p:extLst>
      <p:ext uri="{BB962C8B-B14F-4D97-AF65-F5344CB8AC3E}">
        <p14:creationId xmlns:p14="http://schemas.microsoft.com/office/powerpoint/2010/main" val="414883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090" y="447188"/>
            <a:ext cx="3465907" cy="970450"/>
          </a:xfrm>
        </p:spPr>
        <p:txBody>
          <a:bodyPr/>
          <a:lstStyle/>
          <a:p>
            <a:r>
              <a:rPr lang="en-IN" dirty="0" smtClean="0"/>
              <a:t>State Chart Diagram</a:t>
            </a:r>
            <a:endParaRPr lang="en-IN" dirty="0"/>
          </a:p>
        </p:txBody>
      </p:sp>
      <p:pic>
        <p:nvPicPr>
          <p:cNvPr id="5" name="Picture 4"/>
          <p:cNvPicPr>
            <a:picLocks noChangeAspect="1"/>
          </p:cNvPicPr>
          <p:nvPr/>
        </p:nvPicPr>
        <p:blipFill rotWithShape="1">
          <a:blip r:embed="rId2"/>
          <a:srcRect l="21218" t="19768" r="43141" b="10778"/>
          <a:stretch/>
        </p:blipFill>
        <p:spPr>
          <a:xfrm>
            <a:off x="0" y="0"/>
            <a:ext cx="6838950" cy="6863268"/>
          </a:xfrm>
          <a:prstGeom prst="rect">
            <a:avLst/>
          </a:prstGeom>
        </p:spPr>
      </p:pic>
    </p:spTree>
    <p:extLst>
      <p:ext uri="{BB962C8B-B14F-4D97-AF65-F5344CB8AC3E}">
        <p14:creationId xmlns:p14="http://schemas.microsoft.com/office/powerpoint/2010/main" val="1547833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TM03457503[[fn=Concis]]</Template>
  <TotalTime>331</TotalTime>
  <Words>366</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Faculty Record Management System</vt:lpstr>
      <vt:lpstr>Problem Domain</vt:lpstr>
      <vt:lpstr>Technology Used</vt:lpstr>
      <vt:lpstr>Use Case Diagram</vt:lpstr>
      <vt:lpstr>Class Diagram</vt:lpstr>
      <vt:lpstr>Sequence Diagram</vt:lpstr>
      <vt:lpstr>Deployment Diagram</vt:lpstr>
      <vt:lpstr>Deployment Diagram</vt:lpstr>
      <vt:lpstr>State Chart Diagram</vt:lpstr>
      <vt:lpstr>Activity Diagram</vt:lpstr>
      <vt:lpstr>Activity Diagram</vt:lpstr>
      <vt:lpstr>Collaboration Diagram</vt:lpstr>
      <vt:lpstr>Activity Diagram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Record Management System</dc:title>
  <dc:creator>HP</dc:creator>
  <cp:lastModifiedBy>HP</cp:lastModifiedBy>
  <cp:revision>12</cp:revision>
  <dcterms:created xsi:type="dcterms:W3CDTF">2021-02-03T08:24:25Z</dcterms:created>
  <dcterms:modified xsi:type="dcterms:W3CDTF">2021-03-31T07:58:32Z</dcterms:modified>
</cp:coreProperties>
</file>