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u Saboowala" userId="317c2c2b70df76d0" providerId="LiveId" clId="{E544C56F-71A3-4B96-8F07-84049E1708CF}"/>
    <pc:docChg chg="undo custSel addSld delSld modSld">
      <pc:chgData name="Buru Saboowala" userId="317c2c2b70df76d0" providerId="LiveId" clId="{E544C56F-71A3-4B96-8F07-84049E1708CF}" dt="2023-08-15T14:06:35.571" v="781" actId="20577"/>
      <pc:docMkLst>
        <pc:docMk/>
      </pc:docMkLst>
      <pc:sldChg chg="addSp delSp modSp mod">
        <pc:chgData name="Buru Saboowala" userId="317c2c2b70df76d0" providerId="LiveId" clId="{E544C56F-71A3-4B96-8F07-84049E1708CF}" dt="2023-08-15T14:06:35.571" v="781" actId="20577"/>
        <pc:sldMkLst>
          <pc:docMk/>
          <pc:sldMk cId="486737263" sldId="258"/>
        </pc:sldMkLst>
        <pc:spChg chg="mod">
          <ac:chgData name="Buru Saboowala" userId="317c2c2b70df76d0" providerId="LiveId" clId="{E544C56F-71A3-4B96-8F07-84049E1708CF}" dt="2023-08-15T12:34:47.267" v="13" actId="20577"/>
          <ac:spMkLst>
            <pc:docMk/>
            <pc:sldMk cId="486737263" sldId="258"/>
            <ac:spMk id="2" creationId="{43F78F65-3874-480C-A4EA-F48CCC5A90EA}"/>
          </ac:spMkLst>
        </pc:spChg>
        <pc:graphicFrameChg chg="add del mod modGraphic">
          <ac:chgData name="Buru Saboowala" userId="317c2c2b70df76d0" providerId="LiveId" clId="{E544C56F-71A3-4B96-8F07-84049E1708CF}" dt="2023-08-15T12:39:34.069" v="21" actId="478"/>
          <ac:graphicFrameMkLst>
            <pc:docMk/>
            <pc:sldMk cId="486737263" sldId="258"/>
            <ac:graphicFrameMk id="5" creationId="{276EF51C-FBF6-44BB-9EDF-0CB2F99FE06A}"/>
          </ac:graphicFrameMkLst>
        </pc:graphicFrameChg>
        <pc:graphicFrameChg chg="add mod">
          <ac:chgData name="Buru Saboowala" userId="317c2c2b70df76d0" providerId="LiveId" clId="{E544C56F-71A3-4B96-8F07-84049E1708CF}" dt="2023-08-15T14:06:35.571" v="781" actId="20577"/>
          <ac:graphicFrameMkLst>
            <pc:docMk/>
            <pc:sldMk cId="486737263" sldId="258"/>
            <ac:graphicFrameMk id="6" creationId="{34AF680F-DB82-4837-A616-108089A11A76}"/>
          </ac:graphicFrameMkLst>
        </pc:graphicFrameChg>
      </pc:sldChg>
      <pc:sldChg chg="addSp delSp modSp new mod">
        <pc:chgData name="Buru Saboowala" userId="317c2c2b70df76d0" providerId="LiveId" clId="{E544C56F-71A3-4B96-8F07-84049E1708CF}" dt="2023-08-15T12:48:12.566" v="49" actId="14100"/>
        <pc:sldMkLst>
          <pc:docMk/>
          <pc:sldMk cId="2861717106" sldId="259"/>
        </pc:sldMkLst>
        <pc:spChg chg="add mod">
          <ac:chgData name="Buru Saboowala" userId="317c2c2b70df76d0" providerId="LiveId" clId="{E544C56F-71A3-4B96-8F07-84049E1708CF}" dt="2023-08-15T12:48:02.760" v="48" actId="1076"/>
          <ac:spMkLst>
            <pc:docMk/>
            <pc:sldMk cId="2861717106" sldId="259"/>
            <ac:spMk id="2" creationId="{DB401CA2-63D5-4493-9E75-88C1D7B6185B}"/>
          </ac:spMkLst>
        </pc:spChg>
        <pc:spChg chg="add del">
          <ac:chgData name="Buru Saboowala" userId="317c2c2b70df76d0" providerId="LiveId" clId="{E544C56F-71A3-4B96-8F07-84049E1708CF}" dt="2023-08-15T12:47:14.960" v="38"/>
          <ac:spMkLst>
            <pc:docMk/>
            <pc:sldMk cId="2861717106" sldId="259"/>
            <ac:spMk id="3" creationId="{393E8297-91D2-4953-9086-BAF661BF5CD8}"/>
          </ac:spMkLst>
        </pc:spChg>
        <pc:picChg chg="add mod">
          <ac:chgData name="Buru Saboowala" userId="317c2c2b70df76d0" providerId="LiveId" clId="{E544C56F-71A3-4B96-8F07-84049E1708CF}" dt="2023-08-15T12:48:12.566" v="49" actId="14100"/>
          <ac:picMkLst>
            <pc:docMk/>
            <pc:sldMk cId="2861717106" sldId="259"/>
            <ac:picMk id="1027" creationId="{3D9C60E3-FBCF-473C-AD0B-7EFA334DE5EC}"/>
          </ac:picMkLst>
        </pc:picChg>
      </pc:sldChg>
      <pc:sldChg chg="addSp delSp modSp new mod">
        <pc:chgData name="Buru Saboowala" userId="317c2c2b70df76d0" providerId="LiveId" clId="{E544C56F-71A3-4B96-8F07-84049E1708CF}" dt="2023-08-15T13:00:38.338" v="123" actId="1076"/>
        <pc:sldMkLst>
          <pc:docMk/>
          <pc:sldMk cId="2524746128" sldId="260"/>
        </pc:sldMkLst>
        <pc:spChg chg="add mod">
          <ac:chgData name="Buru Saboowala" userId="317c2c2b70df76d0" providerId="LiveId" clId="{E544C56F-71A3-4B96-8F07-84049E1708CF}" dt="2023-08-15T13:00:38.338" v="123" actId="1076"/>
          <ac:spMkLst>
            <pc:docMk/>
            <pc:sldMk cId="2524746128" sldId="260"/>
            <ac:spMk id="2" creationId="{AFA86C54-DA23-4F6F-8B32-785333EAFB2E}"/>
          </ac:spMkLst>
        </pc:spChg>
        <pc:graphicFrameChg chg="add del mod modGraphic">
          <ac:chgData name="Buru Saboowala" userId="317c2c2b70df76d0" providerId="LiveId" clId="{E544C56F-71A3-4B96-8F07-84049E1708CF}" dt="2023-08-15T12:56:39.586" v="97" actId="478"/>
          <ac:graphicFrameMkLst>
            <pc:docMk/>
            <pc:sldMk cId="2524746128" sldId="260"/>
            <ac:graphicFrameMk id="5" creationId="{ADA1615D-D238-40C5-8574-6F8406644433}"/>
          </ac:graphicFrameMkLst>
        </pc:graphicFrameChg>
        <pc:graphicFrameChg chg="add del mod">
          <ac:chgData name="Buru Saboowala" userId="317c2c2b70df76d0" providerId="LiveId" clId="{E544C56F-71A3-4B96-8F07-84049E1708CF}" dt="2023-08-15T12:56:17.146" v="91"/>
          <ac:graphicFrameMkLst>
            <pc:docMk/>
            <pc:sldMk cId="2524746128" sldId="260"/>
            <ac:graphicFrameMk id="6" creationId="{CC242A57-5C5D-4411-B5F4-5CB062541273}"/>
          </ac:graphicFrameMkLst>
        </pc:graphicFrameChg>
        <pc:graphicFrameChg chg="add del mod">
          <ac:chgData name="Buru Saboowala" userId="317c2c2b70df76d0" providerId="LiveId" clId="{E544C56F-71A3-4B96-8F07-84049E1708CF}" dt="2023-08-15T12:56:28.630" v="94"/>
          <ac:graphicFrameMkLst>
            <pc:docMk/>
            <pc:sldMk cId="2524746128" sldId="260"/>
            <ac:graphicFrameMk id="7" creationId="{81943823-79CD-4D46-B3DD-A31B2C963E88}"/>
          </ac:graphicFrameMkLst>
        </pc:graphicFrameChg>
        <pc:graphicFrameChg chg="add del mod modGraphic">
          <ac:chgData name="Buru Saboowala" userId="317c2c2b70df76d0" providerId="LiveId" clId="{E544C56F-71A3-4B96-8F07-84049E1708CF}" dt="2023-08-15T12:59:55.088" v="114" actId="478"/>
          <ac:graphicFrameMkLst>
            <pc:docMk/>
            <pc:sldMk cId="2524746128" sldId="260"/>
            <ac:graphicFrameMk id="8" creationId="{EF02578D-D468-4BE0-8887-2BAD9B818FF9}"/>
          </ac:graphicFrameMkLst>
        </pc:graphicFrameChg>
        <pc:graphicFrameChg chg="add del mod modGraphic">
          <ac:chgData name="Buru Saboowala" userId="317c2c2b70df76d0" providerId="LiveId" clId="{E544C56F-71A3-4B96-8F07-84049E1708CF}" dt="2023-08-15T12:59:56.774" v="115" actId="478"/>
          <ac:graphicFrameMkLst>
            <pc:docMk/>
            <pc:sldMk cId="2524746128" sldId="260"/>
            <ac:graphicFrameMk id="9" creationId="{0B68D8FA-402E-4106-88AF-E9CA17BA5E99}"/>
          </ac:graphicFrameMkLst>
        </pc:graphicFrameChg>
        <pc:picChg chg="add del mod">
          <ac:chgData name="Buru Saboowala" userId="317c2c2b70df76d0" providerId="LiveId" clId="{E544C56F-71A3-4B96-8F07-84049E1708CF}" dt="2023-08-15T12:55:39.099" v="86" actId="478"/>
          <ac:picMkLst>
            <pc:docMk/>
            <pc:sldMk cId="2524746128" sldId="260"/>
            <ac:picMk id="4" creationId="{D90C2F70-F892-4A5E-A9A8-160FF3D6AB25}"/>
          </ac:picMkLst>
        </pc:picChg>
        <pc:picChg chg="add mod">
          <ac:chgData name="Buru Saboowala" userId="317c2c2b70df76d0" providerId="LiveId" clId="{E544C56F-71A3-4B96-8F07-84049E1708CF}" dt="2023-08-15T13:00:32.523" v="122" actId="14100"/>
          <ac:picMkLst>
            <pc:docMk/>
            <pc:sldMk cId="2524746128" sldId="260"/>
            <ac:picMk id="11" creationId="{084D01C9-A637-48BA-8FE1-D7D613289525}"/>
          </ac:picMkLst>
        </pc:picChg>
        <pc:picChg chg="add del mod">
          <ac:chgData name="Buru Saboowala" userId="317c2c2b70df76d0" providerId="LiveId" clId="{E544C56F-71A3-4B96-8F07-84049E1708CF}" dt="2023-08-15T12:53:37.146" v="80" actId="478"/>
          <ac:picMkLst>
            <pc:docMk/>
            <pc:sldMk cId="2524746128" sldId="260"/>
            <ac:picMk id="2050" creationId="{13AE3E67-966C-4120-BEEB-FADD6E3680DB}"/>
          </ac:picMkLst>
        </pc:picChg>
      </pc:sldChg>
      <pc:sldChg chg="addSp delSp modSp new mod">
        <pc:chgData name="Buru Saboowala" userId="317c2c2b70df76d0" providerId="LiveId" clId="{E544C56F-71A3-4B96-8F07-84049E1708CF}" dt="2023-08-15T13:18:29.665" v="423" actId="14100"/>
        <pc:sldMkLst>
          <pc:docMk/>
          <pc:sldMk cId="2600785916" sldId="261"/>
        </pc:sldMkLst>
        <pc:spChg chg="add mod">
          <ac:chgData name="Buru Saboowala" userId="317c2c2b70df76d0" providerId="LiveId" clId="{E544C56F-71A3-4B96-8F07-84049E1708CF}" dt="2023-08-15T13:17:52.318" v="419" actId="1076"/>
          <ac:spMkLst>
            <pc:docMk/>
            <pc:sldMk cId="2600785916" sldId="261"/>
            <ac:spMk id="2" creationId="{FEF87D02-9B5E-4AE3-AB2A-352B5BCF5F1A}"/>
          </ac:spMkLst>
        </pc:spChg>
        <pc:spChg chg="add del mod">
          <ac:chgData name="Buru Saboowala" userId="317c2c2b70df76d0" providerId="LiveId" clId="{E544C56F-71A3-4B96-8F07-84049E1708CF}" dt="2023-08-15T13:16:24.086" v="400" actId="21"/>
          <ac:spMkLst>
            <pc:docMk/>
            <pc:sldMk cId="2600785916" sldId="261"/>
            <ac:spMk id="3" creationId="{8152AAE7-8ABD-40AC-B689-AC9FD3B92A68}"/>
          </ac:spMkLst>
        </pc:spChg>
        <pc:spChg chg="add del mod">
          <ac:chgData name="Buru Saboowala" userId="317c2c2b70df76d0" providerId="LiveId" clId="{E544C56F-71A3-4B96-8F07-84049E1708CF}" dt="2023-08-15T13:16:24.086" v="402"/>
          <ac:spMkLst>
            <pc:docMk/>
            <pc:sldMk cId="2600785916" sldId="261"/>
            <ac:spMk id="4" creationId="{BBB00CE0-060B-4DB3-9F86-04F64EA82611}"/>
          </ac:spMkLst>
        </pc:spChg>
        <pc:spChg chg="add mod">
          <ac:chgData name="Buru Saboowala" userId="317c2c2b70df76d0" providerId="LiveId" clId="{E544C56F-71A3-4B96-8F07-84049E1708CF}" dt="2023-08-15T13:17:13.747" v="413" actId="1076"/>
          <ac:spMkLst>
            <pc:docMk/>
            <pc:sldMk cId="2600785916" sldId="261"/>
            <ac:spMk id="6" creationId="{48115FCA-5A30-40C9-9CF3-03D77CD46BB8}"/>
          </ac:spMkLst>
        </pc:spChg>
        <pc:picChg chg="add mod">
          <ac:chgData name="Buru Saboowala" userId="317c2c2b70df76d0" providerId="LiveId" clId="{E544C56F-71A3-4B96-8F07-84049E1708CF}" dt="2023-08-15T13:18:29.665" v="423" actId="14100"/>
          <ac:picMkLst>
            <pc:docMk/>
            <pc:sldMk cId="2600785916" sldId="261"/>
            <ac:picMk id="3074" creationId="{0FF82125-505D-4790-91AD-13B47E324100}"/>
          </ac:picMkLst>
        </pc:picChg>
      </pc:sldChg>
      <pc:sldChg chg="addSp modSp new del mod">
        <pc:chgData name="Buru Saboowala" userId="317c2c2b70df76d0" providerId="LiveId" clId="{E544C56F-71A3-4B96-8F07-84049E1708CF}" dt="2023-08-15T13:58:52.485" v="746" actId="47"/>
        <pc:sldMkLst>
          <pc:docMk/>
          <pc:sldMk cId="1013720645" sldId="262"/>
        </pc:sldMkLst>
        <pc:spChg chg="add mod">
          <ac:chgData name="Buru Saboowala" userId="317c2c2b70df76d0" providerId="LiveId" clId="{E544C56F-71A3-4B96-8F07-84049E1708CF}" dt="2023-08-15T13:37:07.365" v="569" actId="20577"/>
          <ac:spMkLst>
            <pc:docMk/>
            <pc:sldMk cId="1013720645" sldId="262"/>
            <ac:spMk id="2" creationId="{7B40B784-1FFD-4974-9E1A-0AC2695C445C}"/>
          </ac:spMkLst>
        </pc:spChg>
        <pc:spChg chg="add mod">
          <ac:chgData name="Buru Saboowala" userId="317c2c2b70df76d0" providerId="LiveId" clId="{E544C56F-71A3-4B96-8F07-84049E1708CF}" dt="2023-08-15T13:38:50.801" v="596" actId="14100"/>
          <ac:spMkLst>
            <pc:docMk/>
            <pc:sldMk cId="1013720645" sldId="262"/>
            <ac:spMk id="5" creationId="{6C014C40-095C-414F-8C29-47D552E077BA}"/>
          </ac:spMkLst>
        </pc:spChg>
        <pc:picChg chg="add mod modCrop">
          <ac:chgData name="Buru Saboowala" userId="317c2c2b70df76d0" providerId="LiveId" clId="{E544C56F-71A3-4B96-8F07-84049E1708CF}" dt="2023-08-15T13:38:28.483" v="578" actId="14100"/>
          <ac:picMkLst>
            <pc:docMk/>
            <pc:sldMk cId="1013720645" sldId="262"/>
            <ac:picMk id="4" creationId="{B9B47CFA-6132-4474-A3AB-41E8435F3E48}"/>
          </ac:picMkLst>
        </pc:picChg>
        <pc:picChg chg="add mod">
          <ac:chgData name="Buru Saboowala" userId="317c2c2b70df76d0" providerId="LiveId" clId="{E544C56F-71A3-4B96-8F07-84049E1708CF}" dt="2023-08-15T13:35:32.777" v="426" actId="1076"/>
          <ac:picMkLst>
            <pc:docMk/>
            <pc:sldMk cId="1013720645" sldId="262"/>
            <ac:picMk id="4098" creationId="{A5B2B79E-33F3-4B28-BCBA-A1F418E4B6AA}"/>
          </ac:picMkLst>
        </pc:picChg>
      </pc:sldChg>
      <pc:sldChg chg="addSp modSp new mod">
        <pc:chgData name="Buru Saboowala" userId="317c2c2b70df76d0" providerId="LiveId" clId="{E544C56F-71A3-4B96-8F07-84049E1708CF}" dt="2023-08-15T13:48:59.463" v="707" actId="14100"/>
        <pc:sldMkLst>
          <pc:docMk/>
          <pc:sldMk cId="1630246362" sldId="263"/>
        </pc:sldMkLst>
        <pc:spChg chg="add mod">
          <ac:chgData name="Buru Saboowala" userId="317c2c2b70df76d0" providerId="LiveId" clId="{E544C56F-71A3-4B96-8F07-84049E1708CF}" dt="2023-08-15T13:48:50.134" v="705" actId="1076"/>
          <ac:spMkLst>
            <pc:docMk/>
            <pc:sldMk cId="1630246362" sldId="263"/>
            <ac:spMk id="2" creationId="{3C157771-B673-4FBE-9AE8-98DB6F87B892}"/>
          </ac:spMkLst>
        </pc:spChg>
        <pc:picChg chg="add mod">
          <ac:chgData name="Buru Saboowala" userId="317c2c2b70df76d0" providerId="LiveId" clId="{E544C56F-71A3-4B96-8F07-84049E1708CF}" dt="2023-08-15T13:48:56.429" v="706" actId="14100"/>
          <ac:picMkLst>
            <pc:docMk/>
            <pc:sldMk cId="1630246362" sldId="263"/>
            <ac:picMk id="5122" creationId="{1FB347E5-F0CA-4B54-8152-F38BA5135F7E}"/>
          </ac:picMkLst>
        </pc:picChg>
        <pc:picChg chg="add mod">
          <ac:chgData name="Buru Saboowala" userId="317c2c2b70df76d0" providerId="LiveId" clId="{E544C56F-71A3-4B96-8F07-84049E1708CF}" dt="2023-08-15T13:47:37.233" v="672" actId="1076"/>
          <ac:picMkLst>
            <pc:docMk/>
            <pc:sldMk cId="1630246362" sldId="263"/>
            <ac:picMk id="5124" creationId="{89E5763D-D87B-4F1E-AE5A-DB30F70AE4A9}"/>
          </ac:picMkLst>
        </pc:picChg>
        <pc:picChg chg="add mod">
          <ac:chgData name="Buru Saboowala" userId="317c2c2b70df76d0" providerId="LiveId" clId="{E544C56F-71A3-4B96-8F07-84049E1708CF}" dt="2023-08-15T13:48:59.463" v="707" actId="14100"/>
          <ac:picMkLst>
            <pc:docMk/>
            <pc:sldMk cId="1630246362" sldId="263"/>
            <ac:picMk id="5126" creationId="{2ACCB70C-ABDD-4DD6-950C-131E63359CA8}"/>
          </ac:picMkLst>
        </pc:picChg>
        <pc:picChg chg="add mod">
          <ac:chgData name="Buru Saboowala" userId="317c2c2b70df76d0" providerId="LiveId" clId="{E544C56F-71A3-4B96-8F07-84049E1708CF}" dt="2023-08-15T13:47:20.962" v="668" actId="1076"/>
          <ac:picMkLst>
            <pc:docMk/>
            <pc:sldMk cId="1630246362" sldId="263"/>
            <ac:picMk id="5128" creationId="{1A3ED423-27CC-4056-8039-99184A664405}"/>
          </ac:picMkLst>
        </pc:picChg>
      </pc:sldChg>
      <pc:sldChg chg="addSp delSp modSp new del mod">
        <pc:chgData name="Buru Saboowala" userId="317c2c2b70df76d0" providerId="LiveId" clId="{E544C56F-71A3-4B96-8F07-84049E1708CF}" dt="2023-08-15T13:41:19.320" v="623" actId="47"/>
        <pc:sldMkLst>
          <pc:docMk/>
          <pc:sldMk cId="2694049936" sldId="263"/>
        </pc:sldMkLst>
        <pc:spChg chg="add del mod">
          <ac:chgData name="Buru Saboowala" userId="317c2c2b70df76d0" providerId="LiveId" clId="{E544C56F-71A3-4B96-8F07-84049E1708CF}" dt="2023-08-15T13:41:13.819" v="622" actId="20577"/>
          <ac:spMkLst>
            <pc:docMk/>
            <pc:sldMk cId="2694049936" sldId="263"/>
            <ac:spMk id="2" creationId="{8365294E-2ABB-4FBB-81FB-21825F2B4B3A}"/>
          </ac:spMkLst>
        </pc:spChg>
        <pc:spChg chg="add del mod">
          <ac:chgData name="Buru Saboowala" userId="317c2c2b70df76d0" providerId="LiveId" clId="{E544C56F-71A3-4B96-8F07-84049E1708CF}" dt="2023-08-15T13:40:09.591" v="603" actId="478"/>
          <ac:spMkLst>
            <pc:docMk/>
            <pc:sldMk cId="2694049936" sldId="263"/>
            <ac:spMk id="8" creationId="{96482EE8-5929-495B-A5EC-CA97046EA53D}"/>
          </ac:spMkLst>
        </pc:spChg>
      </pc:sldChg>
      <pc:sldChg chg="addSp modSp new mod">
        <pc:chgData name="Buru Saboowala" userId="317c2c2b70df76d0" providerId="LiveId" clId="{E544C56F-71A3-4B96-8F07-84049E1708CF}" dt="2023-08-15T14:00:55.102" v="777" actId="1076"/>
        <pc:sldMkLst>
          <pc:docMk/>
          <pc:sldMk cId="82787972" sldId="264"/>
        </pc:sldMkLst>
        <pc:spChg chg="add mod">
          <ac:chgData name="Buru Saboowala" userId="317c2c2b70df76d0" providerId="LiveId" clId="{E544C56F-71A3-4B96-8F07-84049E1708CF}" dt="2023-08-15T13:59:46.041" v="753"/>
          <ac:spMkLst>
            <pc:docMk/>
            <pc:sldMk cId="82787972" sldId="264"/>
            <ac:spMk id="5" creationId="{72EF4520-F4E5-42DE-BE59-12F06605C97F}"/>
          </ac:spMkLst>
        </pc:spChg>
        <pc:spChg chg="add mod">
          <ac:chgData name="Buru Saboowala" userId="317c2c2b70df76d0" providerId="LiveId" clId="{E544C56F-71A3-4B96-8F07-84049E1708CF}" dt="2023-08-15T14:00:25.867" v="774" actId="115"/>
          <ac:spMkLst>
            <pc:docMk/>
            <pc:sldMk cId="82787972" sldId="264"/>
            <ac:spMk id="6" creationId="{1FDBE0F3-EA6B-42B9-94C1-319B4030135B}"/>
          </ac:spMkLst>
        </pc:spChg>
        <pc:picChg chg="add mod modCrop">
          <ac:chgData name="Buru Saboowala" userId="317c2c2b70df76d0" providerId="LiveId" clId="{E544C56F-71A3-4B96-8F07-84049E1708CF}" dt="2023-08-15T14:00:55.102" v="777" actId="1076"/>
          <ac:picMkLst>
            <pc:docMk/>
            <pc:sldMk cId="82787972" sldId="264"/>
            <ac:picMk id="3" creationId="{1932187D-4D25-4CBC-A6DA-E800885F38F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C9CB1-2CDB-426E-8D8A-21F836B32660}" type="doc">
      <dgm:prSet loTypeId="urn:microsoft.com/office/officeart/2005/8/layout/bProcess4" loCatId="process" qsTypeId="urn:microsoft.com/office/officeart/2005/8/quickstyle/3d1" qsCatId="3D" csTypeId="urn:microsoft.com/office/officeart/2005/8/colors/accent5_2" csCatId="accent5" phldr="1"/>
      <dgm:spPr/>
      <dgm:t>
        <a:bodyPr/>
        <a:lstStyle/>
        <a:p>
          <a:endParaRPr lang="en-US"/>
        </a:p>
      </dgm:t>
    </dgm:pt>
    <dgm:pt modelId="{32FB37DE-C0C5-422E-9294-727460550B58}">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Business And Data Understanding </a:t>
          </a:r>
        </a:p>
      </dgm:t>
    </dgm:pt>
    <dgm:pt modelId="{1891034E-B71F-4DE1-A888-02E92FDD0434}" type="parTrans" cxnId="{6F99547F-C53A-4E24-ABA6-DF8248B1EDC5}">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191FB519-A67D-4C04-B571-24245A8C7821}" type="sibTrans" cxnId="{6F99547F-C53A-4E24-ABA6-DF8248B1EDC5}">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E0486FCA-8E4B-4544-8F1D-2C459B18CE36}">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Data Preparation</a:t>
          </a:r>
        </a:p>
      </dgm:t>
    </dgm:pt>
    <dgm:pt modelId="{C27C35F9-EF3F-4730-B29C-410491433B57}" type="parTrans" cxnId="{F9C8CCFC-7D8B-485C-92CF-78D4DB0FDC40}">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30A0D4F3-60E5-4CB5-8708-C384EF81169B}" type="sibTrans" cxnId="{F9C8CCFC-7D8B-485C-92CF-78D4DB0FDC40}">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29CEFBDA-4BAC-47CC-8469-9D439C57658D}">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Segmentation of Data</a:t>
          </a:r>
        </a:p>
      </dgm:t>
    </dgm:pt>
    <dgm:pt modelId="{232B0887-D997-42CA-B4EC-58DEC375B7EB}" type="parTrans" cxnId="{E067EA70-EB67-4102-B28A-930B09324D0A}">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C4C8E704-9AD3-4EC9-81C5-749722AB8C2D}" type="sibTrans" cxnId="{E067EA70-EB67-4102-B28A-930B09324D0A}">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AAA7527E-6EF5-47AC-BBBE-49036C4D6271}">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Selecting Top  Segment</a:t>
          </a:r>
        </a:p>
      </dgm:t>
    </dgm:pt>
    <dgm:pt modelId="{EA3E0561-30E0-42E7-B845-585AF5022518}" type="parTrans" cxnId="{77E0A416-695C-487C-90A7-2C3A6F38E49C}">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1EA89930-FBE7-4469-83C3-087C07E1C423}" type="sibTrans" cxnId="{77E0A416-695C-487C-90A7-2C3A6F38E49C}">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8703DE1C-BABA-41E0-ACD0-F82F0A29F510}">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Smoothening  of Data</a:t>
          </a:r>
        </a:p>
      </dgm:t>
    </dgm:pt>
    <dgm:pt modelId="{8DB3DC54-A658-4A99-8D8C-2F2CFC72EE2E}" type="parTrans" cxnId="{780F4478-8819-436F-8696-39AB4AA836C7}">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F6C22ACA-86AC-4BBC-ABE4-5C252BC89BEA}" type="sibTrans" cxnId="{780F4478-8819-436F-8696-39AB4AA836C7}">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B770D515-9C4B-44BE-857A-630C67AA62D4}">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Conversion to Time Series</a:t>
          </a:r>
        </a:p>
      </dgm:t>
    </dgm:pt>
    <dgm:pt modelId="{3F08F5E4-C066-4799-BD41-8B6D6D91E475}" type="parTrans" cxnId="{629F6B66-4990-4FA0-8919-9908D7CAD00F}">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C286C92B-7A6C-44A6-B664-AF02ACBFC627}" type="sibTrans" cxnId="{629F6B66-4990-4FA0-8919-9908D7CAD00F}">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FBBCD8AF-D337-462A-871F-C12E72F515BF}">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Segregating Test and Train Data</a:t>
          </a:r>
        </a:p>
      </dgm:t>
    </dgm:pt>
    <dgm:pt modelId="{99857A98-59B7-4355-8B17-8D5F5173289E}" type="parTrans" cxnId="{E14639CC-90E8-4DD2-8311-8F2DA7CD5CA3}">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87A49490-E45A-4314-B007-1896CC658622}" type="sibTrans" cxnId="{E14639CC-90E8-4DD2-8311-8F2DA7CD5CA3}">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6A5A6DA9-5D32-409F-BB8A-ED842F199F03}">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Model Evaluation </a:t>
          </a:r>
        </a:p>
      </dgm:t>
    </dgm:pt>
    <dgm:pt modelId="{B6DC5DF9-BF63-4C32-8466-86E0FC877D97}" type="parTrans" cxnId="{6860B027-2EB9-4E04-9426-885183ACA3C6}">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75CAE417-225F-4C34-BDD7-FA52C65CF951}" type="sibTrans" cxnId="{6860B027-2EB9-4E04-9426-885183ACA3C6}">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601DBE65-451D-4895-828B-79365D34802F}">
      <dgm:prSet phldrT="[Text]"/>
      <dgm:spPr/>
      <dgm:t>
        <a:bodyPr/>
        <a:lstStyle/>
        <a:p>
          <a:r>
            <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 Model Designing</a:t>
          </a:r>
        </a:p>
      </dgm:t>
    </dgm:pt>
    <dgm:pt modelId="{B3C95162-5031-4082-8840-DAA0C535C281}" type="sibTrans" cxnId="{C68FE96F-232A-47E6-A27D-1C8340FC6EE6}">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074CF1A7-91BD-4FF1-8C83-93DC282465D2}" type="parTrans" cxnId="{C68FE96F-232A-47E6-A27D-1C8340FC6EE6}">
      <dgm:prSet/>
      <dgm:spPr/>
      <dgm:t>
        <a:bodyPr/>
        <a:lstStyle/>
        <a:p>
          <a:endParaRPr lang="en-US" b="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dgm:t>
    </dgm:pt>
    <dgm:pt modelId="{1D14C1DB-40BF-4ED6-BA9D-95EAF320EC93}" type="pres">
      <dgm:prSet presAssocID="{3D6C9CB1-2CDB-426E-8D8A-21F836B32660}" presName="Name0" presStyleCnt="0">
        <dgm:presLayoutVars>
          <dgm:dir/>
          <dgm:resizeHandles/>
        </dgm:presLayoutVars>
      </dgm:prSet>
      <dgm:spPr/>
    </dgm:pt>
    <dgm:pt modelId="{5DD0C802-6429-4A15-BC16-331F36B47BA7}" type="pres">
      <dgm:prSet presAssocID="{32FB37DE-C0C5-422E-9294-727460550B58}" presName="compNode" presStyleCnt="0"/>
      <dgm:spPr/>
    </dgm:pt>
    <dgm:pt modelId="{8E6ACD4B-C45E-4F61-8C52-4B5618A49194}" type="pres">
      <dgm:prSet presAssocID="{32FB37DE-C0C5-422E-9294-727460550B58}" presName="dummyConnPt" presStyleCnt="0"/>
      <dgm:spPr/>
    </dgm:pt>
    <dgm:pt modelId="{A0DA71F1-8435-4CD5-A52E-93774D5E005E}" type="pres">
      <dgm:prSet presAssocID="{32FB37DE-C0C5-422E-9294-727460550B58}" presName="node" presStyleLbl="node1" presStyleIdx="0" presStyleCnt="9">
        <dgm:presLayoutVars>
          <dgm:bulletEnabled val="1"/>
        </dgm:presLayoutVars>
      </dgm:prSet>
      <dgm:spPr/>
    </dgm:pt>
    <dgm:pt modelId="{7CDC9A23-89B6-497A-B679-74D16314F0C8}" type="pres">
      <dgm:prSet presAssocID="{191FB519-A67D-4C04-B571-24245A8C7821}" presName="sibTrans" presStyleLbl="bgSibTrans2D1" presStyleIdx="0" presStyleCnt="8"/>
      <dgm:spPr/>
    </dgm:pt>
    <dgm:pt modelId="{086BCE20-87DE-40C4-A838-1A1B4AD955BE}" type="pres">
      <dgm:prSet presAssocID="{E0486FCA-8E4B-4544-8F1D-2C459B18CE36}" presName="compNode" presStyleCnt="0"/>
      <dgm:spPr/>
    </dgm:pt>
    <dgm:pt modelId="{30F80C6A-9BD5-4676-AD85-43C45F184EC2}" type="pres">
      <dgm:prSet presAssocID="{E0486FCA-8E4B-4544-8F1D-2C459B18CE36}" presName="dummyConnPt" presStyleCnt="0"/>
      <dgm:spPr/>
    </dgm:pt>
    <dgm:pt modelId="{386560C5-4036-4E3B-B984-5D05FABFB58F}" type="pres">
      <dgm:prSet presAssocID="{E0486FCA-8E4B-4544-8F1D-2C459B18CE36}" presName="node" presStyleLbl="node1" presStyleIdx="1" presStyleCnt="9">
        <dgm:presLayoutVars>
          <dgm:bulletEnabled val="1"/>
        </dgm:presLayoutVars>
      </dgm:prSet>
      <dgm:spPr/>
    </dgm:pt>
    <dgm:pt modelId="{06A7C572-B0EB-4377-B634-B95EFBAE8947}" type="pres">
      <dgm:prSet presAssocID="{30A0D4F3-60E5-4CB5-8708-C384EF81169B}" presName="sibTrans" presStyleLbl="bgSibTrans2D1" presStyleIdx="1" presStyleCnt="8"/>
      <dgm:spPr/>
    </dgm:pt>
    <dgm:pt modelId="{B44398CE-E972-4D51-BB1F-1D36E75046D0}" type="pres">
      <dgm:prSet presAssocID="{29CEFBDA-4BAC-47CC-8469-9D439C57658D}" presName="compNode" presStyleCnt="0"/>
      <dgm:spPr/>
    </dgm:pt>
    <dgm:pt modelId="{FF8AA3F5-B0C8-4FE7-B8CA-7165F314BD7E}" type="pres">
      <dgm:prSet presAssocID="{29CEFBDA-4BAC-47CC-8469-9D439C57658D}" presName="dummyConnPt" presStyleCnt="0"/>
      <dgm:spPr/>
    </dgm:pt>
    <dgm:pt modelId="{8B161DC9-A479-4ABD-B09B-28E2C564C53A}" type="pres">
      <dgm:prSet presAssocID="{29CEFBDA-4BAC-47CC-8469-9D439C57658D}" presName="node" presStyleLbl="node1" presStyleIdx="2" presStyleCnt="9">
        <dgm:presLayoutVars>
          <dgm:bulletEnabled val="1"/>
        </dgm:presLayoutVars>
      </dgm:prSet>
      <dgm:spPr/>
    </dgm:pt>
    <dgm:pt modelId="{9635A6A4-BF37-4821-B9D2-B402E5C1D54E}" type="pres">
      <dgm:prSet presAssocID="{C4C8E704-9AD3-4EC9-81C5-749722AB8C2D}" presName="sibTrans" presStyleLbl="bgSibTrans2D1" presStyleIdx="2" presStyleCnt="8"/>
      <dgm:spPr/>
    </dgm:pt>
    <dgm:pt modelId="{C79240A7-A88B-437B-835A-385E0A03BE6E}" type="pres">
      <dgm:prSet presAssocID="{AAA7527E-6EF5-47AC-BBBE-49036C4D6271}" presName="compNode" presStyleCnt="0"/>
      <dgm:spPr/>
    </dgm:pt>
    <dgm:pt modelId="{36D1C425-955F-4AC3-8AB2-824EE1FA74D9}" type="pres">
      <dgm:prSet presAssocID="{AAA7527E-6EF5-47AC-BBBE-49036C4D6271}" presName="dummyConnPt" presStyleCnt="0"/>
      <dgm:spPr/>
    </dgm:pt>
    <dgm:pt modelId="{14B64041-2FAC-4A3D-AD5A-0D90E3D76A76}" type="pres">
      <dgm:prSet presAssocID="{AAA7527E-6EF5-47AC-BBBE-49036C4D6271}" presName="node" presStyleLbl="node1" presStyleIdx="3" presStyleCnt="9">
        <dgm:presLayoutVars>
          <dgm:bulletEnabled val="1"/>
        </dgm:presLayoutVars>
      </dgm:prSet>
      <dgm:spPr/>
    </dgm:pt>
    <dgm:pt modelId="{5D69F51F-BEA8-4183-B35E-D0B203265C37}" type="pres">
      <dgm:prSet presAssocID="{1EA89930-FBE7-4469-83C3-087C07E1C423}" presName="sibTrans" presStyleLbl="bgSibTrans2D1" presStyleIdx="3" presStyleCnt="8"/>
      <dgm:spPr/>
    </dgm:pt>
    <dgm:pt modelId="{AD3BF322-CD6D-4B09-B763-07715EC49D14}" type="pres">
      <dgm:prSet presAssocID="{8703DE1C-BABA-41E0-ACD0-F82F0A29F510}" presName="compNode" presStyleCnt="0"/>
      <dgm:spPr/>
    </dgm:pt>
    <dgm:pt modelId="{C733BA3C-6859-4C11-9BB0-B3E551F8A50A}" type="pres">
      <dgm:prSet presAssocID="{8703DE1C-BABA-41E0-ACD0-F82F0A29F510}" presName="dummyConnPt" presStyleCnt="0"/>
      <dgm:spPr/>
    </dgm:pt>
    <dgm:pt modelId="{A5461BBE-DF23-4E64-BA08-A6D6DE0499D5}" type="pres">
      <dgm:prSet presAssocID="{8703DE1C-BABA-41E0-ACD0-F82F0A29F510}" presName="node" presStyleLbl="node1" presStyleIdx="4" presStyleCnt="9">
        <dgm:presLayoutVars>
          <dgm:bulletEnabled val="1"/>
        </dgm:presLayoutVars>
      </dgm:prSet>
      <dgm:spPr/>
    </dgm:pt>
    <dgm:pt modelId="{98378D7F-8BDA-4B56-9EFE-02C24424282B}" type="pres">
      <dgm:prSet presAssocID="{F6C22ACA-86AC-4BBC-ABE4-5C252BC89BEA}" presName="sibTrans" presStyleLbl="bgSibTrans2D1" presStyleIdx="4" presStyleCnt="8"/>
      <dgm:spPr/>
    </dgm:pt>
    <dgm:pt modelId="{63470B2D-1144-4067-A61A-BCD752F0307C}" type="pres">
      <dgm:prSet presAssocID="{B770D515-9C4B-44BE-857A-630C67AA62D4}" presName="compNode" presStyleCnt="0"/>
      <dgm:spPr/>
    </dgm:pt>
    <dgm:pt modelId="{9CF33743-A7D8-4305-A6D3-CFA32C2FF737}" type="pres">
      <dgm:prSet presAssocID="{B770D515-9C4B-44BE-857A-630C67AA62D4}" presName="dummyConnPt" presStyleCnt="0"/>
      <dgm:spPr/>
    </dgm:pt>
    <dgm:pt modelId="{A9C7A728-43CA-4702-9039-704BFA6F09DF}" type="pres">
      <dgm:prSet presAssocID="{B770D515-9C4B-44BE-857A-630C67AA62D4}" presName="node" presStyleLbl="node1" presStyleIdx="5" presStyleCnt="9">
        <dgm:presLayoutVars>
          <dgm:bulletEnabled val="1"/>
        </dgm:presLayoutVars>
      </dgm:prSet>
      <dgm:spPr/>
    </dgm:pt>
    <dgm:pt modelId="{7A2F1C40-A3EE-4F10-87AF-7ADCBE406925}" type="pres">
      <dgm:prSet presAssocID="{C286C92B-7A6C-44A6-B664-AF02ACBFC627}" presName="sibTrans" presStyleLbl="bgSibTrans2D1" presStyleIdx="5" presStyleCnt="8"/>
      <dgm:spPr/>
    </dgm:pt>
    <dgm:pt modelId="{4DB81390-B846-4436-8639-29574B2F7F66}" type="pres">
      <dgm:prSet presAssocID="{FBBCD8AF-D337-462A-871F-C12E72F515BF}" presName="compNode" presStyleCnt="0"/>
      <dgm:spPr/>
    </dgm:pt>
    <dgm:pt modelId="{64D8E4A7-8075-4E2E-A554-8354B3F065B1}" type="pres">
      <dgm:prSet presAssocID="{FBBCD8AF-D337-462A-871F-C12E72F515BF}" presName="dummyConnPt" presStyleCnt="0"/>
      <dgm:spPr/>
    </dgm:pt>
    <dgm:pt modelId="{717C94CC-3583-4AF3-AB93-A2E02C7450D7}" type="pres">
      <dgm:prSet presAssocID="{FBBCD8AF-D337-462A-871F-C12E72F515BF}" presName="node" presStyleLbl="node1" presStyleIdx="6" presStyleCnt="9">
        <dgm:presLayoutVars>
          <dgm:bulletEnabled val="1"/>
        </dgm:presLayoutVars>
      </dgm:prSet>
      <dgm:spPr/>
    </dgm:pt>
    <dgm:pt modelId="{71B003D5-9192-4712-B5AD-2A4C77BD41EF}" type="pres">
      <dgm:prSet presAssocID="{87A49490-E45A-4314-B007-1896CC658622}" presName="sibTrans" presStyleLbl="bgSibTrans2D1" presStyleIdx="6" presStyleCnt="8"/>
      <dgm:spPr/>
    </dgm:pt>
    <dgm:pt modelId="{AE4DC6FD-EBCC-44EE-AB1B-87D7C436C70B}" type="pres">
      <dgm:prSet presAssocID="{601DBE65-451D-4895-828B-79365D34802F}" presName="compNode" presStyleCnt="0"/>
      <dgm:spPr/>
    </dgm:pt>
    <dgm:pt modelId="{D16F2BB8-250B-4D84-BF1A-07D086B34A11}" type="pres">
      <dgm:prSet presAssocID="{601DBE65-451D-4895-828B-79365D34802F}" presName="dummyConnPt" presStyleCnt="0"/>
      <dgm:spPr/>
    </dgm:pt>
    <dgm:pt modelId="{C09D6C85-2C46-4EA6-9A08-578852B3DF9A}" type="pres">
      <dgm:prSet presAssocID="{601DBE65-451D-4895-828B-79365D34802F}" presName="node" presStyleLbl="node1" presStyleIdx="7" presStyleCnt="9">
        <dgm:presLayoutVars>
          <dgm:bulletEnabled val="1"/>
        </dgm:presLayoutVars>
      </dgm:prSet>
      <dgm:spPr/>
    </dgm:pt>
    <dgm:pt modelId="{86A7F7A9-56B2-4D9B-8A9A-04FE459B76B2}" type="pres">
      <dgm:prSet presAssocID="{B3C95162-5031-4082-8840-DAA0C535C281}" presName="sibTrans" presStyleLbl="bgSibTrans2D1" presStyleIdx="7" presStyleCnt="8"/>
      <dgm:spPr/>
    </dgm:pt>
    <dgm:pt modelId="{AE9D957B-8733-437B-8CF2-ADECD91A21BE}" type="pres">
      <dgm:prSet presAssocID="{6A5A6DA9-5D32-409F-BB8A-ED842F199F03}" presName="compNode" presStyleCnt="0"/>
      <dgm:spPr/>
    </dgm:pt>
    <dgm:pt modelId="{E0772A06-0A52-4905-B36D-EDABCE860558}" type="pres">
      <dgm:prSet presAssocID="{6A5A6DA9-5D32-409F-BB8A-ED842F199F03}" presName="dummyConnPt" presStyleCnt="0"/>
      <dgm:spPr/>
    </dgm:pt>
    <dgm:pt modelId="{8E9E18F0-9C6C-4A72-90C6-D6545019EBBF}" type="pres">
      <dgm:prSet presAssocID="{6A5A6DA9-5D32-409F-BB8A-ED842F199F03}" presName="node" presStyleLbl="node1" presStyleIdx="8" presStyleCnt="9">
        <dgm:presLayoutVars>
          <dgm:bulletEnabled val="1"/>
        </dgm:presLayoutVars>
      </dgm:prSet>
      <dgm:spPr/>
    </dgm:pt>
  </dgm:ptLst>
  <dgm:cxnLst>
    <dgm:cxn modelId="{62BB1500-BAAF-4FAF-BD7B-67BCDDB10886}" type="presOf" srcId="{32FB37DE-C0C5-422E-9294-727460550B58}" destId="{A0DA71F1-8435-4CD5-A52E-93774D5E005E}" srcOrd="0" destOrd="0" presId="urn:microsoft.com/office/officeart/2005/8/layout/bProcess4"/>
    <dgm:cxn modelId="{A1103706-BB58-4F21-B095-FCCDF17DFC1C}" type="presOf" srcId="{601DBE65-451D-4895-828B-79365D34802F}" destId="{C09D6C85-2C46-4EA6-9A08-578852B3DF9A}" srcOrd="0" destOrd="0" presId="urn:microsoft.com/office/officeart/2005/8/layout/bProcess4"/>
    <dgm:cxn modelId="{39307015-6351-4EBC-BB41-B2D81880815F}" type="presOf" srcId="{29CEFBDA-4BAC-47CC-8469-9D439C57658D}" destId="{8B161DC9-A479-4ABD-B09B-28E2C564C53A}" srcOrd="0" destOrd="0" presId="urn:microsoft.com/office/officeart/2005/8/layout/bProcess4"/>
    <dgm:cxn modelId="{041BDD15-7C83-45FF-A886-5686845CAF18}" type="presOf" srcId="{87A49490-E45A-4314-B007-1896CC658622}" destId="{71B003D5-9192-4712-B5AD-2A4C77BD41EF}" srcOrd="0" destOrd="0" presId="urn:microsoft.com/office/officeart/2005/8/layout/bProcess4"/>
    <dgm:cxn modelId="{77E0A416-695C-487C-90A7-2C3A6F38E49C}" srcId="{3D6C9CB1-2CDB-426E-8D8A-21F836B32660}" destId="{AAA7527E-6EF5-47AC-BBBE-49036C4D6271}" srcOrd="3" destOrd="0" parTransId="{EA3E0561-30E0-42E7-B845-585AF5022518}" sibTransId="{1EA89930-FBE7-4469-83C3-087C07E1C423}"/>
    <dgm:cxn modelId="{ECB68822-0A29-4B60-AC0E-BD2E0394DB3B}" type="presOf" srcId="{B770D515-9C4B-44BE-857A-630C67AA62D4}" destId="{A9C7A728-43CA-4702-9039-704BFA6F09DF}" srcOrd="0" destOrd="0" presId="urn:microsoft.com/office/officeart/2005/8/layout/bProcess4"/>
    <dgm:cxn modelId="{6860B027-2EB9-4E04-9426-885183ACA3C6}" srcId="{3D6C9CB1-2CDB-426E-8D8A-21F836B32660}" destId="{6A5A6DA9-5D32-409F-BB8A-ED842F199F03}" srcOrd="8" destOrd="0" parTransId="{B6DC5DF9-BF63-4C32-8466-86E0FC877D97}" sibTransId="{75CAE417-225F-4C34-BDD7-FA52C65CF951}"/>
    <dgm:cxn modelId="{B456692A-74A9-40F7-A54A-0A4355307487}" type="presOf" srcId="{C286C92B-7A6C-44A6-B664-AF02ACBFC627}" destId="{7A2F1C40-A3EE-4F10-87AF-7ADCBE406925}" srcOrd="0" destOrd="0" presId="urn:microsoft.com/office/officeart/2005/8/layout/bProcess4"/>
    <dgm:cxn modelId="{13E55A60-B674-497F-9B1E-C8D067B2FA52}" type="presOf" srcId="{AAA7527E-6EF5-47AC-BBBE-49036C4D6271}" destId="{14B64041-2FAC-4A3D-AD5A-0D90E3D76A76}" srcOrd="0" destOrd="0" presId="urn:microsoft.com/office/officeart/2005/8/layout/bProcess4"/>
    <dgm:cxn modelId="{629F6B66-4990-4FA0-8919-9908D7CAD00F}" srcId="{3D6C9CB1-2CDB-426E-8D8A-21F836B32660}" destId="{B770D515-9C4B-44BE-857A-630C67AA62D4}" srcOrd="5" destOrd="0" parTransId="{3F08F5E4-C066-4799-BD41-8B6D6D91E475}" sibTransId="{C286C92B-7A6C-44A6-B664-AF02ACBFC627}"/>
    <dgm:cxn modelId="{C68FE96F-232A-47E6-A27D-1C8340FC6EE6}" srcId="{3D6C9CB1-2CDB-426E-8D8A-21F836B32660}" destId="{601DBE65-451D-4895-828B-79365D34802F}" srcOrd="7" destOrd="0" parTransId="{074CF1A7-91BD-4FF1-8C83-93DC282465D2}" sibTransId="{B3C95162-5031-4082-8840-DAA0C535C281}"/>
    <dgm:cxn modelId="{E067EA70-EB67-4102-B28A-930B09324D0A}" srcId="{3D6C9CB1-2CDB-426E-8D8A-21F836B32660}" destId="{29CEFBDA-4BAC-47CC-8469-9D439C57658D}" srcOrd="2" destOrd="0" parTransId="{232B0887-D997-42CA-B4EC-58DEC375B7EB}" sibTransId="{C4C8E704-9AD3-4EC9-81C5-749722AB8C2D}"/>
    <dgm:cxn modelId="{780F4478-8819-436F-8696-39AB4AA836C7}" srcId="{3D6C9CB1-2CDB-426E-8D8A-21F836B32660}" destId="{8703DE1C-BABA-41E0-ACD0-F82F0A29F510}" srcOrd="4" destOrd="0" parTransId="{8DB3DC54-A658-4A99-8D8C-2F2CFC72EE2E}" sibTransId="{F6C22ACA-86AC-4BBC-ABE4-5C252BC89BEA}"/>
    <dgm:cxn modelId="{F279FF79-0F46-4AE4-8AFF-4A5EB177472A}" type="presOf" srcId="{191FB519-A67D-4C04-B571-24245A8C7821}" destId="{7CDC9A23-89B6-497A-B679-74D16314F0C8}" srcOrd="0" destOrd="0" presId="urn:microsoft.com/office/officeart/2005/8/layout/bProcess4"/>
    <dgm:cxn modelId="{6F99547F-C53A-4E24-ABA6-DF8248B1EDC5}" srcId="{3D6C9CB1-2CDB-426E-8D8A-21F836B32660}" destId="{32FB37DE-C0C5-422E-9294-727460550B58}" srcOrd="0" destOrd="0" parTransId="{1891034E-B71F-4DE1-A888-02E92FDD0434}" sibTransId="{191FB519-A67D-4C04-B571-24245A8C7821}"/>
    <dgm:cxn modelId="{BB65B882-AA47-4B14-9004-6AF5F72621CF}" type="presOf" srcId="{FBBCD8AF-D337-462A-871F-C12E72F515BF}" destId="{717C94CC-3583-4AF3-AB93-A2E02C7450D7}" srcOrd="0" destOrd="0" presId="urn:microsoft.com/office/officeart/2005/8/layout/bProcess4"/>
    <dgm:cxn modelId="{F8044A8C-2616-4FD2-A276-5B75F7AE7EEB}" type="presOf" srcId="{B3C95162-5031-4082-8840-DAA0C535C281}" destId="{86A7F7A9-56B2-4D9B-8A9A-04FE459B76B2}" srcOrd="0" destOrd="0" presId="urn:microsoft.com/office/officeart/2005/8/layout/bProcess4"/>
    <dgm:cxn modelId="{D5890295-49A5-44F3-BA2F-8EAB7C94D7A9}" type="presOf" srcId="{8703DE1C-BABA-41E0-ACD0-F82F0A29F510}" destId="{A5461BBE-DF23-4E64-BA08-A6D6DE0499D5}" srcOrd="0" destOrd="0" presId="urn:microsoft.com/office/officeart/2005/8/layout/bProcess4"/>
    <dgm:cxn modelId="{32B163BC-EEB2-4B12-9F63-769AD1C80B16}" type="presOf" srcId="{F6C22ACA-86AC-4BBC-ABE4-5C252BC89BEA}" destId="{98378D7F-8BDA-4B56-9EFE-02C24424282B}" srcOrd="0" destOrd="0" presId="urn:microsoft.com/office/officeart/2005/8/layout/bProcess4"/>
    <dgm:cxn modelId="{E14639CC-90E8-4DD2-8311-8F2DA7CD5CA3}" srcId="{3D6C9CB1-2CDB-426E-8D8A-21F836B32660}" destId="{FBBCD8AF-D337-462A-871F-C12E72F515BF}" srcOrd="6" destOrd="0" parTransId="{99857A98-59B7-4355-8B17-8D5F5173289E}" sibTransId="{87A49490-E45A-4314-B007-1896CC658622}"/>
    <dgm:cxn modelId="{2DBF76CE-07DF-4F0A-A531-9CE847181A14}" type="presOf" srcId="{30A0D4F3-60E5-4CB5-8708-C384EF81169B}" destId="{06A7C572-B0EB-4377-B634-B95EFBAE8947}" srcOrd="0" destOrd="0" presId="urn:microsoft.com/office/officeart/2005/8/layout/bProcess4"/>
    <dgm:cxn modelId="{34E1FDCE-5B1E-4CB5-9FA5-76EA3F356647}" type="presOf" srcId="{C4C8E704-9AD3-4EC9-81C5-749722AB8C2D}" destId="{9635A6A4-BF37-4821-B9D2-B402E5C1D54E}" srcOrd="0" destOrd="0" presId="urn:microsoft.com/office/officeart/2005/8/layout/bProcess4"/>
    <dgm:cxn modelId="{44E841E0-308E-4845-99F9-0E51FCBCA664}" type="presOf" srcId="{E0486FCA-8E4B-4544-8F1D-2C459B18CE36}" destId="{386560C5-4036-4E3B-B984-5D05FABFB58F}" srcOrd="0" destOrd="0" presId="urn:microsoft.com/office/officeart/2005/8/layout/bProcess4"/>
    <dgm:cxn modelId="{13B90DE6-4754-4F45-8241-4455D1F674AA}" type="presOf" srcId="{6A5A6DA9-5D32-409F-BB8A-ED842F199F03}" destId="{8E9E18F0-9C6C-4A72-90C6-D6545019EBBF}" srcOrd="0" destOrd="0" presId="urn:microsoft.com/office/officeart/2005/8/layout/bProcess4"/>
    <dgm:cxn modelId="{A97768F3-4D7F-4B9C-A679-BB281DDEF2C3}" type="presOf" srcId="{1EA89930-FBE7-4469-83C3-087C07E1C423}" destId="{5D69F51F-BEA8-4183-B35E-D0B203265C37}" srcOrd="0" destOrd="0" presId="urn:microsoft.com/office/officeart/2005/8/layout/bProcess4"/>
    <dgm:cxn modelId="{157D85F3-69AB-4D8B-A353-3147E3A7D910}" type="presOf" srcId="{3D6C9CB1-2CDB-426E-8D8A-21F836B32660}" destId="{1D14C1DB-40BF-4ED6-BA9D-95EAF320EC93}" srcOrd="0" destOrd="0" presId="urn:microsoft.com/office/officeart/2005/8/layout/bProcess4"/>
    <dgm:cxn modelId="{F9C8CCFC-7D8B-485C-92CF-78D4DB0FDC40}" srcId="{3D6C9CB1-2CDB-426E-8D8A-21F836B32660}" destId="{E0486FCA-8E4B-4544-8F1D-2C459B18CE36}" srcOrd="1" destOrd="0" parTransId="{C27C35F9-EF3F-4730-B29C-410491433B57}" sibTransId="{30A0D4F3-60E5-4CB5-8708-C384EF81169B}"/>
    <dgm:cxn modelId="{87097EF5-CB19-43A3-8A3C-88E242556C8E}" type="presParOf" srcId="{1D14C1DB-40BF-4ED6-BA9D-95EAF320EC93}" destId="{5DD0C802-6429-4A15-BC16-331F36B47BA7}" srcOrd="0" destOrd="0" presId="urn:microsoft.com/office/officeart/2005/8/layout/bProcess4"/>
    <dgm:cxn modelId="{5146DC76-BEF5-47E9-8372-12213BC43D76}" type="presParOf" srcId="{5DD0C802-6429-4A15-BC16-331F36B47BA7}" destId="{8E6ACD4B-C45E-4F61-8C52-4B5618A49194}" srcOrd="0" destOrd="0" presId="urn:microsoft.com/office/officeart/2005/8/layout/bProcess4"/>
    <dgm:cxn modelId="{46B1A272-0783-4089-A14E-620C68B030F0}" type="presParOf" srcId="{5DD0C802-6429-4A15-BC16-331F36B47BA7}" destId="{A0DA71F1-8435-4CD5-A52E-93774D5E005E}" srcOrd="1" destOrd="0" presId="urn:microsoft.com/office/officeart/2005/8/layout/bProcess4"/>
    <dgm:cxn modelId="{1AD5CAC7-1D4C-481D-997C-95815FB4863A}" type="presParOf" srcId="{1D14C1DB-40BF-4ED6-BA9D-95EAF320EC93}" destId="{7CDC9A23-89B6-497A-B679-74D16314F0C8}" srcOrd="1" destOrd="0" presId="urn:microsoft.com/office/officeart/2005/8/layout/bProcess4"/>
    <dgm:cxn modelId="{7CB1B2F9-90B8-47BB-95DD-F1A336D23A03}" type="presParOf" srcId="{1D14C1DB-40BF-4ED6-BA9D-95EAF320EC93}" destId="{086BCE20-87DE-40C4-A838-1A1B4AD955BE}" srcOrd="2" destOrd="0" presId="urn:microsoft.com/office/officeart/2005/8/layout/bProcess4"/>
    <dgm:cxn modelId="{2D955544-7F7D-4715-AF78-3534194A7EE9}" type="presParOf" srcId="{086BCE20-87DE-40C4-A838-1A1B4AD955BE}" destId="{30F80C6A-9BD5-4676-AD85-43C45F184EC2}" srcOrd="0" destOrd="0" presId="urn:microsoft.com/office/officeart/2005/8/layout/bProcess4"/>
    <dgm:cxn modelId="{1F7BB1E0-AC63-4862-AA5A-85B1F4B1EA4E}" type="presParOf" srcId="{086BCE20-87DE-40C4-A838-1A1B4AD955BE}" destId="{386560C5-4036-4E3B-B984-5D05FABFB58F}" srcOrd="1" destOrd="0" presId="urn:microsoft.com/office/officeart/2005/8/layout/bProcess4"/>
    <dgm:cxn modelId="{F5EAC3DC-D8B1-411E-A08D-5B095CC63F28}" type="presParOf" srcId="{1D14C1DB-40BF-4ED6-BA9D-95EAF320EC93}" destId="{06A7C572-B0EB-4377-B634-B95EFBAE8947}" srcOrd="3" destOrd="0" presId="urn:microsoft.com/office/officeart/2005/8/layout/bProcess4"/>
    <dgm:cxn modelId="{90E05F0B-2E0C-4C3C-90F1-37AE6813423D}" type="presParOf" srcId="{1D14C1DB-40BF-4ED6-BA9D-95EAF320EC93}" destId="{B44398CE-E972-4D51-BB1F-1D36E75046D0}" srcOrd="4" destOrd="0" presId="urn:microsoft.com/office/officeart/2005/8/layout/bProcess4"/>
    <dgm:cxn modelId="{317A01BC-1652-4A17-9D79-A69AD6AFB38C}" type="presParOf" srcId="{B44398CE-E972-4D51-BB1F-1D36E75046D0}" destId="{FF8AA3F5-B0C8-4FE7-B8CA-7165F314BD7E}" srcOrd="0" destOrd="0" presId="urn:microsoft.com/office/officeart/2005/8/layout/bProcess4"/>
    <dgm:cxn modelId="{1D28D284-A786-4DC6-AC4B-AEBDA9A91118}" type="presParOf" srcId="{B44398CE-E972-4D51-BB1F-1D36E75046D0}" destId="{8B161DC9-A479-4ABD-B09B-28E2C564C53A}" srcOrd="1" destOrd="0" presId="urn:microsoft.com/office/officeart/2005/8/layout/bProcess4"/>
    <dgm:cxn modelId="{2308D110-F619-40F7-A8D8-0D654B3E0309}" type="presParOf" srcId="{1D14C1DB-40BF-4ED6-BA9D-95EAF320EC93}" destId="{9635A6A4-BF37-4821-B9D2-B402E5C1D54E}" srcOrd="5" destOrd="0" presId="urn:microsoft.com/office/officeart/2005/8/layout/bProcess4"/>
    <dgm:cxn modelId="{B6966B85-9F97-4E63-BF4B-180B5E01868E}" type="presParOf" srcId="{1D14C1DB-40BF-4ED6-BA9D-95EAF320EC93}" destId="{C79240A7-A88B-437B-835A-385E0A03BE6E}" srcOrd="6" destOrd="0" presId="urn:microsoft.com/office/officeart/2005/8/layout/bProcess4"/>
    <dgm:cxn modelId="{0792B163-BF02-43AD-BA28-7C732A872A05}" type="presParOf" srcId="{C79240A7-A88B-437B-835A-385E0A03BE6E}" destId="{36D1C425-955F-4AC3-8AB2-824EE1FA74D9}" srcOrd="0" destOrd="0" presId="urn:microsoft.com/office/officeart/2005/8/layout/bProcess4"/>
    <dgm:cxn modelId="{84C09A81-698A-4D3B-9B11-7B31193818C4}" type="presParOf" srcId="{C79240A7-A88B-437B-835A-385E0A03BE6E}" destId="{14B64041-2FAC-4A3D-AD5A-0D90E3D76A76}" srcOrd="1" destOrd="0" presId="urn:microsoft.com/office/officeart/2005/8/layout/bProcess4"/>
    <dgm:cxn modelId="{A770DA76-2983-45BC-A91D-D474CD40F87D}" type="presParOf" srcId="{1D14C1DB-40BF-4ED6-BA9D-95EAF320EC93}" destId="{5D69F51F-BEA8-4183-B35E-D0B203265C37}" srcOrd="7" destOrd="0" presId="urn:microsoft.com/office/officeart/2005/8/layout/bProcess4"/>
    <dgm:cxn modelId="{D7635019-70A9-4F7D-BA71-1718DADD8797}" type="presParOf" srcId="{1D14C1DB-40BF-4ED6-BA9D-95EAF320EC93}" destId="{AD3BF322-CD6D-4B09-B763-07715EC49D14}" srcOrd="8" destOrd="0" presId="urn:microsoft.com/office/officeart/2005/8/layout/bProcess4"/>
    <dgm:cxn modelId="{FB5CB807-1996-439F-9507-FBF09AB825DD}" type="presParOf" srcId="{AD3BF322-CD6D-4B09-B763-07715EC49D14}" destId="{C733BA3C-6859-4C11-9BB0-B3E551F8A50A}" srcOrd="0" destOrd="0" presId="urn:microsoft.com/office/officeart/2005/8/layout/bProcess4"/>
    <dgm:cxn modelId="{43A08C5D-43E0-4F69-A009-2099F3C02D53}" type="presParOf" srcId="{AD3BF322-CD6D-4B09-B763-07715EC49D14}" destId="{A5461BBE-DF23-4E64-BA08-A6D6DE0499D5}" srcOrd="1" destOrd="0" presId="urn:microsoft.com/office/officeart/2005/8/layout/bProcess4"/>
    <dgm:cxn modelId="{3A9A5156-D08E-43C4-A605-910BCBBBDCA5}" type="presParOf" srcId="{1D14C1DB-40BF-4ED6-BA9D-95EAF320EC93}" destId="{98378D7F-8BDA-4B56-9EFE-02C24424282B}" srcOrd="9" destOrd="0" presId="urn:microsoft.com/office/officeart/2005/8/layout/bProcess4"/>
    <dgm:cxn modelId="{2F1F0181-35F9-4299-840A-EF9CDE8E0D49}" type="presParOf" srcId="{1D14C1DB-40BF-4ED6-BA9D-95EAF320EC93}" destId="{63470B2D-1144-4067-A61A-BCD752F0307C}" srcOrd="10" destOrd="0" presId="urn:microsoft.com/office/officeart/2005/8/layout/bProcess4"/>
    <dgm:cxn modelId="{0E11AD57-9E85-421A-A0C6-470F5A041C58}" type="presParOf" srcId="{63470B2D-1144-4067-A61A-BCD752F0307C}" destId="{9CF33743-A7D8-4305-A6D3-CFA32C2FF737}" srcOrd="0" destOrd="0" presId="urn:microsoft.com/office/officeart/2005/8/layout/bProcess4"/>
    <dgm:cxn modelId="{7B404171-DABC-4ED9-A59A-2009A1360FC8}" type="presParOf" srcId="{63470B2D-1144-4067-A61A-BCD752F0307C}" destId="{A9C7A728-43CA-4702-9039-704BFA6F09DF}" srcOrd="1" destOrd="0" presId="urn:microsoft.com/office/officeart/2005/8/layout/bProcess4"/>
    <dgm:cxn modelId="{4C866DA4-5CD3-4689-9298-D5F8F8A2590F}" type="presParOf" srcId="{1D14C1DB-40BF-4ED6-BA9D-95EAF320EC93}" destId="{7A2F1C40-A3EE-4F10-87AF-7ADCBE406925}" srcOrd="11" destOrd="0" presId="urn:microsoft.com/office/officeart/2005/8/layout/bProcess4"/>
    <dgm:cxn modelId="{C82E5195-FA98-4F74-9B5A-B30665BD659B}" type="presParOf" srcId="{1D14C1DB-40BF-4ED6-BA9D-95EAF320EC93}" destId="{4DB81390-B846-4436-8639-29574B2F7F66}" srcOrd="12" destOrd="0" presId="urn:microsoft.com/office/officeart/2005/8/layout/bProcess4"/>
    <dgm:cxn modelId="{410BA262-2504-4311-98D1-F30F967C9376}" type="presParOf" srcId="{4DB81390-B846-4436-8639-29574B2F7F66}" destId="{64D8E4A7-8075-4E2E-A554-8354B3F065B1}" srcOrd="0" destOrd="0" presId="urn:microsoft.com/office/officeart/2005/8/layout/bProcess4"/>
    <dgm:cxn modelId="{14CC20FB-80B7-4D93-9C8C-D3632CC7FC74}" type="presParOf" srcId="{4DB81390-B846-4436-8639-29574B2F7F66}" destId="{717C94CC-3583-4AF3-AB93-A2E02C7450D7}" srcOrd="1" destOrd="0" presId="urn:microsoft.com/office/officeart/2005/8/layout/bProcess4"/>
    <dgm:cxn modelId="{8762AFCE-2100-4E15-A618-D0422C75050D}" type="presParOf" srcId="{1D14C1DB-40BF-4ED6-BA9D-95EAF320EC93}" destId="{71B003D5-9192-4712-B5AD-2A4C77BD41EF}" srcOrd="13" destOrd="0" presId="urn:microsoft.com/office/officeart/2005/8/layout/bProcess4"/>
    <dgm:cxn modelId="{E4EB16A3-1BB9-4DF6-84B1-7F84876C8012}" type="presParOf" srcId="{1D14C1DB-40BF-4ED6-BA9D-95EAF320EC93}" destId="{AE4DC6FD-EBCC-44EE-AB1B-87D7C436C70B}" srcOrd="14" destOrd="0" presId="urn:microsoft.com/office/officeart/2005/8/layout/bProcess4"/>
    <dgm:cxn modelId="{705C3E0E-E636-4762-96FB-66AD55B4C3DB}" type="presParOf" srcId="{AE4DC6FD-EBCC-44EE-AB1B-87D7C436C70B}" destId="{D16F2BB8-250B-4D84-BF1A-07D086B34A11}" srcOrd="0" destOrd="0" presId="urn:microsoft.com/office/officeart/2005/8/layout/bProcess4"/>
    <dgm:cxn modelId="{D8B0E969-6106-42E0-BDE6-B08A3DCF55B9}" type="presParOf" srcId="{AE4DC6FD-EBCC-44EE-AB1B-87D7C436C70B}" destId="{C09D6C85-2C46-4EA6-9A08-578852B3DF9A}" srcOrd="1" destOrd="0" presId="urn:microsoft.com/office/officeart/2005/8/layout/bProcess4"/>
    <dgm:cxn modelId="{C7636075-8999-4FEA-B567-9DA4604497AF}" type="presParOf" srcId="{1D14C1DB-40BF-4ED6-BA9D-95EAF320EC93}" destId="{86A7F7A9-56B2-4D9B-8A9A-04FE459B76B2}" srcOrd="15" destOrd="0" presId="urn:microsoft.com/office/officeart/2005/8/layout/bProcess4"/>
    <dgm:cxn modelId="{1B84B5DA-C102-4B2E-8231-2D4B1A7525D1}" type="presParOf" srcId="{1D14C1DB-40BF-4ED6-BA9D-95EAF320EC93}" destId="{AE9D957B-8733-437B-8CF2-ADECD91A21BE}" srcOrd="16" destOrd="0" presId="urn:microsoft.com/office/officeart/2005/8/layout/bProcess4"/>
    <dgm:cxn modelId="{64F3642D-B62F-4FCE-9179-963EC365AAE8}" type="presParOf" srcId="{AE9D957B-8733-437B-8CF2-ADECD91A21BE}" destId="{E0772A06-0A52-4905-B36D-EDABCE860558}" srcOrd="0" destOrd="0" presId="urn:microsoft.com/office/officeart/2005/8/layout/bProcess4"/>
    <dgm:cxn modelId="{5BE090B3-2382-42C6-8C2D-2F6889C9BE59}" type="presParOf" srcId="{AE9D957B-8733-437B-8CF2-ADECD91A21BE}" destId="{8E9E18F0-9C6C-4A72-90C6-D6545019EBB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9A23-89B6-497A-B679-74D16314F0C8}">
      <dsp:nvSpPr>
        <dsp:cNvPr id="0" name=""/>
        <dsp:cNvSpPr/>
      </dsp:nvSpPr>
      <dsp:spPr>
        <a:xfrm rot="5400000">
          <a:off x="56918" y="927815"/>
          <a:ext cx="144822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0DA71F1-8435-4CD5-A52E-93774D5E005E}">
      <dsp:nvSpPr>
        <dsp:cNvPr id="0" name=""/>
        <dsp:cNvSpPr/>
      </dsp:nvSpPr>
      <dsp:spPr>
        <a:xfrm>
          <a:off x="388038" y="554"/>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Business And Data Understanding </a:t>
          </a:r>
        </a:p>
      </dsp:txBody>
      <dsp:txXfrm>
        <a:off x="422179" y="34695"/>
        <a:ext cx="1874511" cy="1097393"/>
      </dsp:txXfrm>
    </dsp:sp>
    <dsp:sp modelId="{06A7C572-B0EB-4377-B634-B95EFBAE8947}">
      <dsp:nvSpPr>
        <dsp:cNvPr id="0" name=""/>
        <dsp:cNvSpPr/>
      </dsp:nvSpPr>
      <dsp:spPr>
        <a:xfrm rot="5400000">
          <a:off x="56918" y="2384909"/>
          <a:ext cx="144822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86560C5-4036-4E3B-B984-5D05FABFB58F}">
      <dsp:nvSpPr>
        <dsp:cNvPr id="0" name=""/>
        <dsp:cNvSpPr/>
      </dsp:nvSpPr>
      <dsp:spPr>
        <a:xfrm>
          <a:off x="388038" y="1457649"/>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Data Preparation</a:t>
          </a:r>
        </a:p>
      </dsp:txBody>
      <dsp:txXfrm>
        <a:off x="422179" y="1491790"/>
        <a:ext cx="1874511" cy="1097393"/>
      </dsp:txXfrm>
    </dsp:sp>
    <dsp:sp modelId="{9635A6A4-BF37-4821-B9D2-B402E5C1D54E}">
      <dsp:nvSpPr>
        <dsp:cNvPr id="0" name=""/>
        <dsp:cNvSpPr/>
      </dsp:nvSpPr>
      <dsp:spPr>
        <a:xfrm>
          <a:off x="785465" y="3113457"/>
          <a:ext cx="257504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B161DC9-A479-4ABD-B09B-28E2C564C53A}">
      <dsp:nvSpPr>
        <dsp:cNvPr id="0" name=""/>
        <dsp:cNvSpPr/>
      </dsp:nvSpPr>
      <dsp:spPr>
        <a:xfrm>
          <a:off x="388038" y="2914743"/>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Segmentation of Data</a:t>
          </a:r>
        </a:p>
      </dsp:txBody>
      <dsp:txXfrm>
        <a:off x="422179" y="2948884"/>
        <a:ext cx="1874511" cy="1097393"/>
      </dsp:txXfrm>
    </dsp:sp>
    <dsp:sp modelId="{5D69F51F-BEA8-4183-B35E-D0B203265C37}">
      <dsp:nvSpPr>
        <dsp:cNvPr id="0" name=""/>
        <dsp:cNvSpPr/>
      </dsp:nvSpPr>
      <dsp:spPr>
        <a:xfrm rot="16200000">
          <a:off x="2640832" y="2384909"/>
          <a:ext cx="144822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4B64041-2FAC-4A3D-AD5A-0D90E3D76A76}">
      <dsp:nvSpPr>
        <dsp:cNvPr id="0" name=""/>
        <dsp:cNvSpPr/>
      </dsp:nvSpPr>
      <dsp:spPr>
        <a:xfrm>
          <a:off x="2971953" y="2914743"/>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Selecting Top  Segment</a:t>
          </a:r>
        </a:p>
      </dsp:txBody>
      <dsp:txXfrm>
        <a:off x="3006094" y="2948884"/>
        <a:ext cx="1874511" cy="1097393"/>
      </dsp:txXfrm>
    </dsp:sp>
    <dsp:sp modelId="{98378D7F-8BDA-4B56-9EFE-02C24424282B}">
      <dsp:nvSpPr>
        <dsp:cNvPr id="0" name=""/>
        <dsp:cNvSpPr/>
      </dsp:nvSpPr>
      <dsp:spPr>
        <a:xfrm rot="16200000">
          <a:off x="2640832" y="927815"/>
          <a:ext cx="144822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5461BBE-DF23-4E64-BA08-A6D6DE0499D5}">
      <dsp:nvSpPr>
        <dsp:cNvPr id="0" name=""/>
        <dsp:cNvSpPr/>
      </dsp:nvSpPr>
      <dsp:spPr>
        <a:xfrm>
          <a:off x="2971953" y="1457649"/>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Smoothening  of Data</a:t>
          </a:r>
        </a:p>
      </dsp:txBody>
      <dsp:txXfrm>
        <a:off x="3006094" y="1491790"/>
        <a:ext cx="1874511" cy="1097393"/>
      </dsp:txXfrm>
    </dsp:sp>
    <dsp:sp modelId="{7A2F1C40-A3EE-4F10-87AF-7ADCBE406925}">
      <dsp:nvSpPr>
        <dsp:cNvPr id="0" name=""/>
        <dsp:cNvSpPr/>
      </dsp:nvSpPr>
      <dsp:spPr>
        <a:xfrm>
          <a:off x="3369380" y="199267"/>
          <a:ext cx="257504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C7A728-43CA-4702-9039-704BFA6F09DF}">
      <dsp:nvSpPr>
        <dsp:cNvPr id="0" name=""/>
        <dsp:cNvSpPr/>
      </dsp:nvSpPr>
      <dsp:spPr>
        <a:xfrm>
          <a:off x="2971953" y="554"/>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Conversion to Time Series</a:t>
          </a:r>
        </a:p>
      </dsp:txBody>
      <dsp:txXfrm>
        <a:off x="3006094" y="34695"/>
        <a:ext cx="1874511" cy="1097393"/>
      </dsp:txXfrm>
    </dsp:sp>
    <dsp:sp modelId="{71B003D5-9192-4712-B5AD-2A4C77BD41EF}">
      <dsp:nvSpPr>
        <dsp:cNvPr id="0" name=""/>
        <dsp:cNvSpPr/>
      </dsp:nvSpPr>
      <dsp:spPr>
        <a:xfrm rot="5400000">
          <a:off x="5224747" y="927815"/>
          <a:ext cx="144822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17C94CC-3583-4AF3-AB93-A2E02C7450D7}">
      <dsp:nvSpPr>
        <dsp:cNvPr id="0" name=""/>
        <dsp:cNvSpPr/>
      </dsp:nvSpPr>
      <dsp:spPr>
        <a:xfrm>
          <a:off x="5555868" y="554"/>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Segregating Test and Train Data</a:t>
          </a:r>
        </a:p>
      </dsp:txBody>
      <dsp:txXfrm>
        <a:off x="5590009" y="34695"/>
        <a:ext cx="1874511" cy="1097393"/>
      </dsp:txXfrm>
    </dsp:sp>
    <dsp:sp modelId="{86A7F7A9-56B2-4D9B-8A9A-04FE459B76B2}">
      <dsp:nvSpPr>
        <dsp:cNvPr id="0" name=""/>
        <dsp:cNvSpPr/>
      </dsp:nvSpPr>
      <dsp:spPr>
        <a:xfrm rot="5400000">
          <a:off x="5224747" y="2384909"/>
          <a:ext cx="1448226" cy="174851"/>
        </a:xfrm>
        <a:prstGeom prst="rect">
          <a:avLst/>
        </a:prstGeom>
        <a:gradFill rotWithShape="0">
          <a:gsLst>
            <a:gs pos="0">
              <a:schemeClr val="accent5">
                <a:tint val="60000"/>
                <a:hueOff val="0"/>
                <a:satOff val="0"/>
                <a:lumOff val="0"/>
                <a:alphaOff val="0"/>
                <a:shade val="85000"/>
                <a:satMod val="130000"/>
              </a:schemeClr>
            </a:gs>
            <a:gs pos="34000">
              <a:schemeClr val="accent5">
                <a:tint val="60000"/>
                <a:hueOff val="0"/>
                <a:satOff val="0"/>
                <a:lumOff val="0"/>
                <a:alphaOff val="0"/>
                <a:shade val="87000"/>
                <a:satMod val="125000"/>
              </a:schemeClr>
            </a:gs>
            <a:gs pos="70000">
              <a:schemeClr val="accent5">
                <a:tint val="60000"/>
                <a:hueOff val="0"/>
                <a:satOff val="0"/>
                <a:lumOff val="0"/>
                <a:alphaOff val="0"/>
                <a:tint val="100000"/>
                <a:shade val="90000"/>
                <a:satMod val="130000"/>
              </a:schemeClr>
            </a:gs>
            <a:gs pos="100000">
              <a:schemeClr val="accent5">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09D6C85-2C46-4EA6-9A08-578852B3DF9A}">
      <dsp:nvSpPr>
        <dsp:cNvPr id="0" name=""/>
        <dsp:cNvSpPr/>
      </dsp:nvSpPr>
      <dsp:spPr>
        <a:xfrm>
          <a:off x="5555868" y="1457649"/>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 Model Designing</a:t>
          </a:r>
        </a:p>
      </dsp:txBody>
      <dsp:txXfrm>
        <a:off x="5590009" y="1491790"/>
        <a:ext cx="1874511" cy="1097393"/>
      </dsp:txXfrm>
    </dsp:sp>
    <dsp:sp modelId="{8E9E18F0-9C6C-4A72-90C6-D6545019EBBF}">
      <dsp:nvSpPr>
        <dsp:cNvPr id="0" name=""/>
        <dsp:cNvSpPr/>
      </dsp:nvSpPr>
      <dsp:spPr>
        <a:xfrm>
          <a:off x="5555868" y="2914743"/>
          <a:ext cx="1942793" cy="1165675"/>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Model Evaluation </a:t>
          </a:r>
        </a:p>
      </dsp:txBody>
      <dsp:txXfrm>
        <a:off x="5590009" y="2948884"/>
        <a:ext cx="1874511" cy="109739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chemeClr val="tx1"/>
                </a:solidFill>
              </a:rPr>
              <a:t>Retail Giant Forecast</a:t>
            </a:r>
            <a:endParaRPr lang="en-US" sz="80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err="1">
                <a:solidFill>
                  <a:schemeClr val="tx1">
                    <a:lumMod val="85000"/>
                    <a:lumOff val="15000"/>
                  </a:schemeClr>
                </a:solidFill>
              </a:rPr>
              <a:t>Burhanuddin.A.Saboowala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8F65-3874-480C-A4EA-F48CCC5A90EA}"/>
              </a:ext>
            </a:extLst>
          </p:cNvPr>
          <p:cNvSpPr>
            <a:spLocks noGrp="1"/>
          </p:cNvSpPr>
          <p:nvPr>
            <p:ph type="title"/>
          </p:nvPr>
        </p:nvSpPr>
        <p:spPr/>
        <p:txBody>
          <a:bodyPr/>
          <a:lstStyle/>
          <a:p>
            <a:r>
              <a:rPr lang="en-US" dirty="0"/>
              <a:t>Problem Solving Flowchart</a:t>
            </a:r>
            <a:endParaRPr lang="en-IN" dirty="0"/>
          </a:p>
        </p:txBody>
      </p:sp>
      <p:graphicFrame>
        <p:nvGraphicFramePr>
          <p:cNvPr id="6" name="Diagram 5">
            <a:extLst>
              <a:ext uri="{FF2B5EF4-FFF2-40B4-BE49-F238E27FC236}">
                <a16:creationId xmlns:a16="http://schemas.microsoft.com/office/drawing/2014/main" id="{34AF680F-DB82-4837-A616-108089A11A76}"/>
              </a:ext>
            </a:extLst>
          </p:cNvPr>
          <p:cNvGraphicFramePr/>
          <p:nvPr>
            <p:extLst>
              <p:ext uri="{D42A27DB-BD31-4B8C-83A1-F6EECF244321}">
                <p14:modId xmlns:p14="http://schemas.microsoft.com/office/powerpoint/2010/main" val="2949955828"/>
              </p:ext>
            </p:extLst>
          </p:nvPr>
        </p:nvGraphicFramePr>
        <p:xfrm>
          <a:off x="1900858" y="1995189"/>
          <a:ext cx="78867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3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01CA2-63D5-4493-9E75-88C1D7B6185B}"/>
              </a:ext>
            </a:extLst>
          </p:cNvPr>
          <p:cNvSpPr txBox="1"/>
          <p:nvPr/>
        </p:nvSpPr>
        <p:spPr>
          <a:xfrm>
            <a:off x="2239617" y="145390"/>
            <a:ext cx="7712766" cy="861774"/>
          </a:xfrm>
          <a:prstGeom prst="rect">
            <a:avLst/>
          </a:prstGeom>
          <a:noFill/>
        </p:spPr>
        <p:txBody>
          <a:bodyPr wrap="square" rtlCol="0">
            <a:spAutoFit/>
          </a:bodyPr>
          <a:lstStyle/>
          <a:p>
            <a:r>
              <a:rPr lang="en-US" sz="3200" b="0" i="0" dirty="0">
                <a:solidFill>
                  <a:srgbClr val="091E42"/>
                </a:solidFill>
                <a:effectLst/>
                <a:latin typeface="+mj-lt"/>
              </a:rPr>
              <a:t>What are the 21 market Segments?</a:t>
            </a:r>
          </a:p>
          <a:p>
            <a:endParaRPr lang="en-IN" dirty="0"/>
          </a:p>
        </p:txBody>
      </p:sp>
      <p:pic>
        <p:nvPicPr>
          <p:cNvPr id="1027" name="Picture 3">
            <a:extLst>
              <a:ext uri="{FF2B5EF4-FFF2-40B4-BE49-F238E27FC236}">
                <a16:creationId xmlns:a16="http://schemas.microsoft.com/office/drawing/2014/main" id="{3D9C60E3-FBCF-473C-AD0B-7EFA334DE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09600"/>
            <a:ext cx="12192000" cy="624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71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86C54-DA23-4F6F-8B32-785333EAFB2E}"/>
              </a:ext>
            </a:extLst>
          </p:cNvPr>
          <p:cNvSpPr txBox="1"/>
          <p:nvPr/>
        </p:nvSpPr>
        <p:spPr>
          <a:xfrm>
            <a:off x="6626087" y="1683026"/>
            <a:ext cx="3498574" cy="2677656"/>
          </a:xfrm>
          <a:prstGeom prst="rect">
            <a:avLst/>
          </a:prstGeom>
          <a:noFill/>
        </p:spPr>
        <p:txBody>
          <a:bodyPr wrap="square" rtlCol="0">
            <a:spAutoFit/>
          </a:bodyPr>
          <a:lstStyle/>
          <a:p>
            <a:pPr algn="ctr"/>
            <a:r>
              <a:rPr lang="en-US" sz="2800" dirty="0">
                <a:solidFill>
                  <a:srgbClr val="091E42"/>
                </a:solidFill>
                <a:latin typeface="+mj-lt"/>
              </a:rPr>
              <a:t>T</a:t>
            </a:r>
            <a:r>
              <a:rPr lang="en-US" sz="2800" b="0" i="0" dirty="0">
                <a:solidFill>
                  <a:srgbClr val="091E42"/>
                </a:solidFill>
                <a:effectLst/>
                <a:latin typeface="+mj-lt"/>
              </a:rPr>
              <a:t>able of values for the coefficient of variation calculated on the profit for the 21 market segments</a:t>
            </a:r>
            <a:r>
              <a:rPr lang="en-US" sz="2800" b="0" i="0" dirty="0">
                <a:solidFill>
                  <a:srgbClr val="091E42"/>
                </a:solidFill>
                <a:effectLst/>
                <a:latin typeface="freight-text-pro"/>
              </a:rPr>
              <a:t>.</a:t>
            </a:r>
            <a:endParaRPr lang="en-IN" sz="2800" dirty="0"/>
          </a:p>
        </p:txBody>
      </p:sp>
      <p:pic>
        <p:nvPicPr>
          <p:cNvPr id="11" name="Picture 10">
            <a:extLst>
              <a:ext uri="{FF2B5EF4-FFF2-40B4-BE49-F238E27FC236}">
                <a16:creationId xmlns:a16="http://schemas.microsoft.com/office/drawing/2014/main" id="{084D01C9-A637-48BA-8FE1-D7D613289525}"/>
              </a:ext>
            </a:extLst>
          </p:cNvPr>
          <p:cNvPicPr>
            <a:picLocks noChangeAspect="1"/>
          </p:cNvPicPr>
          <p:nvPr/>
        </p:nvPicPr>
        <p:blipFill>
          <a:blip r:embed="rId2"/>
          <a:stretch>
            <a:fillRect/>
          </a:stretch>
        </p:blipFill>
        <p:spPr>
          <a:xfrm>
            <a:off x="1563758" y="252205"/>
            <a:ext cx="3498574" cy="6069081"/>
          </a:xfrm>
          <a:prstGeom prst="rect">
            <a:avLst/>
          </a:prstGeom>
          <a:ln>
            <a:solidFill>
              <a:schemeClr val="tx1"/>
            </a:solidFill>
          </a:ln>
        </p:spPr>
      </p:pic>
    </p:spTree>
    <p:extLst>
      <p:ext uri="{BB962C8B-B14F-4D97-AF65-F5344CB8AC3E}">
        <p14:creationId xmlns:p14="http://schemas.microsoft.com/office/powerpoint/2010/main" val="252474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87D02-9B5E-4AE3-AB2A-352B5BCF5F1A}"/>
              </a:ext>
            </a:extLst>
          </p:cNvPr>
          <p:cNvSpPr txBox="1"/>
          <p:nvPr/>
        </p:nvSpPr>
        <p:spPr>
          <a:xfrm>
            <a:off x="3882887" y="126976"/>
            <a:ext cx="5062331" cy="461665"/>
          </a:xfrm>
          <a:prstGeom prst="rect">
            <a:avLst/>
          </a:prstGeom>
          <a:noFill/>
        </p:spPr>
        <p:txBody>
          <a:bodyPr wrap="square" rtlCol="0">
            <a:spAutoFit/>
          </a:bodyPr>
          <a:lstStyle/>
          <a:p>
            <a:r>
              <a:rPr lang="en-US" sz="2400" dirty="0">
                <a:latin typeface="+mj-lt"/>
              </a:rPr>
              <a:t>Most Profitable Market Segment </a:t>
            </a:r>
          </a:p>
        </p:txBody>
      </p:sp>
      <p:pic>
        <p:nvPicPr>
          <p:cNvPr id="3074" name="Picture 2">
            <a:extLst>
              <a:ext uri="{FF2B5EF4-FFF2-40B4-BE49-F238E27FC236}">
                <a16:creationId xmlns:a16="http://schemas.microsoft.com/office/drawing/2014/main" id="{0FF82125-505D-4790-91AD-13B47E3241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17"/>
          <a:stretch/>
        </p:blipFill>
        <p:spPr bwMode="auto">
          <a:xfrm>
            <a:off x="119270" y="713889"/>
            <a:ext cx="11898554" cy="56736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115FCA-5A30-40C9-9CF3-03D77CD46BB8}"/>
              </a:ext>
            </a:extLst>
          </p:cNvPr>
          <p:cNvSpPr txBox="1"/>
          <p:nvPr/>
        </p:nvSpPr>
        <p:spPr>
          <a:xfrm>
            <a:off x="1908314" y="925058"/>
            <a:ext cx="567193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Is </a:t>
            </a:r>
            <a:r>
              <a:rPr lang="en-US" dirty="0" err="1"/>
              <a:t>APAC_Customer</a:t>
            </a:r>
            <a:endParaRPr lang="en-US" dirty="0"/>
          </a:p>
          <a:p>
            <a:pPr marL="285750" indent="-285750">
              <a:buFont typeface="Arial" panose="020B0604020202020204" pitchFamily="34" charset="0"/>
              <a:buChar char="•"/>
            </a:pPr>
            <a:r>
              <a:rPr lang="en-US" dirty="0"/>
              <a:t>We have already seen that it has the lowest </a:t>
            </a:r>
            <a:r>
              <a:rPr lang="en-US" dirty="0" err="1"/>
              <a:t>CoV</a:t>
            </a:r>
            <a:r>
              <a:rPr lang="en-US" dirty="0"/>
              <a:t> value.</a:t>
            </a:r>
          </a:p>
          <a:p>
            <a:pPr marL="285750" indent="-285750">
              <a:buFont typeface="Arial" panose="020B0604020202020204" pitchFamily="34" charset="0"/>
              <a:buChar char="•"/>
            </a:pPr>
            <a:r>
              <a:rPr lang="en-US" dirty="0"/>
              <a:t>It is also the most profitable segment as we can see in the table below.</a:t>
            </a:r>
            <a:endParaRPr lang="en-IN" dirty="0"/>
          </a:p>
        </p:txBody>
      </p:sp>
    </p:spTree>
    <p:extLst>
      <p:ext uri="{BB962C8B-B14F-4D97-AF65-F5344CB8AC3E}">
        <p14:creationId xmlns:p14="http://schemas.microsoft.com/office/powerpoint/2010/main" val="260078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FB347E5-F0CA-4B54-8152-F38BA5135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81" y="987288"/>
            <a:ext cx="5307619" cy="21632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9E5763D-D87B-4F1E-AE5A-DB30F70AE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55"/>
          <a:stretch/>
        </p:blipFill>
        <p:spPr bwMode="auto">
          <a:xfrm>
            <a:off x="5945894" y="1060176"/>
            <a:ext cx="6107081" cy="21632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ACCB70C-ABDD-4DD6-950C-131E63359C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93"/>
          <a:stretch/>
        </p:blipFill>
        <p:spPr bwMode="auto">
          <a:xfrm>
            <a:off x="293719" y="3429000"/>
            <a:ext cx="5192681" cy="259788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A3ED423-27CC-4056-8039-99184A66440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67"/>
          <a:stretch/>
        </p:blipFill>
        <p:spPr bwMode="auto">
          <a:xfrm>
            <a:off x="5950226" y="3429000"/>
            <a:ext cx="5948055" cy="27099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157771-B673-4FBE-9AE8-98DB6F87B892}"/>
              </a:ext>
            </a:extLst>
          </p:cNvPr>
          <p:cNvSpPr txBox="1"/>
          <p:nvPr/>
        </p:nvSpPr>
        <p:spPr>
          <a:xfrm>
            <a:off x="3260036" y="228454"/>
            <a:ext cx="4479234" cy="461665"/>
          </a:xfrm>
          <a:prstGeom prst="rect">
            <a:avLst/>
          </a:prstGeom>
          <a:noFill/>
        </p:spPr>
        <p:txBody>
          <a:bodyPr wrap="square" rtlCol="0">
            <a:spAutoFit/>
          </a:bodyPr>
          <a:lstStyle/>
          <a:p>
            <a:r>
              <a:rPr lang="en-US" sz="2400" u="sng" dirty="0">
                <a:latin typeface="+mj-lt"/>
              </a:rPr>
              <a:t>Smoothing Methods </a:t>
            </a:r>
            <a:r>
              <a:rPr lang="en-IN" sz="2400" u="sng" dirty="0">
                <a:latin typeface="+mj-lt"/>
              </a:rPr>
              <a:t>Graphs </a:t>
            </a:r>
            <a:endParaRPr lang="en-US" sz="2400" u="sng" dirty="0">
              <a:latin typeface="+mj-lt"/>
            </a:endParaRPr>
          </a:p>
        </p:txBody>
      </p:sp>
    </p:spTree>
    <p:extLst>
      <p:ext uri="{BB962C8B-B14F-4D97-AF65-F5344CB8AC3E}">
        <p14:creationId xmlns:p14="http://schemas.microsoft.com/office/powerpoint/2010/main" val="163024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2187D-4D25-4CBC-A6DA-E800885F38F5}"/>
              </a:ext>
            </a:extLst>
          </p:cNvPr>
          <p:cNvPicPr>
            <a:picLocks noChangeAspect="1"/>
          </p:cNvPicPr>
          <p:nvPr/>
        </p:nvPicPr>
        <p:blipFill rotWithShape="1">
          <a:blip r:embed="rId2"/>
          <a:srcRect l="4389"/>
          <a:stretch/>
        </p:blipFill>
        <p:spPr>
          <a:xfrm>
            <a:off x="834887" y="1612520"/>
            <a:ext cx="5261113" cy="3632960"/>
          </a:xfrm>
          <a:prstGeom prst="rect">
            <a:avLst/>
          </a:prstGeom>
        </p:spPr>
      </p:pic>
      <p:sp>
        <p:nvSpPr>
          <p:cNvPr id="5" name="TextBox 4">
            <a:extLst>
              <a:ext uri="{FF2B5EF4-FFF2-40B4-BE49-F238E27FC236}">
                <a16:creationId xmlns:a16="http://schemas.microsoft.com/office/drawing/2014/main" id="{72EF4520-F4E5-42DE-BE59-12F06605C97F}"/>
              </a:ext>
            </a:extLst>
          </p:cNvPr>
          <p:cNvSpPr txBox="1"/>
          <p:nvPr/>
        </p:nvSpPr>
        <p:spPr>
          <a:xfrm>
            <a:off x="6228523" y="717352"/>
            <a:ext cx="5844209" cy="5016758"/>
          </a:xfrm>
          <a:prstGeom prst="rect">
            <a:avLst/>
          </a:prstGeom>
          <a:noFill/>
        </p:spPr>
        <p:txBody>
          <a:bodyPr wrap="square">
            <a:spAutoFit/>
          </a:bodyPr>
          <a:lstStyle/>
          <a:p>
            <a:r>
              <a:rPr lang="en-US" b="0" i="0" dirty="0">
                <a:solidFill>
                  <a:srgbClr val="151515"/>
                </a:solidFill>
                <a:effectLst/>
                <a:latin typeface="Bell MT" panose="02020503060305020303" pitchFamily="18" charset="0"/>
              </a:rPr>
              <a:t>1</a:t>
            </a:r>
            <a:r>
              <a:rPr lang="en-US" sz="2000" b="0" i="0" dirty="0">
                <a:solidFill>
                  <a:srgbClr val="151515"/>
                </a:solidFill>
                <a:effectLst/>
                <a:latin typeface="Bell MT" panose="02020503060305020303" pitchFamily="18" charset="0"/>
              </a:rPr>
              <a:t>. Out of all the methods of forecasting we observe that Holt Winter’s Additive Method, Holt Winter’s Multiplicative Method have performed exceptionally well. And this is inline with our expectations. On decomposing the plot itself we had realized that the Sales have a trend and a seasonality. And both these methods of Holt Winter’s capture both unlike other models which can capture either of the two</a:t>
            </a:r>
            <a:r>
              <a:rPr lang="en-US" sz="2000" dirty="0">
                <a:solidFill>
                  <a:srgbClr val="151515"/>
                </a:solidFill>
                <a:latin typeface="Bell MT" panose="02020503060305020303" pitchFamily="18" charset="0"/>
              </a:rPr>
              <a:t>. </a:t>
            </a:r>
          </a:p>
          <a:p>
            <a:endParaRPr lang="en-US" sz="2000" b="0" i="0" dirty="0">
              <a:solidFill>
                <a:srgbClr val="151515"/>
              </a:solidFill>
              <a:effectLst/>
              <a:latin typeface="Bell MT" panose="02020503060305020303" pitchFamily="18" charset="0"/>
            </a:endParaRPr>
          </a:p>
          <a:p>
            <a:r>
              <a:rPr lang="en-US" sz="2000" dirty="0">
                <a:solidFill>
                  <a:srgbClr val="151515"/>
                </a:solidFill>
                <a:latin typeface="Bell MT" panose="02020503060305020303" pitchFamily="18" charset="0"/>
              </a:rPr>
              <a:t>2</a:t>
            </a:r>
            <a:r>
              <a:rPr lang="en-US" sz="2000" b="0" i="0" dirty="0">
                <a:solidFill>
                  <a:srgbClr val="151515"/>
                </a:solidFill>
                <a:effectLst/>
                <a:latin typeface="Bell MT" panose="02020503060305020303" pitchFamily="18" charset="0"/>
              </a:rPr>
              <a:t>. We also know that a time series of sales data may have some sort of seasonality attached to it as the sales of any item will not remain same throughout the given time period which is usually a year. It may also have a trend either positive or negative associated with it. As a result of this Holt Winter’s Models model are the best suited models for sales forecasting.</a:t>
            </a:r>
            <a:endParaRPr lang="en-IN" sz="2000" dirty="0">
              <a:latin typeface="Bell MT" panose="02020503060305020303" pitchFamily="18" charset="0"/>
            </a:endParaRPr>
          </a:p>
        </p:txBody>
      </p:sp>
      <p:sp>
        <p:nvSpPr>
          <p:cNvPr id="6" name="TextBox 5">
            <a:extLst>
              <a:ext uri="{FF2B5EF4-FFF2-40B4-BE49-F238E27FC236}">
                <a16:creationId xmlns:a16="http://schemas.microsoft.com/office/drawing/2014/main" id="{1FDBE0F3-EA6B-42B9-94C1-319B4030135B}"/>
              </a:ext>
            </a:extLst>
          </p:cNvPr>
          <p:cNvSpPr txBox="1"/>
          <p:nvPr/>
        </p:nvSpPr>
        <p:spPr>
          <a:xfrm>
            <a:off x="2186609" y="378484"/>
            <a:ext cx="4041914" cy="584775"/>
          </a:xfrm>
          <a:prstGeom prst="rect">
            <a:avLst/>
          </a:prstGeom>
          <a:noFill/>
        </p:spPr>
        <p:txBody>
          <a:bodyPr wrap="square" rtlCol="0">
            <a:spAutoFit/>
          </a:bodyPr>
          <a:lstStyle/>
          <a:p>
            <a:r>
              <a:rPr lang="en-US" sz="3200" u="sng" dirty="0">
                <a:latin typeface="+mj-lt"/>
              </a:rPr>
              <a:t>Conclusion</a:t>
            </a:r>
            <a:endParaRPr lang="en-IN" sz="3200" u="sng" dirty="0">
              <a:latin typeface="+mj-lt"/>
            </a:endParaRPr>
          </a:p>
        </p:txBody>
      </p:sp>
    </p:spTree>
    <p:extLst>
      <p:ext uri="{BB962C8B-B14F-4D97-AF65-F5344CB8AC3E}">
        <p14:creationId xmlns:p14="http://schemas.microsoft.com/office/powerpoint/2010/main" val="8278797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{0B527A3F-8DFF-4249-BFC5-1BEC2C711E13}tf56160789_win32</Template>
  <TotalTime>106</TotalTime>
  <Words>251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SemiBold</vt:lpstr>
      <vt:lpstr>Bell MT</vt:lpstr>
      <vt:lpstr>Bookman Old Style</vt:lpstr>
      <vt:lpstr>Calibri</vt:lpstr>
      <vt:lpstr>Franklin Gothic Book</vt:lpstr>
      <vt:lpstr>freight-text-pro</vt:lpstr>
      <vt:lpstr>Custom</vt:lpstr>
      <vt:lpstr>Retail Giant Forecast</vt:lpstr>
      <vt:lpstr>Problem Solving Flowchart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Forecast</dc:title>
  <dc:creator>Buru Saboowala</dc:creator>
  <cp:lastModifiedBy>Buru Saboowala</cp:lastModifiedBy>
  <cp:revision>7</cp:revision>
  <dcterms:created xsi:type="dcterms:W3CDTF">2023-08-15T12:14:18Z</dcterms:created>
  <dcterms:modified xsi:type="dcterms:W3CDTF">2023-08-15T14:06:41Z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