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1" r:id="rId7"/>
    <p:sldId id="302" r:id="rId8"/>
    <p:sldId id="305" r:id="rId9"/>
    <p:sldId id="307" r:id="rId10"/>
    <p:sldId id="308" r:id="rId11"/>
    <p:sldId id="310" r:id="rId12"/>
    <p:sldId id="304" r:id="rId13"/>
    <p:sldId id="312" r:id="rId14"/>
    <p:sldId id="313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C2BE6F-FD58-40B6-944B-BB2DC58A6F2F}">
          <p14:sldIdLst>
            <p14:sldId id="298"/>
            <p14:sldId id="299"/>
            <p14:sldId id="301"/>
            <p14:sldId id="302"/>
            <p14:sldId id="305"/>
            <p14:sldId id="307"/>
            <p14:sldId id="308"/>
            <p14:sldId id="310"/>
            <p14:sldId id="304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u Saboowala" userId="317c2c2b70df76d0" providerId="LiveId" clId="{9594F056-AECC-4A04-8A13-ED0A61EC20D5}"/>
    <pc:docChg chg="undo custSel addSld delSld modSld sldOrd addSection delSection modSection">
      <pc:chgData name="Buru Saboowala" userId="317c2c2b70df76d0" providerId="LiveId" clId="{9594F056-AECC-4A04-8A13-ED0A61EC20D5}" dt="2023-05-23T10:33:57.026" v="4233" actId="115"/>
      <pc:docMkLst>
        <pc:docMk/>
      </pc:docMkLst>
      <pc:sldChg chg="modSp mod">
        <pc:chgData name="Buru Saboowala" userId="317c2c2b70df76d0" providerId="LiveId" clId="{9594F056-AECC-4A04-8A13-ED0A61EC20D5}" dt="2023-05-23T10:32:32.244" v="4224" actId="20577"/>
        <pc:sldMkLst>
          <pc:docMk/>
          <pc:sldMk cId="4266098618" sldId="299"/>
        </pc:sldMkLst>
        <pc:spChg chg="mod">
          <ac:chgData name="Buru Saboowala" userId="317c2c2b70df76d0" providerId="LiveId" clId="{9594F056-AECC-4A04-8A13-ED0A61EC20D5}" dt="2023-05-23T05:59:22.251" v="7" actId="14100"/>
          <ac:spMkLst>
            <pc:docMk/>
            <pc:sldMk cId="4266098618" sldId="299"/>
            <ac:spMk id="2" creationId="{D0775F9D-E543-45E9-8E9C-D5611A925B7C}"/>
          </ac:spMkLst>
        </pc:spChg>
        <pc:spChg chg="mod">
          <ac:chgData name="Buru Saboowala" userId="317c2c2b70df76d0" providerId="LiveId" clId="{9594F056-AECC-4A04-8A13-ED0A61EC20D5}" dt="2023-05-23T10:32:32.244" v="4224" actId="20577"/>
          <ac:spMkLst>
            <pc:docMk/>
            <pc:sldMk cId="4266098618" sldId="299"/>
            <ac:spMk id="3" creationId="{3A389BB5-178D-442E-A7EA-3ED61807C67F}"/>
          </ac:spMkLst>
        </pc:spChg>
      </pc:sldChg>
      <pc:sldChg chg="new del">
        <pc:chgData name="Buru Saboowala" userId="317c2c2b70df76d0" providerId="LiveId" clId="{9594F056-AECC-4A04-8A13-ED0A61EC20D5}" dt="2023-05-23T06:04:03.877" v="150" actId="2696"/>
        <pc:sldMkLst>
          <pc:docMk/>
          <pc:sldMk cId="2306418309" sldId="300"/>
        </pc:sldMkLst>
      </pc:sldChg>
      <pc:sldChg chg="modSp new mod">
        <pc:chgData name="Buru Saboowala" userId="317c2c2b70df76d0" providerId="LiveId" clId="{9594F056-AECC-4A04-8A13-ED0A61EC20D5}" dt="2023-05-23T06:31:39.678" v="482" actId="20577"/>
        <pc:sldMkLst>
          <pc:docMk/>
          <pc:sldMk cId="2797458256" sldId="301"/>
        </pc:sldMkLst>
        <pc:spChg chg="mod">
          <ac:chgData name="Buru Saboowala" userId="317c2c2b70df76d0" providerId="LiveId" clId="{9594F056-AECC-4A04-8A13-ED0A61EC20D5}" dt="2023-05-23T06:01:20.822" v="21" actId="12"/>
          <ac:spMkLst>
            <pc:docMk/>
            <pc:sldMk cId="2797458256" sldId="301"/>
            <ac:spMk id="2" creationId="{0F8FC410-13BA-4E08-9792-B6D4A2FFA0F3}"/>
          </ac:spMkLst>
        </pc:spChg>
        <pc:spChg chg="mod">
          <ac:chgData name="Buru Saboowala" userId="317c2c2b70df76d0" providerId="LiveId" clId="{9594F056-AECC-4A04-8A13-ED0A61EC20D5}" dt="2023-05-23T06:31:39.678" v="482" actId="20577"/>
          <ac:spMkLst>
            <pc:docMk/>
            <pc:sldMk cId="2797458256" sldId="301"/>
            <ac:spMk id="3" creationId="{B1978679-E516-4908-B3A5-3C502F453241}"/>
          </ac:spMkLst>
        </pc:spChg>
      </pc:sldChg>
      <pc:sldChg chg="modSp new mod">
        <pc:chgData name="Buru Saboowala" userId="317c2c2b70df76d0" providerId="LiveId" clId="{9594F056-AECC-4A04-8A13-ED0A61EC20D5}" dt="2023-05-23T06:39:35.826" v="507" actId="12"/>
        <pc:sldMkLst>
          <pc:docMk/>
          <pc:sldMk cId="1986732996" sldId="302"/>
        </pc:sldMkLst>
        <pc:spChg chg="mod">
          <ac:chgData name="Buru Saboowala" userId="317c2c2b70df76d0" providerId="LiveId" clId="{9594F056-AECC-4A04-8A13-ED0A61EC20D5}" dt="2023-05-23T06:16:39.544" v="456" actId="207"/>
          <ac:spMkLst>
            <pc:docMk/>
            <pc:sldMk cId="1986732996" sldId="302"/>
            <ac:spMk id="2" creationId="{C7041CC0-2EDA-4F31-B5B5-D269C19297DA}"/>
          </ac:spMkLst>
        </pc:spChg>
        <pc:spChg chg="mod">
          <ac:chgData name="Buru Saboowala" userId="317c2c2b70df76d0" providerId="LiveId" clId="{9594F056-AECC-4A04-8A13-ED0A61EC20D5}" dt="2023-05-23T06:39:35.826" v="507" actId="12"/>
          <ac:spMkLst>
            <pc:docMk/>
            <pc:sldMk cId="1986732996" sldId="302"/>
            <ac:spMk id="3" creationId="{52C0AF8D-808D-4C08-A4F2-BC804EA88A37}"/>
          </ac:spMkLst>
        </pc:spChg>
      </pc:sldChg>
      <pc:sldChg chg="addSp delSp modSp new del mod">
        <pc:chgData name="Buru Saboowala" userId="317c2c2b70df76d0" providerId="LiveId" clId="{9594F056-AECC-4A04-8A13-ED0A61EC20D5}" dt="2023-05-23T07:22:49.812" v="672" actId="47"/>
        <pc:sldMkLst>
          <pc:docMk/>
          <pc:sldMk cId="4130172370" sldId="303"/>
        </pc:sldMkLst>
        <pc:spChg chg="mod">
          <ac:chgData name="Buru Saboowala" userId="317c2c2b70df76d0" providerId="LiveId" clId="{9594F056-AECC-4A04-8A13-ED0A61EC20D5}" dt="2023-05-23T07:11:18.213" v="643" actId="27636"/>
          <ac:spMkLst>
            <pc:docMk/>
            <pc:sldMk cId="4130172370" sldId="303"/>
            <ac:spMk id="2" creationId="{AE70C097-BB9F-4B3D-9AC9-D0C9F74C8030}"/>
          </ac:spMkLst>
        </pc:spChg>
        <pc:spChg chg="del">
          <ac:chgData name="Buru Saboowala" userId="317c2c2b70df76d0" providerId="LiveId" clId="{9594F056-AECC-4A04-8A13-ED0A61EC20D5}" dt="2023-05-23T06:51:25.437" v="585" actId="22"/>
          <ac:spMkLst>
            <pc:docMk/>
            <pc:sldMk cId="4130172370" sldId="303"/>
            <ac:spMk id="3" creationId="{42F1797A-BCF4-48BC-857F-7916BE551D7C}"/>
          </ac:spMkLst>
        </pc:spChg>
        <pc:spChg chg="add del mod">
          <ac:chgData name="Buru Saboowala" userId="317c2c2b70df76d0" providerId="LiveId" clId="{9594F056-AECC-4A04-8A13-ED0A61EC20D5}" dt="2023-05-23T06:53:19.607" v="595" actId="22"/>
          <ac:spMkLst>
            <pc:docMk/>
            <pc:sldMk cId="4130172370" sldId="303"/>
            <ac:spMk id="7" creationId="{D155CC5B-1C9C-407F-873C-B8D391C73D71}"/>
          </ac:spMkLst>
        </pc:spChg>
        <pc:spChg chg="add del mod">
          <ac:chgData name="Buru Saboowala" userId="317c2c2b70df76d0" providerId="LiveId" clId="{9594F056-AECC-4A04-8A13-ED0A61EC20D5}" dt="2023-05-23T07:11:02.440" v="640" actId="478"/>
          <ac:spMkLst>
            <pc:docMk/>
            <pc:sldMk cId="4130172370" sldId="303"/>
            <ac:spMk id="10" creationId="{4F288D13-A68A-4237-B576-225E9926024D}"/>
          </ac:spMkLst>
        </pc:spChg>
        <pc:spChg chg="add del mod">
          <ac:chgData name="Buru Saboowala" userId="317c2c2b70df76d0" providerId="LiveId" clId="{9594F056-AECC-4A04-8A13-ED0A61EC20D5}" dt="2023-05-23T07:11:01.441" v="639" actId="478"/>
          <ac:spMkLst>
            <pc:docMk/>
            <pc:sldMk cId="4130172370" sldId="303"/>
            <ac:spMk id="12" creationId="{CEC29107-6B58-4151-8CE9-48DE9806F9D6}"/>
          </ac:spMkLst>
        </pc:spChg>
        <pc:picChg chg="add del mod ord modCrop">
          <ac:chgData name="Buru Saboowala" userId="317c2c2b70df76d0" providerId="LiveId" clId="{9594F056-AECC-4A04-8A13-ED0A61EC20D5}" dt="2023-05-23T06:51:53.666" v="594" actId="478"/>
          <ac:picMkLst>
            <pc:docMk/>
            <pc:sldMk cId="4130172370" sldId="303"/>
            <ac:picMk id="5" creationId="{FBE74D53-9149-4480-A748-C48292116131}"/>
          </ac:picMkLst>
        </pc:picChg>
        <pc:picChg chg="add del mod ord">
          <ac:chgData name="Buru Saboowala" userId="317c2c2b70df76d0" providerId="LiveId" clId="{9594F056-AECC-4A04-8A13-ED0A61EC20D5}" dt="2023-05-23T07:10:56.136" v="638" actId="478"/>
          <ac:picMkLst>
            <pc:docMk/>
            <pc:sldMk cId="4130172370" sldId="303"/>
            <ac:picMk id="9" creationId="{F4AC94A2-B013-43FD-A221-9669C016DEF8}"/>
          </ac:picMkLst>
        </pc:picChg>
      </pc:sldChg>
      <pc:sldChg chg="addSp delSp modSp new del mod">
        <pc:chgData name="Buru Saboowala" userId="317c2c2b70df76d0" providerId="LiveId" clId="{9594F056-AECC-4A04-8A13-ED0A61EC20D5}" dt="2023-05-23T06:58:02.073" v="634" actId="47"/>
        <pc:sldMkLst>
          <pc:docMk/>
          <pc:sldMk cId="953811187" sldId="304"/>
        </pc:sldMkLst>
        <pc:spChg chg="del">
          <ac:chgData name="Buru Saboowala" userId="317c2c2b70df76d0" providerId="LiveId" clId="{9594F056-AECC-4A04-8A13-ED0A61EC20D5}" dt="2023-05-23T06:55:15.503" v="608" actId="478"/>
          <ac:spMkLst>
            <pc:docMk/>
            <pc:sldMk cId="953811187" sldId="304"/>
            <ac:spMk id="2" creationId="{6F04C2E8-7E8C-4D3D-95D3-B6D21EAD6FDC}"/>
          </ac:spMkLst>
        </pc:spChg>
        <pc:spChg chg="del">
          <ac:chgData name="Buru Saboowala" userId="317c2c2b70df76d0" providerId="LiveId" clId="{9594F056-AECC-4A04-8A13-ED0A61EC20D5}" dt="2023-05-23T06:53:47.876" v="598" actId="22"/>
          <ac:spMkLst>
            <pc:docMk/>
            <pc:sldMk cId="953811187" sldId="304"/>
            <ac:spMk id="3" creationId="{0552EE8B-2E2B-4274-9405-C0CC07F467B9}"/>
          </ac:spMkLst>
        </pc:spChg>
        <pc:spChg chg="del mod">
          <ac:chgData name="Buru Saboowala" userId="317c2c2b70df76d0" providerId="LiveId" clId="{9594F056-AECC-4A04-8A13-ED0A61EC20D5}" dt="2023-05-23T06:55:22.281" v="610" actId="478"/>
          <ac:spMkLst>
            <pc:docMk/>
            <pc:sldMk cId="953811187" sldId="304"/>
            <ac:spMk id="4" creationId="{E4E75897-D028-44D4-9408-A5F89312F923}"/>
          </ac:spMkLst>
        </pc:spChg>
        <pc:spChg chg="add mod">
          <ac:chgData name="Buru Saboowala" userId="317c2c2b70df76d0" providerId="LiveId" clId="{9594F056-AECC-4A04-8A13-ED0A61EC20D5}" dt="2023-05-23T06:56:05.391" v="615" actId="120"/>
          <ac:spMkLst>
            <pc:docMk/>
            <pc:sldMk cId="953811187" sldId="304"/>
            <ac:spMk id="7" creationId="{EDA64BF1-FA38-463C-9963-7482B920DFB0}"/>
          </ac:spMkLst>
        </pc:spChg>
        <pc:spChg chg="add mod">
          <ac:chgData name="Buru Saboowala" userId="317c2c2b70df76d0" providerId="LiveId" clId="{9594F056-AECC-4A04-8A13-ED0A61EC20D5}" dt="2023-05-23T06:57:15.124" v="631" actId="20577"/>
          <ac:spMkLst>
            <pc:docMk/>
            <pc:sldMk cId="953811187" sldId="304"/>
            <ac:spMk id="8" creationId="{8D518F29-5A1D-44A2-9774-4DF0319B07E0}"/>
          </ac:spMkLst>
        </pc:spChg>
        <pc:picChg chg="add mod ord">
          <ac:chgData name="Buru Saboowala" userId="317c2c2b70df76d0" providerId="LiveId" clId="{9594F056-AECC-4A04-8A13-ED0A61EC20D5}" dt="2023-05-23T06:55:25.062" v="611" actId="1076"/>
          <ac:picMkLst>
            <pc:docMk/>
            <pc:sldMk cId="953811187" sldId="304"/>
            <ac:picMk id="6" creationId="{9E5B486E-87C9-4F6A-8ABF-04041BB2B8F1}"/>
          </ac:picMkLst>
        </pc:picChg>
      </pc:sldChg>
      <pc:sldChg chg="addSp delSp modSp new mod ord">
        <pc:chgData name="Buru Saboowala" userId="317c2c2b70df76d0" providerId="LiveId" clId="{9594F056-AECC-4A04-8A13-ED0A61EC20D5}" dt="2023-05-23T08:39:37.387" v="2431" actId="20577"/>
        <pc:sldMkLst>
          <pc:docMk/>
          <pc:sldMk cId="2552343658" sldId="304"/>
        </pc:sldMkLst>
        <pc:spChg chg="add del mod">
          <ac:chgData name="Buru Saboowala" userId="317c2c2b70df76d0" providerId="LiveId" clId="{9594F056-AECC-4A04-8A13-ED0A61EC20D5}" dt="2023-05-23T07:26:35.015" v="685"/>
          <ac:spMkLst>
            <pc:docMk/>
            <pc:sldMk cId="2552343658" sldId="304"/>
            <ac:spMk id="3" creationId="{280C4164-E005-42EE-B39A-C0FC30212DE8}"/>
          </ac:spMkLst>
        </pc:spChg>
        <pc:spChg chg="add del">
          <ac:chgData name="Buru Saboowala" userId="317c2c2b70df76d0" providerId="LiveId" clId="{9594F056-AECC-4A04-8A13-ED0A61EC20D5}" dt="2023-05-23T07:12:36.457" v="653" actId="22"/>
          <ac:spMkLst>
            <pc:docMk/>
            <pc:sldMk cId="2552343658" sldId="304"/>
            <ac:spMk id="5" creationId="{09CAA047-4541-40FD-B42C-25BF3BA6F652}"/>
          </ac:spMkLst>
        </pc:spChg>
        <pc:spChg chg="add mod">
          <ac:chgData name="Buru Saboowala" userId="317c2c2b70df76d0" providerId="LiveId" clId="{9594F056-AECC-4A04-8A13-ED0A61EC20D5}" dt="2023-05-23T08:39:37.387" v="2431" actId="20577"/>
          <ac:spMkLst>
            <pc:docMk/>
            <pc:sldMk cId="2552343658" sldId="304"/>
            <ac:spMk id="16" creationId="{72B52D20-7CB9-4AD0-BF04-CC4D1FE90896}"/>
          </ac:spMkLst>
        </pc:spChg>
        <pc:graphicFrameChg chg="add del mod">
          <ac:chgData name="Buru Saboowala" userId="317c2c2b70df76d0" providerId="LiveId" clId="{9594F056-AECC-4A04-8A13-ED0A61EC20D5}" dt="2023-05-23T07:18:25.256" v="670" actId="478"/>
          <ac:graphicFrameMkLst>
            <pc:docMk/>
            <pc:sldMk cId="2552343658" sldId="304"/>
            <ac:graphicFrameMk id="12" creationId="{C78B3617-D7DA-4DB7-A322-D8E6DB3FF700}"/>
          </ac:graphicFrameMkLst>
        </pc:graphicFrameChg>
        <pc:picChg chg="add del mod">
          <ac:chgData name="Buru Saboowala" userId="317c2c2b70df76d0" providerId="LiveId" clId="{9594F056-AECC-4A04-8A13-ED0A61EC20D5}" dt="2023-05-23T07:22:44.862" v="671" actId="478"/>
          <ac:picMkLst>
            <pc:docMk/>
            <pc:sldMk cId="2552343658" sldId="304"/>
            <ac:picMk id="7" creationId="{095ABBFF-B4BC-4D03-89A1-08439F087690}"/>
          </ac:picMkLst>
        </pc:picChg>
        <pc:picChg chg="add del mod modCrop">
          <ac:chgData name="Buru Saboowala" userId="317c2c2b70df76d0" providerId="LiveId" clId="{9594F056-AECC-4A04-8A13-ED0A61EC20D5}" dt="2023-05-23T07:22:52.815" v="673" actId="478"/>
          <ac:picMkLst>
            <pc:docMk/>
            <pc:sldMk cId="2552343658" sldId="304"/>
            <ac:picMk id="9" creationId="{E0939EE5-6B29-475A-A983-1C4378870452}"/>
          </ac:picMkLst>
        </pc:picChg>
        <pc:picChg chg="add del mod modCrop">
          <ac:chgData name="Buru Saboowala" userId="317c2c2b70df76d0" providerId="LiveId" clId="{9594F056-AECC-4A04-8A13-ED0A61EC20D5}" dt="2023-05-23T08:21:14.543" v="1806" actId="21"/>
          <ac:picMkLst>
            <pc:docMk/>
            <pc:sldMk cId="2552343658" sldId="304"/>
            <ac:picMk id="13" creationId="{FC48291C-FE8C-4738-8EA1-25AF4097533F}"/>
          </ac:picMkLst>
        </pc:picChg>
        <pc:picChg chg="add mod modCrop">
          <ac:chgData name="Buru Saboowala" userId="317c2c2b70df76d0" providerId="LiveId" clId="{9594F056-AECC-4A04-8A13-ED0A61EC20D5}" dt="2023-05-23T08:37:00.166" v="2226" actId="732"/>
          <ac:picMkLst>
            <pc:docMk/>
            <pc:sldMk cId="2552343658" sldId="304"/>
            <ac:picMk id="15" creationId="{3C6B9398-E142-4BEC-A79E-F1884FA518DF}"/>
          </ac:picMkLst>
        </pc:picChg>
      </pc:sldChg>
      <pc:sldChg chg="addSp modSp new mod">
        <pc:chgData name="Buru Saboowala" userId="317c2c2b70df76d0" providerId="LiveId" clId="{9594F056-AECC-4A04-8A13-ED0A61EC20D5}" dt="2023-05-23T07:43:08.652" v="926" actId="1076"/>
        <pc:sldMkLst>
          <pc:docMk/>
          <pc:sldMk cId="449904444" sldId="305"/>
        </pc:sldMkLst>
        <pc:spChg chg="add mod">
          <ac:chgData name="Buru Saboowala" userId="317c2c2b70df76d0" providerId="LiveId" clId="{9594F056-AECC-4A04-8A13-ED0A61EC20D5}" dt="2023-05-23T07:27:02.522" v="691" actId="14100"/>
          <ac:spMkLst>
            <pc:docMk/>
            <pc:sldMk cId="449904444" sldId="305"/>
            <ac:spMk id="3" creationId="{478D9ABB-0413-4EE1-96D0-1377334F2D58}"/>
          </ac:spMkLst>
        </pc:spChg>
        <pc:spChg chg="add mod">
          <ac:chgData name="Buru Saboowala" userId="317c2c2b70df76d0" providerId="LiveId" clId="{9594F056-AECC-4A04-8A13-ED0A61EC20D5}" dt="2023-05-23T07:43:08.652" v="926" actId="1076"/>
          <ac:spMkLst>
            <pc:docMk/>
            <pc:sldMk cId="449904444" sldId="305"/>
            <ac:spMk id="5" creationId="{33EC4753-CBCF-4E14-8688-3905DCFB0357}"/>
          </ac:spMkLst>
        </pc:spChg>
        <pc:picChg chg="add mod modCrop">
          <ac:chgData name="Buru Saboowala" userId="317c2c2b70df76d0" providerId="LiveId" clId="{9594F056-AECC-4A04-8A13-ED0A61EC20D5}" dt="2023-05-23T07:28:04.349" v="701" actId="14100"/>
          <ac:picMkLst>
            <pc:docMk/>
            <pc:sldMk cId="449904444" sldId="305"/>
            <ac:picMk id="4" creationId="{FFD21B76-059E-431B-975D-E365A21D5B23}"/>
          </ac:picMkLst>
        </pc:picChg>
      </pc:sldChg>
      <pc:sldChg chg="addSp modSp new del mod">
        <pc:chgData name="Buru Saboowala" userId="317c2c2b70df76d0" providerId="LiveId" clId="{9594F056-AECC-4A04-8A13-ED0A61EC20D5}" dt="2023-05-23T07:56:25.082" v="1251" actId="47"/>
        <pc:sldMkLst>
          <pc:docMk/>
          <pc:sldMk cId="2613556963" sldId="306"/>
        </pc:sldMkLst>
        <pc:picChg chg="add mod modCrop">
          <ac:chgData name="Buru Saboowala" userId="317c2c2b70df76d0" providerId="LiveId" clId="{9594F056-AECC-4A04-8A13-ED0A61EC20D5}" dt="2023-05-23T07:46:06.884" v="944" actId="14100"/>
          <ac:picMkLst>
            <pc:docMk/>
            <pc:sldMk cId="2613556963" sldId="306"/>
            <ac:picMk id="2" creationId="{F4D9A0B8-19E3-4A25-9B61-FE0D96E53EAB}"/>
          </ac:picMkLst>
        </pc:picChg>
      </pc:sldChg>
      <pc:sldChg chg="addSp delSp modSp new mod">
        <pc:chgData name="Buru Saboowala" userId="317c2c2b70df76d0" providerId="LiveId" clId="{9594F056-AECC-4A04-8A13-ED0A61EC20D5}" dt="2023-05-23T10:33:57.026" v="4233" actId="115"/>
        <pc:sldMkLst>
          <pc:docMk/>
          <pc:sldMk cId="1460333960" sldId="307"/>
        </pc:sldMkLst>
        <pc:spChg chg="del">
          <ac:chgData name="Buru Saboowala" userId="317c2c2b70df76d0" providerId="LiveId" clId="{9594F056-AECC-4A04-8A13-ED0A61EC20D5}" dt="2023-05-23T07:47:03.121" v="954" actId="478"/>
          <ac:spMkLst>
            <pc:docMk/>
            <pc:sldMk cId="1460333960" sldId="307"/>
            <ac:spMk id="2" creationId="{989EDF16-9BB5-414D-BA20-20F70EA488EC}"/>
          </ac:spMkLst>
        </pc:spChg>
        <pc:spChg chg="mod">
          <ac:chgData name="Buru Saboowala" userId="317c2c2b70df76d0" providerId="LiveId" clId="{9594F056-AECC-4A04-8A13-ED0A61EC20D5}" dt="2023-05-23T10:33:57.026" v="4233" actId="115"/>
          <ac:spMkLst>
            <pc:docMk/>
            <pc:sldMk cId="1460333960" sldId="307"/>
            <ac:spMk id="3" creationId="{FD3F41C6-A3B4-4139-9485-A911CC3D8C5D}"/>
          </ac:spMkLst>
        </pc:spChg>
        <pc:spChg chg="mod">
          <ac:chgData name="Buru Saboowala" userId="317c2c2b70df76d0" providerId="LiveId" clId="{9594F056-AECC-4A04-8A13-ED0A61EC20D5}" dt="2023-05-23T08:30:51.064" v="2212" actId="313"/>
          <ac:spMkLst>
            <pc:docMk/>
            <pc:sldMk cId="1460333960" sldId="307"/>
            <ac:spMk id="4" creationId="{BF7B6724-67C1-4C6E-923F-7385F62BF343}"/>
          </ac:spMkLst>
        </pc:spChg>
        <pc:picChg chg="add mod modCrop">
          <ac:chgData name="Buru Saboowala" userId="317c2c2b70df76d0" providerId="LiveId" clId="{9594F056-AECC-4A04-8A13-ED0A61EC20D5}" dt="2023-05-23T07:47:30.568" v="959" actId="14100"/>
          <ac:picMkLst>
            <pc:docMk/>
            <pc:sldMk cId="1460333960" sldId="307"/>
            <ac:picMk id="5" creationId="{F4D9A0B8-19E3-4A25-9B61-FE0D96E53EAB}"/>
          </ac:picMkLst>
        </pc:picChg>
      </pc:sldChg>
      <pc:sldChg chg="addSp delSp modSp new mod">
        <pc:chgData name="Buru Saboowala" userId="317c2c2b70df76d0" providerId="LiveId" clId="{9594F056-AECC-4A04-8A13-ED0A61EC20D5}" dt="2023-05-23T08:17:04.600" v="1791" actId="313"/>
        <pc:sldMkLst>
          <pc:docMk/>
          <pc:sldMk cId="2532811984" sldId="308"/>
        </pc:sldMkLst>
        <pc:spChg chg="del">
          <ac:chgData name="Buru Saboowala" userId="317c2c2b70df76d0" providerId="LiveId" clId="{9594F056-AECC-4A04-8A13-ED0A61EC20D5}" dt="2023-05-23T08:04:29.429" v="1484" actId="478"/>
          <ac:spMkLst>
            <pc:docMk/>
            <pc:sldMk cId="2532811984" sldId="308"/>
            <ac:spMk id="2" creationId="{01ABEA06-AE7A-4744-B08F-5789ADA3B16A}"/>
          </ac:spMkLst>
        </pc:spChg>
        <pc:spChg chg="del mod">
          <ac:chgData name="Buru Saboowala" userId="317c2c2b70df76d0" providerId="LiveId" clId="{9594F056-AECC-4A04-8A13-ED0A61EC20D5}" dt="2023-05-23T08:09:50.803" v="1573" actId="478"/>
          <ac:spMkLst>
            <pc:docMk/>
            <pc:sldMk cId="2532811984" sldId="308"/>
            <ac:spMk id="3" creationId="{DBA19EE4-984B-49C8-9FF3-160F45FCF1C0}"/>
          </ac:spMkLst>
        </pc:spChg>
        <pc:spChg chg="add mod">
          <ac:chgData name="Buru Saboowala" userId="317c2c2b70df76d0" providerId="LiveId" clId="{9594F056-AECC-4A04-8A13-ED0A61EC20D5}" dt="2023-05-23T08:17:04.600" v="1791" actId="313"/>
          <ac:spMkLst>
            <pc:docMk/>
            <pc:sldMk cId="2532811984" sldId="308"/>
            <ac:spMk id="5" creationId="{F00BF162-8C31-4FA8-AF22-2B5AA789D738}"/>
          </ac:spMkLst>
        </pc:spChg>
        <pc:picChg chg="add mod modCrop">
          <ac:chgData name="Buru Saboowala" userId="317c2c2b70df76d0" providerId="LiveId" clId="{9594F056-AECC-4A04-8A13-ED0A61EC20D5}" dt="2023-05-23T08:05:20.384" v="1493" actId="14100"/>
          <ac:picMkLst>
            <pc:docMk/>
            <pc:sldMk cId="2532811984" sldId="308"/>
            <ac:picMk id="4" creationId="{6B986A5D-A46F-4FC7-ABC3-A72CC8BEF6BB}"/>
          </ac:picMkLst>
        </pc:picChg>
      </pc:sldChg>
      <pc:sldChg chg="new del">
        <pc:chgData name="Buru Saboowala" userId="317c2c2b70df76d0" providerId="LiveId" clId="{9594F056-AECC-4A04-8A13-ED0A61EC20D5}" dt="2023-05-23T08:02:25.314" v="1476" actId="47"/>
        <pc:sldMkLst>
          <pc:docMk/>
          <pc:sldMk cId="4025018115" sldId="308"/>
        </pc:sldMkLst>
      </pc:sldChg>
      <pc:sldChg chg="delSp new del mod">
        <pc:chgData name="Buru Saboowala" userId="317c2c2b70df76d0" providerId="LiveId" clId="{9594F056-AECC-4A04-8A13-ED0A61EC20D5}" dt="2023-05-23T08:18:04.089" v="1796" actId="47"/>
        <pc:sldMkLst>
          <pc:docMk/>
          <pc:sldMk cId="384572944" sldId="309"/>
        </pc:sldMkLst>
        <pc:spChg chg="del">
          <ac:chgData name="Buru Saboowala" userId="317c2c2b70df76d0" providerId="LiveId" clId="{9594F056-AECC-4A04-8A13-ED0A61EC20D5}" dt="2023-05-23T08:17:14.883" v="1793" actId="478"/>
          <ac:spMkLst>
            <pc:docMk/>
            <pc:sldMk cId="384572944" sldId="309"/>
            <ac:spMk id="2" creationId="{9FEE8765-309E-454B-BE93-3D93EFBE2C19}"/>
          </ac:spMkLst>
        </pc:spChg>
        <pc:spChg chg="del">
          <ac:chgData name="Buru Saboowala" userId="317c2c2b70df76d0" providerId="LiveId" clId="{9594F056-AECC-4A04-8A13-ED0A61EC20D5}" dt="2023-05-23T08:17:16.413" v="1794" actId="478"/>
          <ac:spMkLst>
            <pc:docMk/>
            <pc:sldMk cId="384572944" sldId="309"/>
            <ac:spMk id="3" creationId="{500EDDCD-EA9C-4D8C-AA9E-DDEF37DD0C63}"/>
          </ac:spMkLst>
        </pc:spChg>
      </pc:sldChg>
      <pc:sldChg chg="addSp delSp modSp new mod">
        <pc:chgData name="Buru Saboowala" userId="317c2c2b70df76d0" providerId="LiveId" clId="{9594F056-AECC-4A04-8A13-ED0A61EC20D5}" dt="2023-05-23T08:32:02.576" v="2218" actId="313"/>
        <pc:sldMkLst>
          <pc:docMk/>
          <pc:sldMk cId="3530048173" sldId="310"/>
        </pc:sldMkLst>
        <pc:spChg chg="add mod">
          <ac:chgData name="Buru Saboowala" userId="317c2c2b70df76d0" providerId="LiveId" clId="{9594F056-AECC-4A04-8A13-ED0A61EC20D5}" dt="2023-05-23T08:18:41.358" v="1805" actId="122"/>
          <ac:spMkLst>
            <pc:docMk/>
            <pc:sldMk cId="3530048173" sldId="310"/>
            <ac:spMk id="3" creationId="{A002B4B7-F9E6-4F9D-A2BE-DD910D6B67D3}"/>
          </ac:spMkLst>
        </pc:spChg>
        <pc:spChg chg="add del mod">
          <ac:chgData name="Buru Saboowala" userId="317c2c2b70df76d0" providerId="LiveId" clId="{9594F056-AECC-4A04-8A13-ED0A61EC20D5}" dt="2023-05-23T08:24:37.752" v="1811"/>
          <ac:spMkLst>
            <pc:docMk/>
            <pc:sldMk cId="3530048173" sldId="310"/>
            <ac:spMk id="5" creationId="{094ACBC2-DF71-49F0-AFF0-D583AB578098}"/>
          </ac:spMkLst>
        </pc:spChg>
        <pc:spChg chg="add mod">
          <ac:chgData name="Buru Saboowala" userId="317c2c2b70df76d0" providerId="LiveId" clId="{9594F056-AECC-4A04-8A13-ED0A61EC20D5}" dt="2023-05-23T08:32:02.576" v="2218" actId="313"/>
          <ac:spMkLst>
            <pc:docMk/>
            <pc:sldMk cId="3530048173" sldId="310"/>
            <ac:spMk id="6" creationId="{4BDEDC97-2CC0-4786-945C-857287A80761}"/>
          </ac:spMkLst>
        </pc:spChg>
        <pc:picChg chg="add mod">
          <ac:chgData name="Buru Saboowala" userId="317c2c2b70df76d0" providerId="LiveId" clId="{9594F056-AECC-4A04-8A13-ED0A61EC20D5}" dt="2023-05-23T08:21:25.911" v="1808" actId="1076"/>
          <ac:picMkLst>
            <pc:docMk/>
            <pc:sldMk cId="3530048173" sldId="310"/>
            <ac:picMk id="4" creationId="{8087EAC6-6798-4617-9099-B9EB558B9DB8}"/>
          </ac:picMkLst>
        </pc:picChg>
      </pc:sldChg>
      <pc:sldChg chg="new del ord">
        <pc:chgData name="Buru Saboowala" userId="317c2c2b70df76d0" providerId="LiveId" clId="{9594F056-AECC-4A04-8A13-ED0A61EC20D5}" dt="2023-05-23T10:27:51.011" v="3923" actId="2696"/>
        <pc:sldMkLst>
          <pc:docMk/>
          <pc:sldMk cId="882481627" sldId="311"/>
        </pc:sldMkLst>
      </pc:sldChg>
      <pc:sldChg chg="addSp delSp modSp new mod">
        <pc:chgData name="Buru Saboowala" userId="317c2c2b70df76d0" providerId="LiveId" clId="{9594F056-AECC-4A04-8A13-ED0A61EC20D5}" dt="2023-05-23T10:05:04.934" v="2881" actId="255"/>
        <pc:sldMkLst>
          <pc:docMk/>
          <pc:sldMk cId="851715833" sldId="312"/>
        </pc:sldMkLst>
        <pc:spChg chg="add del">
          <ac:chgData name="Buru Saboowala" userId="317c2c2b70df76d0" providerId="LiveId" clId="{9594F056-AECC-4A04-8A13-ED0A61EC20D5}" dt="2023-05-23T08:46:18.302" v="2439" actId="11529"/>
          <ac:spMkLst>
            <pc:docMk/>
            <pc:sldMk cId="851715833" sldId="312"/>
            <ac:spMk id="2" creationId="{BE3DF72D-BF19-4E2B-B496-BD63B14EAACD}"/>
          </ac:spMkLst>
        </pc:spChg>
        <pc:spChg chg="add mod">
          <ac:chgData name="Buru Saboowala" userId="317c2c2b70df76d0" providerId="LiveId" clId="{9594F056-AECC-4A04-8A13-ED0A61EC20D5}" dt="2023-05-23T08:46:43.242" v="2442" actId="17032"/>
          <ac:spMkLst>
            <pc:docMk/>
            <pc:sldMk cId="851715833" sldId="312"/>
            <ac:spMk id="3" creationId="{01CEA7E8-2422-4D48-8CB6-1CBB7E66E579}"/>
          </ac:spMkLst>
        </pc:spChg>
        <pc:spChg chg="add mod">
          <ac:chgData name="Buru Saboowala" userId="317c2c2b70df76d0" providerId="LiveId" clId="{9594F056-AECC-4A04-8A13-ED0A61EC20D5}" dt="2023-05-23T08:47:13.997" v="2467" actId="122"/>
          <ac:spMkLst>
            <pc:docMk/>
            <pc:sldMk cId="851715833" sldId="312"/>
            <ac:spMk id="4" creationId="{20A3E315-AE3F-4AA5-88F4-A183627AA1A9}"/>
          </ac:spMkLst>
        </pc:spChg>
        <pc:spChg chg="add mod">
          <ac:chgData name="Buru Saboowala" userId="317c2c2b70df76d0" providerId="LiveId" clId="{9594F056-AECC-4A04-8A13-ED0A61EC20D5}" dt="2023-05-23T10:05:04.934" v="2881" actId="255"/>
          <ac:spMkLst>
            <pc:docMk/>
            <pc:sldMk cId="851715833" sldId="312"/>
            <ac:spMk id="5" creationId="{DBDCC962-5975-4427-A4AA-B34555083268}"/>
          </ac:spMkLst>
        </pc:spChg>
      </pc:sldChg>
      <pc:sldChg chg="addSp modSp new mod">
        <pc:chgData name="Buru Saboowala" userId="317c2c2b70df76d0" providerId="LiveId" clId="{9594F056-AECC-4A04-8A13-ED0A61EC20D5}" dt="2023-05-23T10:33:08.685" v="4230" actId="313"/>
        <pc:sldMkLst>
          <pc:docMk/>
          <pc:sldMk cId="1045827819" sldId="313"/>
        </pc:sldMkLst>
        <pc:spChg chg="mod">
          <ac:chgData name="Buru Saboowala" userId="317c2c2b70df76d0" providerId="LiveId" clId="{9594F056-AECC-4A04-8A13-ED0A61EC20D5}" dt="2023-05-23T10:06:46.239" v="2888" actId="2711"/>
          <ac:spMkLst>
            <pc:docMk/>
            <pc:sldMk cId="1045827819" sldId="313"/>
            <ac:spMk id="2" creationId="{4B8FA9B1-E552-4019-9E24-382533B07173}"/>
          </ac:spMkLst>
        </pc:spChg>
        <pc:spChg chg="add mod">
          <ac:chgData name="Buru Saboowala" userId="317c2c2b70df76d0" providerId="LiveId" clId="{9594F056-AECC-4A04-8A13-ED0A61EC20D5}" dt="2023-05-23T10:07:24.915" v="2894" actId="14100"/>
          <ac:spMkLst>
            <pc:docMk/>
            <pc:sldMk cId="1045827819" sldId="313"/>
            <ac:spMk id="3" creationId="{240B300B-2822-4BFF-AF2B-5107E15110C7}"/>
          </ac:spMkLst>
        </pc:spChg>
        <pc:spChg chg="add mod">
          <ac:chgData name="Buru Saboowala" userId="317c2c2b70df76d0" providerId="LiveId" clId="{9594F056-AECC-4A04-8A13-ED0A61EC20D5}" dt="2023-05-23T10:33:08.685" v="4230" actId="313"/>
          <ac:spMkLst>
            <pc:docMk/>
            <pc:sldMk cId="1045827819" sldId="313"/>
            <ac:spMk id="4" creationId="{CDE46924-DE5C-4A38-8427-8CCE411E3A7E}"/>
          </ac:spMkLst>
        </pc:spChg>
      </pc:sldChg>
      <pc:sldChg chg="addSp delSp modSp new mod">
        <pc:chgData name="Buru Saboowala" userId="317c2c2b70df76d0" providerId="LiveId" clId="{9594F056-AECC-4A04-8A13-ED0A61EC20D5}" dt="2023-05-23T10:33:22.566" v="4231" actId="313"/>
        <pc:sldMkLst>
          <pc:docMk/>
          <pc:sldMk cId="3829744542" sldId="314"/>
        </pc:sldMkLst>
        <pc:spChg chg="mod">
          <ac:chgData name="Buru Saboowala" userId="317c2c2b70df76d0" providerId="LiveId" clId="{9594F056-AECC-4A04-8A13-ED0A61EC20D5}" dt="2023-05-23T10:17:35.785" v="3286" actId="12"/>
          <ac:spMkLst>
            <pc:docMk/>
            <pc:sldMk cId="3829744542" sldId="314"/>
            <ac:spMk id="2" creationId="{1EE13EEC-4949-462D-9D9B-BE862FFADFB2}"/>
          </ac:spMkLst>
        </pc:spChg>
        <pc:spChg chg="add mod">
          <ac:chgData name="Buru Saboowala" userId="317c2c2b70df76d0" providerId="LiveId" clId="{9594F056-AECC-4A04-8A13-ED0A61EC20D5}" dt="2023-05-23T10:32:46.717" v="4226" actId="14100"/>
          <ac:spMkLst>
            <pc:docMk/>
            <pc:sldMk cId="3829744542" sldId="314"/>
            <ac:spMk id="3" creationId="{DBEDBBAE-D87D-4B19-B68C-9BFC3298910E}"/>
          </ac:spMkLst>
        </pc:spChg>
        <pc:spChg chg="add del mod">
          <ac:chgData name="Buru Saboowala" userId="317c2c2b70df76d0" providerId="LiveId" clId="{9594F056-AECC-4A04-8A13-ED0A61EC20D5}" dt="2023-05-23T10:28:40.633" v="3930" actId="478"/>
          <ac:spMkLst>
            <pc:docMk/>
            <pc:sldMk cId="3829744542" sldId="314"/>
            <ac:spMk id="4" creationId="{66A53289-FE7F-423F-8795-3FB2453A248D}"/>
          </ac:spMkLst>
        </pc:spChg>
        <pc:spChg chg="add mod">
          <ac:chgData name="Buru Saboowala" userId="317c2c2b70df76d0" providerId="LiveId" clId="{9594F056-AECC-4A04-8A13-ED0A61EC20D5}" dt="2023-05-23T10:33:22.566" v="4231" actId="313"/>
          <ac:spMkLst>
            <pc:docMk/>
            <pc:sldMk cId="3829744542" sldId="314"/>
            <ac:spMk id="5" creationId="{D7275868-BB0B-407E-8AD9-B63F64B3F332}"/>
          </ac:spMkLst>
        </pc:spChg>
        <pc:spChg chg="add mod">
          <ac:chgData name="Buru Saboowala" userId="317c2c2b70df76d0" providerId="LiveId" clId="{9594F056-AECC-4A04-8A13-ED0A61EC20D5}" dt="2023-05-23T10:32:49.051" v="4227"/>
          <ac:spMkLst>
            <pc:docMk/>
            <pc:sldMk cId="3829744542" sldId="314"/>
            <ac:spMk id="6" creationId="{B503BB66-60BB-486E-9C6A-9ABACBA74A77}"/>
          </ac:spMkLst>
        </pc:spChg>
      </pc:sldChg>
      <pc:sldChg chg="addSp delSp modSp new del mod">
        <pc:chgData name="Buru Saboowala" userId="317c2c2b70df76d0" providerId="LiveId" clId="{9594F056-AECC-4A04-8A13-ED0A61EC20D5}" dt="2023-05-23T10:32:53.405" v="4228" actId="47"/>
        <pc:sldMkLst>
          <pc:docMk/>
          <pc:sldMk cId="4251149871" sldId="315"/>
        </pc:sldMkLst>
        <pc:spChg chg="mod">
          <ac:chgData name="Buru Saboowala" userId="317c2c2b70df76d0" providerId="LiveId" clId="{9594F056-AECC-4A04-8A13-ED0A61EC20D5}" dt="2023-05-23T10:28:12.788" v="3928" actId="12"/>
          <ac:spMkLst>
            <pc:docMk/>
            <pc:sldMk cId="4251149871" sldId="315"/>
            <ac:spMk id="2" creationId="{7D44E766-B5A8-4704-8E87-B8EC5CE52E9D}"/>
          </ac:spMkLst>
        </pc:spChg>
        <pc:spChg chg="add del mod">
          <ac:chgData name="Buru Saboowala" userId="317c2c2b70df76d0" providerId="LiveId" clId="{9594F056-AECC-4A04-8A13-ED0A61EC20D5}" dt="2023-05-23T10:32:41.124" v="4225" actId="21"/>
          <ac:spMkLst>
            <pc:docMk/>
            <pc:sldMk cId="4251149871" sldId="315"/>
            <ac:spMk id="3" creationId="{2F26A89B-0B3D-4826-91D9-8CCBEAA80AB3}"/>
          </ac:spMkLst>
        </pc:spChg>
        <pc:spChg chg="add mod">
          <ac:chgData name="Buru Saboowala" userId="317c2c2b70df76d0" providerId="LiveId" clId="{9594F056-AECC-4A04-8A13-ED0A61EC20D5}" dt="2023-05-23T10:29:04.115" v="3936" actId="13822"/>
          <ac:spMkLst>
            <pc:docMk/>
            <pc:sldMk cId="4251149871" sldId="315"/>
            <ac:spMk id="4" creationId="{88CBEA3A-D314-41A9-8BB2-671D4CA2DF4A}"/>
          </ac:spMkLst>
        </pc:spChg>
        <pc:spChg chg="add mod">
          <ac:chgData name="Buru Saboowala" userId="317c2c2b70df76d0" providerId="LiveId" clId="{9594F056-AECC-4A04-8A13-ED0A61EC20D5}" dt="2023-05-23T10:32:07.424" v="4197" actId="20577"/>
          <ac:spMkLst>
            <pc:docMk/>
            <pc:sldMk cId="4251149871" sldId="315"/>
            <ac:spMk id="5" creationId="{60F4E210-51DF-421A-B663-27FA07B1FA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466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Expansion in NYC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Burhanuddin.Saboowala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CEA7E8-2422-4D48-8CB6-1CBB7E66E579}"/>
              </a:ext>
            </a:extLst>
          </p:cNvPr>
          <p:cNvSpPr/>
          <p:nvPr/>
        </p:nvSpPr>
        <p:spPr>
          <a:xfrm>
            <a:off x="556591" y="1643270"/>
            <a:ext cx="11211339" cy="437321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3E315-AE3F-4AA5-88F4-A183627AA1A9}"/>
              </a:ext>
            </a:extLst>
          </p:cNvPr>
          <p:cNvSpPr txBox="1"/>
          <p:nvPr/>
        </p:nvSpPr>
        <p:spPr>
          <a:xfrm>
            <a:off x="2994991" y="251791"/>
            <a:ext cx="677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Recommendations</a:t>
            </a:r>
            <a:endParaRPr lang="en-IN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CC962-5975-4427-A4AA-B34555083268}"/>
              </a:ext>
            </a:extLst>
          </p:cNvPr>
          <p:cNvSpPr txBox="1"/>
          <p:nvPr/>
        </p:nvSpPr>
        <p:spPr>
          <a:xfrm>
            <a:off x="1364974" y="2239617"/>
            <a:ext cx="989937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look into Brooklyn for expansion as it cheaper than expanding in Manhattan and is even close to commercial proximity.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 into Entire house/apartment's which is most proffered by business travelers.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71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A9B1-E552-4019-9E24-382533B0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en-US" sz="4000" dirty="0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APPENDIX - DATA SOURCES:</a:t>
            </a:r>
            <a:b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</a:b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300B-2822-4BFF-AF2B-5107E15110C7}"/>
              </a:ext>
            </a:extLst>
          </p:cNvPr>
          <p:cNvSpPr/>
          <p:nvPr/>
        </p:nvSpPr>
        <p:spPr>
          <a:xfrm>
            <a:off x="1245705" y="2252871"/>
            <a:ext cx="9700592" cy="376361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46924-DE5C-4A38-8427-8CCE411E3A7E}"/>
              </a:ext>
            </a:extLst>
          </p:cNvPr>
          <p:cNvSpPr txBox="1"/>
          <p:nvPr/>
        </p:nvSpPr>
        <p:spPr>
          <a:xfrm>
            <a:off x="1477617" y="2252871"/>
            <a:ext cx="92367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Idea into the Data Dictionary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- Area demographics such as 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freight-text-pro"/>
              </a:rPr>
              <a:t>borough, neighbourhood, latitude and longitude.</a:t>
            </a:r>
          </a:p>
          <a:p>
            <a:r>
              <a:rPr lang="en-IN" sz="2400" dirty="0">
                <a:solidFill>
                  <a:srgbClr val="091E42"/>
                </a:solidFill>
                <a:latin typeface="freight-text-pro"/>
              </a:rPr>
              <a:t> - Hosts information such as id,hostname,</a:t>
            </a:r>
            <a:r>
              <a:rPr lang="en-IN" sz="2400" b="0" i="0" dirty="0">
                <a:solidFill>
                  <a:srgbClr val="091E42"/>
                </a:solidFill>
                <a:effectLst/>
                <a:latin typeface="freight-text-pro"/>
              </a:rPr>
              <a:t> availability</a:t>
            </a:r>
            <a:r>
              <a:rPr lang="en-IN" sz="2400" dirty="0">
                <a:solidFill>
                  <a:srgbClr val="091E42"/>
                </a:solidFill>
                <a:latin typeface="freight-text-pro"/>
              </a:rPr>
              <a:t>, minimum nights,price,room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91E42"/>
              </a:solidFill>
              <a:latin typeface="freight-text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91E42"/>
                </a:solidFill>
                <a:latin typeface="freight-text-pro"/>
              </a:rPr>
              <a:t>Data Sources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91E42"/>
              </a:solidFill>
              <a:latin typeface="freight-text-pro"/>
            </a:endParaRPr>
          </a:p>
          <a:p>
            <a:r>
              <a:rPr lang="en-IN" sz="2400" dirty="0">
                <a:solidFill>
                  <a:srgbClr val="091E42"/>
                </a:solidFill>
                <a:latin typeface="freight-text-pro"/>
              </a:rPr>
              <a:t>  - Airbnb data</a:t>
            </a:r>
          </a:p>
          <a:p>
            <a:endParaRPr lang="en-IN" dirty="0">
              <a:solidFill>
                <a:srgbClr val="091E42"/>
              </a:solidFill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104582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3EEC-4949-462D-9D9B-BE862FFA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en-US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  <a:b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</a:b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EDBBAE-D87D-4B19-B68C-9BFC3298910E}"/>
              </a:ext>
            </a:extLst>
          </p:cNvPr>
          <p:cNvSpPr/>
          <p:nvPr/>
        </p:nvSpPr>
        <p:spPr>
          <a:xfrm>
            <a:off x="795130" y="2597426"/>
            <a:ext cx="10681253" cy="35383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75868-BB0B-407E-8AD9-B63F64B3F332}"/>
              </a:ext>
            </a:extLst>
          </p:cNvPr>
          <p:cNvSpPr txBox="1"/>
          <p:nvPr/>
        </p:nvSpPr>
        <p:spPr>
          <a:xfrm>
            <a:off x="1338470" y="2742842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data cleanup and process were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We cleanup up the borough section completely as it was important for our analysis.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Putting up all the data on the map to come up with the most popular area.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Using heatmaps and bar chart to show the difference in prices and most owned properties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74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775F9D-E543-45E9-8E9C-D5611A925B7C}"/>
              </a:ext>
            </a:extLst>
          </p:cNvPr>
          <p:cNvSpPr/>
          <p:nvPr/>
        </p:nvSpPr>
        <p:spPr>
          <a:xfrm>
            <a:off x="2093843" y="569843"/>
            <a:ext cx="8348870" cy="498281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89BB5-178D-442E-A7EA-3ED61807C67F}"/>
              </a:ext>
            </a:extLst>
          </p:cNvPr>
          <p:cNvSpPr txBox="1"/>
          <p:nvPr/>
        </p:nvSpPr>
        <p:spPr>
          <a:xfrm>
            <a:off x="2637183" y="569843"/>
            <a:ext cx="7460974" cy="641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+mj-lt"/>
              </a:rPr>
              <a:t>Agenda</a:t>
            </a:r>
          </a:p>
          <a:p>
            <a:pPr algn="ctr"/>
            <a:endParaRPr lang="en-US" sz="3200" dirty="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Objective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Background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Key findings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Recommendations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Appendix:</a:t>
            </a:r>
          </a:p>
          <a:p>
            <a:pPr marL="834300" indent="-4572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Lato`"/>
              </a:rPr>
              <a:t>Data sources </a:t>
            </a:r>
          </a:p>
          <a:p>
            <a:pPr marL="834300" indent="-4572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Lato`"/>
              </a:rPr>
              <a:t>Data methodology</a:t>
            </a: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400" dirty="0">
              <a:latin typeface="Lato`"/>
            </a:endParaRP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09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C410-13BA-4E08-9792-B6D4A2FF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Objective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8679-E516-4908-B3A5-3C502F45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76939"/>
            <a:ext cx="10058400" cy="31921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Improve our shared understanding of boroughs around NYC.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Improve our understanding about market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 identify underserved areas by the client’s competitors for potential expansion of operations.</a:t>
            </a:r>
            <a:endParaRPr lang="en-IN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CC0-2EDA-4F31-B5B5-D269C192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Background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AF8D-808D-4C08-A4F2-BC804EA8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SzPct val="11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Midtown Manhattan and Lower Manhattan are the primary commercial centers of the city, with Downtown Brooklyn also experiencing significant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Brooklyn and Queens have the largest residential populations, while the Bronx is mostly residential as well.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Tourist attractions in New York City are frequently found in or near the commercial areas.</a:t>
            </a:r>
            <a:endParaRPr lang="en-US" sz="2400" dirty="0">
              <a:solidFill>
                <a:srgbClr val="374151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400" dirty="0">
              <a:latin typeface="Lato`"/>
            </a:endParaRPr>
          </a:p>
        </p:txBody>
      </p:sp>
    </p:spTree>
    <p:extLst>
      <p:ext uri="{BB962C8B-B14F-4D97-AF65-F5344CB8AC3E}">
        <p14:creationId xmlns:p14="http://schemas.microsoft.com/office/powerpoint/2010/main" val="198673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D9ABB-0413-4EE1-96D0-1377334F2D58}"/>
              </a:ext>
            </a:extLst>
          </p:cNvPr>
          <p:cNvSpPr txBox="1"/>
          <p:nvPr/>
        </p:nvSpPr>
        <p:spPr>
          <a:xfrm>
            <a:off x="331304" y="345421"/>
            <a:ext cx="11502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Bell MT" panose="02020503060305020303" pitchFamily="18" charset="0"/>
              </a:rPr>
              <a:t>Boroughs having Highest Home Rental accommodations </a:t>
            </a:r>
            <a:endParaRPr lang="en-IN" sz="3600" dirty="0">
              <a:latin typeface="Bell MT" panose="02020503060305020303" pitchFamily="18" charset="0"/>
            </a:endParaRPr>
          </a:p>
        </p:txBody>
      </p:sp>
      <p:pic>
        <p:nvPicPr>
          <p:cNvPr id="4" name="slide2" descr="Highest Residential Housing Stock">
            <a:extLst>
              <a:ext uri="{FF2B5EF4-FFF2-40B4-BE49-F238E27FC236}">
                <a16:creationId xmlns:a16="http://schemas.microsoft.com/office/drawing/2014/main" id="{FFD21B76-059E-431B-975D-E365A21D5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55" r="43664"/>
          <a:stretch/>
        </p:blipFill>
        <p:spPr>
          <a:xfrm>
            <a:off x="331304" y="2168697"/>
            <a:ext cx="3286539" cy="2520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C4753-CBCF-4E14-8688-3905DCFB0357}"/>
              </a:ext>
            </a:extLst>
          </p:cNvPr>
          <p:cNvSpPr txBox="1"/>
          <p:nvPr/>
        </p:nvSpPr>
        <p:spPr>
          <a:xfrm>
            <a:off x="4333460" y="2809461"/>
            <a:ext cx="7500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Brooklyn has the highest number of Residential Accommodations and Manhattan being the second.</a:t>
            </a:r>
          </a:p>
        </p:txBody>
      </p:sp>
    </p:spTree>
    <p:extLst>
      <p:ext uri="{BB962C8B-B14F-4D97-AF65-F5344CB8AC3E}">
        <p14:creationId xmlns:p14="http://schemas.microsoft.com/office/powerpoint/2010/main" val="44990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3F41C6-A3B4-4139-9485-A911CC3D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408742"/>
          </a:xfrm>
        </p:spPr>
        <p:txBody>
          <a:bodyPr/>
          <a:lstStyle/>
          <a:p>
            <a:pPr algn="ctr"/>
            <a:r>
              <a:rPr lang="en-US" u="sng" dirty="0"/>
              <a:t>Price Variations among Boroughs</a:t>
            </a:r>
            <a:endParaRPr lang="en-IN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6724-67C1-4C6E-923F-7385F62B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765" y="5340626"/>
            <a:ext cx="11953461" cy="15173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Manhattan being the center for most commercial residents has the highest price has compared to Bronx which has only residential housing.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Brooklyn can be considered as it most convenient place for expansion has it is close to commercial neighborhoods and has cheaper is compared to Manhattan.</a:t>
            </a:r>
            <a:endParaRPr lang="en-IN" sz="2000" dirty="0"/>
          </a:p>
        </p:txBody>
      </p:sp>
      <p:pic>
        <p:nvPicPr>
          <p:cNvPr id="5" name="slide3" descr=" Prices variations Among Boroughs">
            <a:extLst>
              <a:ext uri="{FF2B5EF4-FFF2-40B4-BE49-F238E27FC236}">
                <a16:creationId xmlns:a16="http://schemas.microsoft.com/office/drawing/2014/main" id="{F4D9A0B8-19E3-4A25-9B61-FE0D96E53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0" b="-1"/>
          <a:stretch/>
        </p:blipFill>
        <p:spPr>
          <a:xfrm>
            <a:off x="0" y="0"/>
            <a:ext cx="12192000" cy="45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3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effered Room type">
            <a:extLst>
              <a:ext uri="{FF2B5EF4-FFF2-40B4-BE49-F238E27FC236}">
                <a16:creationId xmlns:a16="http://schemas.microsoft.com/office/drawing/2014/main" id="{6B986A5D-A46F-4FC7-ABC3-A72CC8BEF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r="14174"/>
          <a:stretch/>
        </p:blipFill>
        <p:spPr>
          <a:xfrm>
            <a:off x="145774" y="79326"/>
            <a:ext cx="11807687" cy="432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BF162-8C31-4FA8-AF22-2B5AA789D738}"/>
              </a:ext>
            </a:extLst>
          </p:cNvPr>
          <p:cNvSpPr txBox="1"/>
          <p:nvPr/>
        </p:nvSpPr>
        <p:spPr>
          <a:xfrm>
            <a:off x="119269" y="4770783"/>
            <a:ext cx="11953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Most Preferred Room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</a:t>
            </a:r>
            <a:r>
              <a:rPr lang="en-US" sz="2400" dirty="0"/>
              <a:t>We can clearly see that Entire home/apartment in Manhattan, Brooklyn are the most popular room type.</a:t>
            </a:r>
            <a:endParaRPr lang="en-US" sz="3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281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2B4B7-F9E6-4F9D-A2BE-DD910D6B67D3}"/>
              </a:ext>
            </a:extLst>
          </p:cNvPr>
          <p:cNvSpPr txBox="1"/>
          <p:nvPr/>
        </p:nvSpPr>
        <p:spPr>
          <a:xfrm>
            <a:off x="344557" y="418956"/>
            <a:ext cx="116354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091E42"/>
                </a:solidFill>
                <a:effectLst/>
                <a:latin typeface="+mj-lt"/>
              </a:rPr>
              <a:t> Boroughs should the company explore for expansion into the residential accommodation</a:t>
            </a:r>
            <a:endParaRPr lang="en-IN" sz="2800" dirty="0">
              <a:latin typeface="+mj-lt"/>
            </a:endParaRPr>
          </a:p>
        </p:txBody>
      </p:sp>
      <p:pic>
        <p:nvPicPr>
          <p:cNvPr id="4" name="slide6" descr="Residential Expansion In NYC">
            <a:extLst>
              <a:ext uri="{FF2B5EF4-FFF2-40B4-BE49-F238E27FC236}">
                <a16:creationId xmlns:a16="http://schemas.microsoft.com/office/drawing/2014/main" id="{8087EAC6-6798-4617-9099-B9EB558B9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0"/>
          <a:stretch/>
        </p:blipFill>
        <p:spPr>
          <a:xfrm>
            <a:off x="0" y="1710397"/>
            <a:ext cx="4867275" cy="5147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EDC97-2CC0-4786-945C-857287A80761}"/>
              </a:ext>
            </a:extLst>
          </p:cNvPr>
          <p:cNvSpPr txBox="1"/>
          <p:nvPr/>
        </p:nvSpPr>
        <p:spPr>
          <a:xfrm>
            <a:off x="5433391" y="1710397"/>
            <a:ext cx="6546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Brooklyn and Manhattan have the highest number of hosting's as compared to Bronx and Queens.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Bronx has mostly residential houses and which is much cheaper than Manhattan and Brooklyn.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Brooklyn can be considered as it most convenient place for expansion has it is close to commercial neighborhoods and has cheaper is compared to Manhattan.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004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C6B9398-E142-4BEC-A79E-F1884FA51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5" b="-1"/>
          <a:stretch/>
        </p:blipFill>
        <p:spPr>
          <a:xfrm>
            <a:off x="0" y="1842053"/>
            <a:ext cx="12192000" cy="5015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B52D20-7CB9-4AD0-BF04-CC4D1FE90896}"/>
              </a:ext>
            </a:extLst>
          </p:cNvPr>
          <p:cNvSpPr txBox="1"/>
          <p:nvPr/>
        </p:nvSpPr>
        <p:spPr>
          <a:xfrm>
            <a:off x="344557" y="198783"/>
            <a:ext cx="115426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Highest Number of Properties per Host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Sonder(NYC) has the highest number of properties hosted with 283 followed by Blueground with 175 properties hosted.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23436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{B14088DE-1F9B-42A4-9531-FF39D929C07E}tf22712842_win32</Template>
  <TotalTime>1149</TotalTime>
  <Words>466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Bell MT</vt:lpstr>
      <vt:lpstr>Bookman Old Style</vt:lpstr>
      <vt:lpstr>Calibri</vt:lpstr>
      <vt:lpstr>Franklin Gothic Book</vt:lpstr>
      <vt:lpstr>freight-text-pro</vt:lpstr>
      <vt:lpstr>Lato Semibold</vt:lpstr>
      <vt:lpstr>Lato`</vt:lpstr>
      <vt:lpstr>Wingdings</vt:lpstr>
      <vt:lpstr>1_RetrospectVTI</vt:lpstr>
      <vt:lpstr>Expansion in NYC </vt:lpstr>
      <vt:lpstr>PowerPoint Presentation</vt:lpstr>
      <vt:lpstr>Objective</vt:lpstr>
      <vt:lpstr>Background</vt:lpstr>
      <vt:lpstr>PowerPoint Presentation</vt:lpstr>
      <vt:lpstr>Price Variations among Boroughs</vt:lpstr>
      <vt:lpstr>PowerPoint Presentation</vt:lpstr>
      <vt:lpstr>PowerPoint Presentation</vt:lpstr>
      <vt:lpstr>PowerPoint Presentation</vt:lpstr>
      <vt:lpstr>PowerPoint Presentation</vt:lpstr>
      <vt:lpstr>APPENDIX - DATA SOURCES: </vt:lpstr>
      <vt:lpstr>APPENDIX - DATA METHODOLOGY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Expansion in NYC</dc:title>
  <dc:creator>Buru Saboowala</dc:creator>
  <cp:lastModifiedBy>Buru Saboowala</cp:lastModifiedBy>
  <cp:revision>22</cp:revision>
  <dcterms:created xsi:type="dcterms:W3CDTF">2023-05-22T15:45:39Z</dcterms:created>
  <dcterms:modified xsi:type="dcterms:W3CDTF">2023-10-27T09:02:00Z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