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 snapToObjects="1">
      <p:cViewPr varScale="1">
        <p:scale>
          <a:sx n="76" d="100"/>
          <a:sy n="76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50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6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1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3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FD67A-9D61-441E-8401-83F62DDC0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36" r="12624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7AA23-5D4D-3747-83CD-CD68EB7F3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D" sz="4800"/>
              <a:t>Credit Card Lead Prediction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D6145-1407-B54D-A83C-27B48DE84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/>
              <a:t>burhanudin.badiuzaman@rumah-belajar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377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6A28-8566-724F-8937-0777C16E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CD55C-3107-DF49-8A0A-6CA039CF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31B32"/>
      </a:dk2>
      <a:lt2>
        <a:srgbClr val="F0F3F2"/>
      </a:lt2>
      <a:accent1>
        <a:srgbClr val="C34D7D"/>
      </a:accent1>
      <a:accent2>
        <a:srgbClr val="B13B9D"/>
      </a:accent2>
      <a:accent3>
        <a:srgbClr val="A64DC3"/>
      </a:accent3>
      <a:accent4>
        <a:srgbClr val="633BB1"/>
      </a:accent4>
      <a:accent5>
        <a:srgbClr val="4D56C3"/>
      </a:accent5>
      <a:accent6>
        <a:srgbClr val="3B75B1"/>
      </a:accent6>
      <a:hlink>
        <a:srgbClr val="655CC8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Neue Haas Grotesk Text Pro</vt:lpstr>
      <vt:lpstr>AccentBoxVTI</vt:lpstr>
      <vt:lpstr>Credit Card Lead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Lead Prediction</dc:title>
  <dc:creator>Burhanudin Badiuzaman</dc:creator>
  <cp:lastModifiedBy>Burhanudin Badiuzaman</cp:lastModifiedBy>
  <cp:revision>2</cp:revision>
  <dcterms:created xsi:type="dcterms:W3CDTF">2021-10-21T01:13:48Z</dcterms:created>
  <dcterms:modified xsi:type="dcterms:W3CDTF">2021-10-23T09:43:01Z</dcterms:modified>
</cp:coreProperties>
</file>