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4177-CAC8-7990-FCF3-66E8E7E057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EF8BD1-A310-C59C-A74A-FDCEE51E7A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BD5910-9361-6208-C240-9B80BF5F2BCD}"/>
              </a:ext>
            </a:extLst>
          </p:cNvPr>
          <p:cNvSpPr>
            <a:spLocks noGrp="1"/>
          </p:cNvSpPr>
          <p:nvPr>
            <p:ph type="dt" sz="half" idx="10"/>
          </p:nvPr>
        </p:nvSpPr>
        <p:spPr/>
        <p:txBody>
          <a:bodyPr/>
          <a:lstStyle/>
          <a:p>
            <a:fld id="{BC9FE22F-34AC-4B88-8A9B-5937662C406B}" type="datetimeFigureOut">
              <a:rPr lang="en-IN" smtClean="0"/>
              <a:t>22-08-2024</a:t>
            </a:fld>
            <a:endParaRPr lang="en-IN"/>
          </a:p>
        </p:txBody>
      </p:sp>
      <p:sp>
        <p:nvSpPr>
          <p:cNvPr id="5" name="Footer Placeholder 4">
            <a:extLst>
              <a:ext uri="{FF2B5EF4-FFF2-40B4-BE49-F238E27FC236}">
                <a16:creationId xmlns:a16="http://schemas.microsoft.com/office/drawing/2014/main" id="{96330130-7B56-9BE9-67BC-D820DE991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CCD95C-F3E8-5580-23BB-F987BD26ABFB}"/>
              </a:ext>
            </a:extLst>
          </p:cNvPr>
          <p:cNvSpPr>
            <a:spLocks noGrp="1"/>
          </p:cNvSpPr>
          <p:nvPr>
            <p:ph type="sldNum" sz="quarter" idx="12"/>
          </p:nvPr>
        </p:nvSpPr>
        <p:spPr/>
        <p:txBody>
          <a:bodyPr/>
          <a:lstStyle/>
          <a:p>
            <a:fld id="{02477C4E-36AD-4BD3-B89B-B2EA828EE378}" type="slidenum">
              <a:rPr lang="en-IN" smtClean="0"/>
              <a:t>‹#›</a:t>
            </a:fld>
            <a:endParaRPr lang="en-IN"/>
          </a:p>
        </p:txBody>
      </p:sp>
    </p:spTree>
    <p:extLst>
      <p:ext uri="{BB962C8B-B14F-4D97-AF65-F5344CB8AC3E}">
        <p14:creationId xmlns:p14="http://schemas.microsoft.com/office/powerpoint/2010/main" val="142609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A317-24AD-32FC-C6D1-62EEA356B7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F469AB-5FE9-2618-873C-3BBAD36546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EAD54-1C5F-5D59-483F-D2FFE67DFE03}"/>
              </a:ext>
            </a:extLst>
          </p:cNvPr>
          <p:cNvSpPr>
            <a:spLocks noGrp="1"/>
          </p:cNvSpPr>
          <p:nvPr>
            <p:ph type="dt" sz="half" idx="10"/>
          </p:nvPr>
        </p:nvSpPr>
        <p:spPr/>
        <p:txBody>
          <a:bodyPr/>
          <a:lstStyle/>
          <a:p>
            <a:fld id="{BC9FE22F-34AC-4B88-8A9B-5937662C406B}" type="datetimeFigureOut">
              <a:rPr lang="en-IN" smtClean="0"/>
              <a:t>22-08-2024</a:t>
            </a:fld>
            <a:endParaRPr lang="en-IN"/>
          </a:p>
        </p:txBody>
      </p:sp>
      <p:sp>
        <p:nvSpPr>
          <p:cNvPr id="5" name="Footer Placeholder 4">
            <a:extLst>
              <a:ext uri="{FF2B5EF4-FFF2-40B4-BE49-F238E27FC236}">
                <a16:creationId xmlns:a16="http://schemas.microsoft.com/office/drawing/2014/main" id="{29822EAC-EDAF-1902-D1F7-656211FB10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FC3A4-A051-687C-AEE2-D0BB3DE19413}"/>
              </a:ext>
            </a:extLst>
          </p:cNvPr>
          <p:cNvSpPr>
            <a:spLocks noGrp="1"/>
          </p:cNvSpPr>
          <p:nvPr>
            <p:ph type="sldNum" sz="quarter" idx="12"/>
          </p:nvPr>
        </p:nvSpPr>
        <p:spPr/>
        <p:txBody>
          <a:bodyPr/>
          <a:lstStyle/>
          <a:p>
            <a:fld id="{02477C4E-36AD-4BD3-B89B-B2EA828EE378}" type="slidenum">
              <a:rPr lang="en-IN" smtClean="0"/>
              <a:t>‹#›</a:t>
            </a:fld>
            <a:endParaRPr lang="en-IN"/>
          </a:p>
        </p:txBody>
      </p:sp>
    </p:spTree>
    <p:extLst>
      <p:ext uri="{BB962C8B-B14F-4D97-AF65-F5344CB8AC3E}">
        <p14:creationId xmlns:p14="http://schemas.microsoft.com/office/powerpoint/2010/main" val="154624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926300-1206-C3D0-6C64-9B0531E7C6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315837-F519-2C32-9D0D-1278B91E7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933DC6-A8BC-684B-A274-BF4CE58DF32E}"/>
              </a:ext>
            </a:extLst>
          </p:cNvPr>
          <p:cNvSpPr>
            <a:spLocks noGrp="1"/>
          </p:cNvSpPr>
          <p:nvPr>
            <p:ph type="dt" sz="half" idx="10"/>
          </p:nvPr>
        </p:nvSpPr>
        <p:spPr/>
        <p:txBody>
          <a:bodyPr/>
          <a:lstStyle/>
          <a:p>
            <a:fld id="{BC9FE22F-34AC-4B88-8A9B-5937662C406B}" type="datetimeFigureOut">
              <a:rPr lang="en-IN" smtClean="0"/>
              <a:t>22-08-2024</a:t>
            </a:fld>
            <a:endParaRPr lang="en-IN"/>
          </a:p>
        </p:txBody>
      </p:sp>
      <p:sp>
        <p:nvSpPr>
          <p:cNvPr id="5" name="Footer Placeholder 4">
            <a:extLst>
              <a:ext uri="{FF2B5EF4-FFF2-40B4-BE49-F238E27FC236}">
                <a16:creationId xmlns:a16="http://schemas.microsoft.com/office/drawing/2014/main" id="{151FE6DC-99CD-EEA5-2D5F-BD41151C1F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983930-5CE6-8896-3CE2-7481BFFE73E6}"/>
              </a:ext>
            </a:extLst>
          </p:cNvPr>
          <p:cNvSpPr>
            <a:spLocks noGrp="1"/>
          </p:cNvSpPr>
          <p:nvPr>
            <p:ph type="sldNum" sz="quarter" idx="12"/>
          </p:nvPr>
        </p:nvSpPr>
        <p:spPr/>
        <p:txBody>
          <a:bodyPr/>
          <a:lstStyle/>
          <a:p>
            <a:fld id="{02477C4E-36AD-4BD3-B89B-B2EA828EE378}" type="slidenum">
              <a:rPr lang="en-IN" smtClean="0"/>
              <a:t>‹#›</a:t>
            </a:fld>
            <a:endParaRPr lang="en-IN"/>
          </a:p>
        </p:txBody>
      </p:sp>
    </p:spTree>
    <p:extLst>
      <p:ext uri="{BB962C8B-B14F-4D97-AF65-F5344CB8AC3E}">
        <p14:creationId xmlns:p14="http://schemas.microsoft.com/office/powerpoint/2010/main" val="135964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52DF-DDDD-0A31-8137-FBE473145D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7F8D20-9D15-0EBE-0F1F-2C2158FA44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985037-4F04-6C10-A7FC-7E95FC981583}"/>
              </a:ext>
            </a:extLst>
          </p:cNvPr>
          <p:cNvSpPr>
            <a:spLocks noGrp="1"/>
          </p:cNvSpPr>
          <p:nvPr>
            <p:ph type="dt" sz="half" idx="10"/>
          </p:nvPr>
        </p:nvSpPr>
        <p:spPr/>
        <p:txBody>
          <a:bodyPr/>
          <a:lstStyle/>
          <a:p>
            <a:fld id="{BC9FE22F-34AC-4B88-8A9B-5937662C406B}" type="datetimeFigureOut">
              <a:rPr lang="en-IN" smtClean="0"/>
              <a:t>22-08-2024</a:t>
            </a:fld>
            <a:endParaRPr lang="en-IN"/>
          </a:p>
        </p:txBody>
      </p:sp>
      <p:sp>
        <p:nvSpPr>
          <p:cNvPr id="5" name="Footer Placeholder 4">
            <a:extLst>
              <a:ext uri="{FF2B5EF4-FFF2-40B4-BE49-F238E27FC236}">
                <a16:creationId xmlns:a16="http://schemas.microsoft.com/office/drawing/2014/main" id="{6C4C06D3-18D2-AB3B-4F4C-46794ED57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1B8ABE-CA75-4FD8-9B6A-8EE0968280E8}"/>
              </a:ext>
            </a:extLst>
          </p:cNvPr>
          <p:cNvSpPr>
            <a:spLocks noGrp="1"/>
          </p:cNvSpPr>
          <p:nvPr>
            <p:ph type="sldNum" sz="quarter" idx="12"/>
          </p:nvPr>
        </p:nvSpPr>
        <p:spPr/>
        <p:txBody>
          <a:bodyPr/>
          <a:lstStyle/>
          <a:p>
            <a:fld id="{02477C4E-36AD-4BD3-B89B-B2EA828EE378}" type="slidenum">
              <a:rPr lang="en-IN" smtClean="0"/>
              <a:t>‹#›</a:t>
            </a:fld>
            <a:endParaRPr lang="en-IN"/>
          </a:p>
        </p:txBody>
      </p:sp>
    </p:spTree>
    <p:extLst>
      <p:ext uri="{BB962C8B-B14F-4D97-AF65-F5344CB8AC3E}">
        <p14:creationId xmlns:p14="http://schemas.microsoft.com/office/powerpoint/2010/main" val="325287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D3E7-BC49-B5C5-2BDB-B4A039CB48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263C43-B8B8-326B-455B-E9B0FBC7F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C55350-0F1D-A364-44D9-4B30E1E5B3FC}"/>
              </a:ext>
            </a:extLst>
          </p:cNvPr>
          <p:cNvSpPr>
            <a:spLocks noGrp="1"/>
          </p:cNvSpPr>
          <p:nvPr>
            <p:ph type="dt" sz="half" idx="10"/>
          </p:nvPr>
        </p:nvSpPr>
        <p:spPr/>
        <p:txBody>
          <a:bodyPr/>
          <a:lstStyle/>
          <a:p>
            <a:fld id="{BC9FE22F-34AC-4B88-8A9B-5937662C406B}" type="datetimeFigureOut">
              <a:rPr lang="en-IN" smtClean="0"/>
              <a:t>22-08-2024</a:t>
            </a:fld>
            <a:endParaRPr lang="en-IN"/>
          </a:p>
        </p:txBody>
      </p:sp>
      <p:sp>
        <p:nvSpPr>
          <p:cNvPr id="5" name="Footer Placeholder 4">
            <a:extLst>
              <a:ext uri="{FF2B5EF4-FFF2-40B4-BE49-F238E27FC236}">
                <a16:creationId xmlns:a16="http://schemas.microsoft.com/office/drawing/2014/main" id="{87AFFDDB-0583-A298-9AB4-7FE96B62C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AB372-63F2-B0DA-EB79-20F93F7AFE37}"/>
              </a:ext>
            </a:extLst>
          </p:cNvPr>
          <p:cNvSpPr>
            <a:spLocks noGrp="1"/>
          </p:cNvSpPr>
          <p:nvPr>
            <p:ph type="sldNum" sz="quarter" idx="12"/>
          </p:nvPr>
        </p:nvSpPr>
        <p:spPr/>
        <p:txBody>
          <a:bodyPr/>
          <a:lstStyle/>
          <a:p>
            <a:fld id="{02477C4E-36AD-4BD3-B89B-B2EA828EE378}" type="slidenum">
              <a:rPr lang="en-IN" smtClean="0"/>
              <a:t>‹#›</a:t>
            </a:fld>
            <a:endParaRPr lang="en-IN"/>
          </a:p>
        </p:txBody>
      </p:sp>
    </p:spTree>
    <p:extLst>
      <p:ext uri="{BB962C8B-B14F-4D97-AF65-F5344CB8AC3E}">
        <p14:creationId xmlns:p14="http://schemas.microsoft.com/office/powerpoint/2010/main" val="169880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F6C95-F5B4-FC76-4530-532B5191D8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4A02E-C4E8-60BD-EB7D-2E6C6D9F78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671140-6626-C03E-ACAF-CD4416B4C7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0394A1-9D56-31FA-0630-C9E2F112F5AD}"/>
              </a:ext>
            </a:extLst>
          </p:cNvPr>
          <p:cNvSpPr>
            <a:spLocks noGrp="1"/>
          </p:cNvSpPr>
          <p:nvPr>
            <p:ph type="dt" sz="half" idx="10"/>
          </p:nvPr>
        </p:nvSpPr>
        <p:spPr/>
        <p:txBody>
          <a:bodyPr/>
          <a:lstStyle/>
          <a:p>
            <a:fld id="{BC9FE22F-34AC-4B88-8A9B-5937662C406B}" type="datetimeFigureOut">
              <a:rPr lang="en-IN" smtClean="0"/>
              <a:t>22-08-2024</a:t>
            </a:fld>
            <a:endParaRPr lang="en-IN"/>
          </a:p>
        </p:txBody>
      </p:sp>
      <p:sp>
        <p:nvSpPr>
          <p:cNvPr id="6" name="Footer Placeholder 5">
            <a:extLst>
              <a:ext uri="{FF2B5EF4-FFF2-40B4-BE49-F238E27FC236}">
                <a16:creationId xmlns:a16="http://schemas.microsoft.com/office/drawing/2014/main" id="{170D44C3-6817-B84C-2A80-E1673E48EA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4FAA34-1D48-6C9A-21FB-F7DA422C4102}"/>
              </a:ext>
            </a:extLst>
          </p:cNvPr>
          <p:cNvSpPr>
            <a:spLocks noGrp="1"/>
          </p:cNvSpPr>
          <p:nvPr>
            <p:ph type="sldNum" sz="quarter" idx="12"/>
          </p:nvPr>
        </p:nvSpPr>
        <p:spPr/>
        <p:txBody>
          <a:bodyPr/>
          <a:lstStyle/>
          <a:p>
            <a:fld id="{02477C4E-36AD-4BD3-B89B-B2EA828EE378}" type="slidenum">
              <a:rPr lang="en-IN" smtClean="0"/>
              <a:t>‹#›</a:t>
            </a:fld>
            <a:endParaRPr lang="en-IN"/>
          </a:p>
        </p:txBody>
      </p:sp>
    </p:spTree>
    <p:extLst>
      <p:ext uri="{BB962C8B-B14F-4D97-AF65-F5344CB8AC3E}">
        <p14:creationId xmlns:p14="http://schemas.microsoft.com/office/powerpoint/2010/main" val="154621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F35E-F7A9-E84C-4255-95F7AF06C2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EED2AB-42EF-7F04-6663-575DA051A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6871E-79AF-34D2-FB49-7D8358D414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4261BD-0239-0840-0DAA-FDD9DFDA03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28965B-D24B-C68C-1829-2154D5E8A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F6CF14-03E7-D2C7-F9E6-1A0FBCDC4F89}"/>
              </a:ext>
            </a:extLst>
          </p:cNvPr>
          <p:cNvSpPr>
            <a:spLocks noGrp="1"/>
          </p:cNvSpPr>
          <p:nvPr>
            <p:ph type="dt" sz="half" idx="10"/>
          </p:nvPr>
        </p:nvSpPr>
        <p:spPr/>
        <p:txBody>
          <a:bodyPr/>
          <a:lstStyle/>
          <a:p>
            <a:fld id="{BC9FE22F-34AC-4B88-8A9B-5937662C406B}" type="datetimeFigureOut">
              <a:rPr lang="en-IN" smtClean="0"/>
              <a:t>22-08-2024</a:t>
            </a:fld>
            <a:endParaRPr lang="en-IN"/>
          </a:p>
        </p:txBody>
      </p:sp>
      <p:sp>
        <p:nvSpPr>
          <p:cNvPr id="8" name="Footer Placeholder 7">
            <a:extLst>
              <a:ext uri="{FF2B5EF4-FFF2-40B4-BE49-F238E27FC236}">
                <a16:creationId xmlns:a16="http://schemas.microsoft.com/office/drawing/2014/main" id="{1F096152-936A-DCAE-3CF9-3DAF95A4E3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B09388-ED24-C942-5BF4-8726B3332428}"/>
              </a:ext>
            </a:extLst>
          </p:cNvPr>
          <p:cNvSpPr>
            <a:spLocks noGrp="1"/>
          </p:cNvSpPr>
          <p:nvPr>
            <p:ph type="sldNum" sz="quarter" idx="12"/>
          </p:nvPr>
        </p:nvSpPr>
        <p:spPr/>
        <p:txBody>
          <a:bodyPr/>
          <a:lstStyle/>
          <a:p>
            <a:fld id="{02477C4E-36AD-4BD3-B89B-B2EA828EE378}" type="slidenum">
              <a:rPr lang="en-IN" smtClean="0"/>
              <a:t>‹#›</a:t>
            </a:fld>
            <a:endParaRPr lang="en-IN"/>
          </a:p>
        </p:txBody>
      </p:sp>
    </p:spTree>
    <p:extLst>
      <p:ext uri="{BB962C8B-B14F-4D97-AF65-F5344CB8AC3E}">
        <p14:creationId xmlns:p14="http://schemas.microsoft.com/office/powerpoint/2010/main" val="244162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1064-9196-ED10-35C6-C924FBC82E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9D0161-1BE2-F92F-88D9-C7EDB6BD7587}"/>
              </a:ext>
            </a:extLst>
          </p:cNvPr>
          <p:cNvSpPr>
            <a:spLocks noGrp="1"/>
          </p:cNvSpPr>
          <p:nvPr>
            <p:ph type="dt" sz="half" idx="10"/>
          </p:nvPr>
        </p:nvSpPr>
        <p:spPr/>
        <p:txBody>
          <a:bodyPr/>
          <a:lstStyle/>
          <a:p>
            <a:fld id="{BC9FE22F-34AC-4B88-8A9B-5937662C406B}" type="datetimeFigureOut">
              <a:rPr lang="en-IN" smtClean="0"/>
              <a:t>22-08-2024</a:t>
            </a:fld>
            <a:endParaRPr lang="en-IN"/>
          </a:p>
        </p:txBody>
      </p:sp>
      <p:sp>
        <p:nvSpPr>
          <p:cNvPr id="4" name="Footer Placeholder 3">
            <a:extLst>
              <a:ext uri="{FF2B5EF4-FFF2-40B4-BE49-F238E27FC236}">
                <a16:creationId xmlns:a16="http://schemas.microsoft.com/office/drawing/2014/main" id="{69455DBF-A6DE-F375-07F1-F028F0AD1E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12B28B-501B-2D75-C010-34616217F441}"/>
              </a:ext>
            </a:extLst>
          </p:cNvPr>
          <p:cNvSpPr>
            <a:spLocks noGrp="1"/>
          </p:cNvSpPr>
          <p:nvPr>
            <p:ph type="sldNum" sz="quarter" idx="12"/>
          </p:nvPr>
        </p:nvSpPr>
        <p:spPr/>
        <p:txBody>
          <a:bodyPr/>
          <a:lstStyle/>
          <a:p>
            <a:fld id="{02477C4E-36AD-4BD3-B89B-B2EA828EE378}" type="slidenum">
              <a:rPr lang="en-IN" smtClean="0"/>
              <a:t>‹#›</a:t>
            </a:fld>
            <a:endParaRPr lang="en-IN"/>
          </a:p>
        </p:txBody>
      </p:sp>
    </p:spTree>
    <p:extLst>
      <p:ext uri="{BB962C8B-B14F-4D97-AF65-F5344CB8AC3E}">
        <p14:creationId xmlns:p14="http://schemas.microsoft.com/office/powerpoint/2010/main" val="63675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DE3EF-8611-9844-EFD0-2B22BBA0A911}"/>
              </a:ext>
            </a:extLst>
          </p:cNvPr>
          <p:cNvSpPr>
            <a:spLocks noGrp="1"/>
          </p:cNvSpPr>
          <p:nvPr>
            <p:ph type="dt" sz="half" idx="10"/>
          </p:nvPr>
        </p:nvSpPr>
        <p:spPr/>
        <p:txBody>
          <a:bodyPr/>
          <a:lstStyle/>
          <a:p>
            <a:fld id="{BC9FE22F-34AC-4B88-8A9B-5937662C406B}" type="datetimeFigureOut">
              <a:rPr lang="en-IN" smtClean="0"/>
              <a:t>22-08-2024</a:t>
            </a:fld>
            <a:endParaRPr lang="en-IN"/>
          </a:p>
        </p:txBody>
      </p:sp>
      <p:sp>
        <p:nvSpPr>
          <p:cNvPr id="3" name="Footer Placeholder 2">
            <a:extLst>
              <a:ext uri="{FF2B5EF4-FFF2-40B4-BE49-F238E27FC236}">
                <a16:creationId xmlns:a16="http://schemas.microsoft.com/office/drawing/2014/main" id="{53749617-3B81-873F-0EB0-F93166297D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E3DC63-34EF-0FBE-E1F9-3AF0E892FCA1}"/>
              </a:ext>
            </a:extLst>
          </p:cNvPr>
          <p:cNvSpPr>
            <a:spLocks noGrp="1"/>
          </p:cNvSpPr>
          <p:nvPr>
            <p:ph type="sldNum" sz="quarter" idx="12"/>
          </p:nvPr>
        </p:nvSpPr>
        <p:spPr/>
        <p:txBody>
          <a:bodyPr/>
          <a:lstStyle/>
          <a:p>
            <a:fld id="{02477C4E-36AD-4BD3-B89B-B2EA828EE378}" type="slidenum">
              <a:rPr lang="en-IN" smtClean="0"/>
              <a:t>‹#›</a:t>
            </a:fld>
            <a:endParaRPr lang="en-IN"/>
          </a:p>
        </p:txBody>
      </p:sp>
    </p:spTree>
    <p:extLst>
      <p:ext uri="{BB962C8B-B14F-4D97-AF65-F5344CB8AC3E}">
        <p14:creationId xmlns:p14="http://schemas.microsoft.com/office/powerpoint/2010/main" val="4162336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F472-9EEF-3773-5777-61197C9BD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607280-358C-94A0-0F12-D445416CC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A56153-F6DE-3E60-A6FD-824F3F629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336B8-3DC9-3825-BC0A-5CB1F933FE4C}"/>
              </a:ext>
            </a:extLst>
          </p:cNvPr>
          <p:cNvSpPr>
            <a:spLocks noGrp="1"/>
          </p:cNvSpPr>
          <p:nvPr>
            <p:ph type="dt" sz="half" idx="10"/>
          </p:nvPr>
        </p:nvSpPr>
        <p:spPr/>
        <p:txBody>
          <a:bodyPr/>
          <a:lstStyle/>
          <a:p>
            <a:fld id="{BC9FE22F-34AC-4B88-8A9B-5937662C406B}" type="datetimeFigureOut">
              <a:rPr lang="en-IN" smtClean="0"/>
              <a:t>22-08-2024</a:t>
            </a:fld>
            <a:endParaRPr lang="en-IN"/>
          </a:p>
        </p:txBody>
      </p:sp>
      <p:sp>
        <p:nvSpPr>
          <p:cNvPr id="6" name="Footer Placeholder 5">
            <a:extLst>
              <a:ext uri="{FF2B5EF4-FFF2-40B4-BE49-F238E27FC236}">
                <a16:creationId xmlns:a16="http://schemas.microsoft.com/office/drawing/2014/main" id="{797CC8FA-9985-6821-9B90-9C8A9692C0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5D5CA7-FA77-38C1-E7EC-7C559EDC95B0}"/>
              </a:ext>
            </a:extLst>
          </p:cNvPr>
          <p:cNvSpPr>
            <a:spLocks noGrp="1"/>
          </p:cNvSpPr>
          <p:nvPr>
            <p:ph type="sldNum" sz="quarter" idx="12"/>
          </p:nvPr>
        </p:nvSpPr>
        <p:spPr/>
        <p:txBody>
          <a:bodyPr/>
          <a:lstStyle/>
          <a:p>
            <a:fld id="{02477C4E-36AD-4BD3-B89B-B2EA828EE378}" type="slidenum">
              <a:rPr lang="en-IN" smtClean="0"/>
              <a:t>‹#›</a:t>
            </a:fld>
            <a:endParaRPr lang="en-IN"/>
          </a:p>
        </p:txBody>
      </p:sp>
    </p:spTree>
    <p:extLst>
      <p:ext uri="{BB962C8B-B14F-4D97-AF65-F5344CB8AC3E}">
        <p14:creationId xmlns:p14="http://schemas.microsoft.com/office/powerpoint/2010/main" val="126695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2670-901D-02A7-8E44-E8A50152A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AF0E9A-4CA9-45BD-7F59-F7E118AC1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AB7ADE-9BD4-ECE1-5E60-2F856D9F3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0AF7F-2545-3795-E901-254DAB58EF33}"/>
              </a:ext>
            </a:extLst>
          </p:cNvPr>
          <p:cNvSpPr>
            <a:spLocks noGrp="1"/>
          </p:cNvSpPr>
          <p:nvPr>
            <p:ph type="dt" sz="half" idx="10"/>
          </p:nvPr>
        </p:nvSpPr>
        <p:spPr/>
        <p:txBody>
          <a:bodyPr/>
          <a:lstStyle/>
          <a:p>
            <a:fld id="{BC9FE22F-34AC-4B88-8A9B-5937662C406B}" type="datetimeFigureOut">
              <a:rPr lang="en-IN" smtClean="0"/>
              <a:t>22-08-2024</a:t>
            </a:fld>
            <a:endParaRPr lang="en-IN"/>
          </a:p>
        </p:txBody>
      </p:sp>
      <p:sp>
        <p:nvSpPr>
          <p:cNvPr id="6" name="Footer Placeholder 5">
            <a:extLst>
              <a:ext uri="{FF2B5EF4-FFF2-40B4-BE49-F238E27FC236}">
                <a16:creationId xmlns:a16="http://schemas.microsoft.com/office/drawing/2014/main" id="{DE7A36D6-9300-9043-B21C-E5170C9420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C1D7FA-830B-E795-F896-3F54BB2F646F}"/>
              </a:ext>
            </a:extLst>
          </p:cNvPr>
          <p:cNvSpPr>
            <a:spLocks noGrp="1"/>
          </p:cNvSpPr>
          <p:nvPr>
            <p:ph type="sldNum" sz="quarter" idx="12"/>
          </p:nvPr>
        </p:nvSpPr>
        <p:spPr/>
        <p:txBody>
          <a:bodyPr/>
          <a:lstStyle/>
          <a:p>
            <a:fld id="{02477C4E-36AD-4BD3-B89B-B2EA828EE378}" type="slidenum">
              <a:rPr lang="en-IN" smtClean="0"/>
              <a:t>‹#›</a:t>
            </a:fld>
            <a:endParaRPr lang="en-IN"/>
          </a:p>
        </p:txBody>
      </p:sp>
    </p:spTree>
    <p:extLst>
      <p:ext uri="{BB962C8B-B14F-4D97-AF65-F5344CB8AC3E}">
        <p14:creationId xmlns:p14="http://schemas.microsoft.com/office/powerpoint/2010/main" val="55110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AF8ACA-F584-A11C-E23E-7DBFCDDB1C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F58A2B-3B9C-00E5-0E28-9CC1010D24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A0851C-8F37-D3B7-A8CC-6486AE4125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FE22F-34AC-4B88-8A9B-5937662C406B}" type="datetimeFigureOut">
              <a:rPr lang="en-IN" smtClean="0"/>
              <a:t>22-08-2024</a:t>
            </a:fld>
            <a:endParaRPr lang="en-IN"/>
          </a:p>
        </p:txBody>
      </p:sp>
      <p:sp>
        <p:nvSpPr>
          <p:cNvPr id="5" name="Footer Placeholder 4">
            <a:extLst>
              <a:ext uri="{FF2B5EF4-FFF2-40B4-BE49-F238E27FC236}">
                <a16:creationId xmlns:a16="http://schemas.microsoft.com/office/drawing/2014/main" id="{7397AE73-389B-E1A0-133A-A66927254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927549-D53D-693D-F0D0-641664191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77C4E-36AD-4BD3-B89B-B2EA828EE378}" type="slidenum">
              <a:rPr lang="en-IN" smtClean="0"/>
              <a:t>‹#›</a:t>
            </a:fld>
            <a:endParaRPr lang="en-IN"/>
          </a:p>
        </p:txBody>
      </p:sp>
    </p:spTree>
    <p:extLst>
      <p:ext uri="{BB962C8B-B14F-4D97-AF65-F5344CB8AC3E}">
        <p14:creationId xmlns:p14="http://schemas.microsoft.com/office/powerpoint/2010/main" val="3725958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7B0B-B413-9A32-5AA0-605982C8F2BD}"/>
              </a:ext>
            </a:extLst>
          </p:cNvPr>
          <p:cNvSpPr>
            <a:spLocks noGrp="1"/>
          </p:cNvSpPr>
          <p:nvPr>
            <p:ph type="ctrTitle"/>
          </p:nvPr>
        </p:nvSpPr>
        <p:spPr>
          <a:xfrm>
            <a:off x="1524000" y="1122363"/>
            <a:ext cx="9144000" cy="944976"/>
          </a:xfrm>
        </p:spPr>
        <p:txBody>
          <a:bodyPr/>
          <a:lstStyle/>
          <a:p>
            <a:r>
              <a:rPr lang="en-IN" dirty="0"/>
              <a:t>Array </a:t>
            </a:r>
          </a:p>
        </p:txBody>
      </p:sp>
      <p:sp>
        <p:nvSpPr>
          <p:cNvPr id="3" name="Subtitle 2">
            <a:extLst>
              <a:ext uri="{FF2B5EF4-FFF2-40B4-BE49-F238E27FC236}">
                <a16:creationId xmlns:a16="http://schemas.microsoft.com/office/drawing/2014/main" id="{D8827254-E74D-EBE4-CDAF-1D291F1CDEDA}"/>
              </a:ext>
            </a:extLst>
          </p:cNvPr>
          <p:cNvSpPr>
            <a:spLocks noGrp="1"/>
          </p:cNvSpPr>
          <p:nvPr>
            <p:ph type="subTitle" idx="1"/>
          </p:nvPr>
        </p:nvSpPr>
        <p:spPr>
          <a:xfrm>
            <a:off x="390939" y="2886421"/>
            <a:ext cx="11410121" cy="1655762"/>
          </a:xfrm>
        </p:spPr>
        <p:txBody>
          <a:bodyPr/>
          <a:lstStyle/>
          <a:p>
            <a:r>
              <a:rPr lang="en-US" b="0" i="0" dirty="0">
                <a:solidFill>
                  <a:srgbClr val="333333"/>
                </a:solidFill>
                <a:effectLst/>
                <a:highlight>
                  <a:srgbClr val="FFFFFF"/>
                </a:highlight>
                <a:latin typeface="inter-regular"/>
              </a:rPr>
              <a:t>Array is collection of similar data types either of Int, String etc. Array in </a:t>
            </a:r>
            <a:r>
              <a:rPr lang="en-US" b="0" i="0" dirty="0" err="1">
                <a:solidFill>
                  <a:srgbClr val="333333"/>
                </a:solidFill>
                <a:effectLst/>
                <a:highlight>
                  <a:srgbClr val="FFFFFF"/>
                </a:highlight>
                <a:latin typeface="inter-regular"/>
              </a:rPr>
              <a:t>Kotlinis</a:t>
            </a:r>
            <a:r>
              <a:rPr lang="en-US" b="0" i="0" dirty="0">
                <a:solidFill>
                  <a:srgbClr val="333333"/>
                </a:solidFill>
                <a:effectLst/>
                <a:highlight>
                  <a:srgbClr val="FFFFFF"/>
                </a:highlight>
                <a:latin typeface="inter-regular"/>
              </a:rPr>
              <a:t> mutable in nature with fixed size which means we can perform both read and write operations on elements of array.</a:t>
            </a:r>
            <a:endParaRPr lang="en-IN" dirty="0"/>
          </a:p>
        </p:txBody>
      </p:sp>
    </p:spTree>
    <p:extLst>
      <p:ext uri="{BB962C8B-B14F-4D97-AF65-F5344CB8AC3E}">
        <p14:creationId xmlns:p14="http://schemas.microsoft.com/office/powerpoint/2010/main" val="255883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CA71-62D0-9CC5-20A9-88D264CF82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FD543B-4C10-A964-C5C3-F4C8CF264000}"/>
              </a:ext>
            </a:extLst>
          </p:cNvPr>
          <p:cNvSpPr>
            <a:spLocks noGrp="1"/>
          </p:cNvSpPr>
          <p:nvPr>
            <p:ph idx="1"/>
          </p:nvPr>
        </p:nvSpPr>
        <p:spPr/>
        <p:txBody>
          <a:bodyPr/>
          <a:lstStyle/>
          <a:p>
            <a:pPr marL="0" indent="0">
              <a:buNone/>
            </a:pPr>
            <a:r>
              <a:rPr lang="en-IN" b="0" i="0" dirty="0">
                <a:solidFill>
                  <a:srgbClr val="610B38"/>
                </a:solidFill>
                <a:effectLst/>
                <a:highlight>
                  <a:srgbClr val="FFFFFF"/>
                </a:highlight>
                <a:latin typeface="erdana"/>
              </a:rPr>
              <a:t>Constructor of array:</a:t>
            </a:r>
          </a:p>
          <a:p>
            <a:pPr marL="0" indent="0">
              <a:buNone/>
            </a:pPr>
            <a:r>
              <a:rPr lang="en-US" b="0" i="0" dirty="0">
                <a:solidFill>
                  <a:srgbClr val="333333"/>
                </a:solidFill>
                <a:effectLst/>
                <a:highlight>
                  <a:srgbClr val="FFFFFF"/>
                </a:highlight>
                <a:latin typeface="inter-regular"/>
              </a:rPr>
              <a:t>Kotlin Array can be created</a:t>
            </a:r>
          </a:p>
          <a:p>
            <a:pPr marL="0" indent="0">
              <a:buNone/>
            </a:pPr>
            <a:r>
              <a:rPr lang="en-US" b="0" i="0" dirty="0">
                <a:solidFill>
                  <a:srgbClr val="333333"/>
                </a:solidFill>
                <a:effectLst/>
                <a:highlight>
                  <a:srgbClr val="FFFFFF"/>
                </a:highlight>
                <a:latin typeface="inter-regular"/>
              </a:rPr>
              <a:t> using </a:t>
            </a:r>
            <a:r>
              <a:rPr lang="en-US" b="0" i="1" dirty="0" err="1">
                <a:solidFill>
                  <a:srgbClr val="333333"/>
                </a:solidFill>
                <a:effectLst/>
                <a:highlight>
                  <a:srgbClr val="FFFFFF"/>
                </a:highlight>
                <a:latin typeface="inter-regular"/>
              </a:rPr>
              <a:t>arrayOf</a:t>
            </a:r>
            <a:r>
              <a:rPr lang="en-US" b="0" i="1" dirty="0">
                <a:solidFill>
                  <a:srgbClr val="333333"/>
                </a:solidFill>
                <a:effectLst/>
                <a:highlight>
                  <a:srgbClr val="FFFFFF"/>
                </a:highlight>
                <a:latin typeface="inter-regular"/>
              </a:rPr>
              <a:t>()</a:t>
            </a:r>
            <a:r>
              <a:rPr lang="en-US" b="0" i="0" dirty="0">
                <a:solidFill>
                  <a:srgbClr val="333333"/>
                </a:solidFill>
                <a:effectLst/>
                <a:highlight>
                  <a:srgbClr val="FFFFFF"/>
                </a:highlight>
                <a:latin typeface="inter-regular"/>
              </a:rPr>
              <a:t>, </a:t>
            </a:r>
            <a:r>
              <a:rPr lang="en-US" b="0" i="1" dirty="0" err="1">
                <a:solidFill>
                  <a:srgbClr val="333333"/>
                </a:solidFill>
                <a:effectLst/>
                <a:highlight>
                  <a:srgbClr val="FFFFFF"/>
                </a:highlight>
                <a:latin typeface="inter-regular"/>
              </a:rPr>
              <a:t>intArrayOf</a:t>
            </a:r>
            <a:r>
              <a:rPr lang="en-US" b="0" i="1" dirty="0">
                <a:solidFill>
                  <a:srgbClr val="333333"/>
                </a:solidFill>
                <a:effectLst/>
                <a:highlight>
                  <a:srgbClr val="FFFFFF"/>
                </a:highlight>
                <a:latin typeface="inter-regular"/>
              </a:rPr>
              <a:t>()</a:t>
            </a:r>
            <a:r>
              <a:rPr lang="en-US" b="0" i="0" dirty="0">
                <a:solidFill>
                  <a:srgbClr val="333333"/>
                </a:solidFill>
                <a:effectLst/>
                <a:highlight>
                  <a:srgbClr val="FFFFFF"/>
                </a:highlight>
                <a:latin typeface="inter-regular"/>
              </a:rPr>
              <a:t>, </a:t>
            </a:r>
            <a:r>
              <a:rPr lang="en-US" b="0" i="1" dirty="0" err="1">
                <a:solidFill>
                  <a:srgbClr val="333333"/>
                </a:solidFill>
                <a:effectLst/>
                <a:highlight>
                  <a:srgbClr val="FFFFFF"/>
                </a:highlight>
                <a:latin typeface="inter-regular"/>
              </a:rPr>
              <a:t>charArrayOf</a:t>
            </a:r>
            <a:r>
              <a:rPr lang="en-US" b="0" i="1" dirty="0">
                <a:solidFill>
                  <a:srgbClr val="333333"/>
                </a:solidFill>
                <a:effectLst/>
                <a:highlight>
                  <a:srgbClr val="FFFFFF"/>
                </a:highlight>
                <a:latin typeface="inter-regular"/>
              </a:rPr>
              <a:t>()</a:t>
            </a:r>
            <a:r>
              <a:rPr lang="en-US" b="0" i="0" dirty="0">
                <a:solidFill>
                  <a:srgbClr val="333333"/>
                </a:solidFill>
                <a:effectLst/>
                <a:highlight>
                  <a:srgbClr val="FFFFFF"/>
                </a:highlight>
                <a:latin typeface="inter-regular"/>
              </a:rPr>
              <a:t>, </a:t>
            </a:r>
            <a:r>
              <a:rPr lang="en-US" b="0" i="1" dirty="0" err="1">
                <a:solidFill>
                  <a:srgbClr val="333333"/>
                </a:solidFill>
                <a:effectLst/>
                <a:highlight>
                  <a:srgbClr val="FFFFFF"/>
                </a:highlight>
                <a:latin typeface="inter-regular"/>
              </a:rPr>
              <a:t>booleanArrayOf</a:t>
            </a:r>
            <a:r>
              <a:rPr lang="en-US" b="0" i="1" dirty="0">
                <a:solidFill>
                  <a:srgbClr val="333333"/>
                </a:solidFill>
                <a:effectLst/>
                <a:highlight>
                  <a:srgbClr val="FFFFFF"/>
                </a:highlight>
                <a:latin typeface="inter-regular"/>
              </a:rPr>
              <a:t>()</a:t>
            </a:r>
            <a:r>
              <a:rPr lang="en-US" b="0" i="0" dirty="0">
                <a:solidFill>
                  <a:srgbClr val="333333"/>
                </a:solidFill>
                <a:effectLst/>
                <a:highlight>
                  <a:srgbClr val="FFFFFF"/>
                </a:highlight>
                <a:latin typeface="inter-regular"/>
              </a:rPr>
              <a:t>, </a:t>
            </a:r>
            <a:r>
              <a:rPr lang="en-US" b="0" i="1" dirty="0" err="1">
                <a:solidFill>
                  <a:srgbClr val="333333"/>
                </a:solidFill>
                <a:effectLst/>
                <a:highlight>
                  <a:srgbClr val="FFFFFF"/>
                </a:highlight>
                <a:latin typeface="inter-regular"/>
              </a:rPr>
              <a:t>longArrayOf</a:t>
            </a:r>
            <a:r>
              <a:rPr lang="en-US" b="0" i="1" dirty="0">
                <a:solidFill>
                  <a:srgbClr val="333333"/>
                </a:solidFill>
                <a:effectLst/>
                <a:highlight>
                  <a:srgbClr val="FFFFFF"/>
                </a:highlight>
                <a:latin typeface="inter-regular"/>
              </a:rPr>
              <a:t>()</a:t>
            </a:r>
            <a:r>
              <a:rPr lang="en-US" b="0" i="0" dirty="0">
                <a:solidFill>
                  <a:srgbClr val="333333"/>
                </a:solidFill>
                <a:effectLst/>
                <a:highlight>
                  <a:srgbClr val="FFFFFF"/>
                </a:highlight>
                <a:latin typeface="inter-regular"/>
              </a:rPr>
              <a:t>, </a:t>
            </a:r>
            <a:r>
              <a:rPr lang="en-US" b="0" i="1" dirty="0" err="1">
                <a:solidFill>
                  <a:srgbClr val="333333"/>
                </a:solidFill>
                <a:effectLst/>
                <a:highlight>
                  <a:srgbClr val="FFFFFF"/>
                </a:highlight>
                <a:latin typeface="inter-regular"/>
              </a:rPr>
              <a:t>shortArrayOf</a:t>
            </a:r>
            <a:r>
              <a:rPr lang="en-US" b="0" i="1" dirty="0">
                <a:solidFill>
                  <a:srgbClr val="333333"/>
                </a:solidFill>
                <a:effectLst/>
                <a:highlight>
                  <a:srgbClr val="FFFFFF"/>
                </a:highlight>
                <a:latin typeface="inter-regular"/>
              </a:rPr>
              <a:t>()</a:t>
            </a:r>
            <a:r>
              <a:rPr lang="en-US" b="0" i="0" dirty="0">
                <a:solidFill>
                  <a:srgbClr val="333333"/>
                </a:solidFill>
                <a:effectLst/>
                <a:highlight>
                  <a:srgbClr val="FFFFFF"/>
                </a:highlight>
                <a:latin typeface="inter-regular"/>
              </a:rPr>
              <a:t>, </a:t>
            </a:r>
            <a:r>
              <a:rPr lang="en-US" b="0" i="1" dirty="0" err="1">
                <a:solidFill>
                  <a:srgbClr val="333333"/>
                </a:solidFill>
                <a:effectLst/>
                <a:highlight>
                  <a:srgbClr val="FFFFFF"/>
                </a:highlight>
                <a:latin typeface="inter-regular"/>
              </a:rPr>
              <a:t>byteArrayOf</a:t>
            </a:r>
            <a:r>
              <a:rPr lang="en-US" b="0" i="1" dirty="0">
                <a:solidFill>
                  <a:srgbClr val="333333"/>
                </a:solidFill>
                <a:effectLst/>
                <a:highlight>
                  <a:srgbClr val="FFFFFF"/>
                </a:highlight>
                <a:latin typeface="inter-regular"/>
              </a:rPr>
              <a:t>()</a:t>
            </a:r>
            <a:r>
              <a:rPr lang="en-US" b="0" i="0" dirty="0">
                <a:solidFill>
                  <a:srgbClr val="333333"/>
                </a:solidFill>
                <a:effectLst/>
                <a:highlight>
                  <a:srgbClr val="FFFFFF"/>
                </a:highlight>
                <a:latin typeface="inter-regular"/>
              </a:rPr>
              <a:t> functions.</a:t>
            </a:r>
            <a:endParaRPr lang="en-IN" dirty="0"/>
          </a:p>
        </p:txBody>
      </p:sp>
    </p:spTree>
    <p:extLst>
      <p:ext uri="{BB962C8B-B14F-4D97-AF65-F5344CB8AC3E}">
        <p14:creationId xmlns:p14="http://schemas.microsoft.com/office/powerpoint/2010/main" val="367061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5000-5C1E-6C6B-122A-E53C764356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B8C60B-E5B8-CE0C-6B82-2280FE8DB61E}"/>
              </a:ext>
            </a:extLst>
          </p:cNvPr>
          <p:cNvSpPr>
            <a:spLocks noGrp="1"/>
          </p:cNvSpPr>
          <p:nvPr>
            <p:ph idx="1"/>
          </p:nvPr>
        </p:nvSpPr>
        <p:spPr/>
        <p:txBody>
          <a:bodyPr/>
          <a:lstStyle/>
          <a:p>
            <a:pPr marL="0" indent="0" algn="just">
              <a:buNone/>
            </a:pPr>
            <a:r>
              <a:rPr lang="en-IN" b="0" i="0" dirty="0">
                <a:solidFill>
                  <a:srgbClr val="610B38"/>
                </a:solidFill>
                <a:effectLst/>
                <a:highlight>
                  <a:srgbClr val="FFFFFF"/>
                </a:highlight>
                <a:latin typeface="erdana"/>
              </a:rPr>
              <a:t>Kotlin array declaration - using </a:t>
            </a:r>
            <a:r>
              <a:rPr lang="en-IN" b="0" i="0" dirty="0" err="1">
                <a:solidFill>
                  <a:srgbClr val="610B38"/>
                </a:solidFill>
                <a:effectLst/>
                <a:highlight>
                  <a:srgbClr val="FFFFFF"/>
                </a:highlight>
                <a:latin typeface="erdana"/>
              </a:rPr>
              <a:t>arrayOf</a:t>
            </a:r>
            <a:r>
              <a:rPr lang="en-IN" b="0" i="0" dirty="0">
                <a:solidFill>
                  <a:srgbClr val="610B38"/>
                </a:solidFill>
                <a:effectLst/>
                <a:highlight>
                  <a:srgbClr val="FFFFFF"/>
                </a:highlight>
                <a:latin typeface="erdana"/>
              </a:rPr>
              <a:t>() function</a:t>
            </a:r>
          </a:p>
          <a:p>
            <a:pPr algn="just">
              <a:buFont typeface="+mj-lt"/>
              <a:buAutoNum type="arabicPeriod"/>
            </a:pPr>
            <a:r>
              <a:rPr lang="en-IN" b="0" i="0" dirty="0">
                <a:solidFill>
                  <a:srgbClr val="000000"/>
                </a:solidFill>
                <a:effectLst/>
                <a:latin typeface="inter-regular"/>
              </a:rPr>
              <a:t>var myArray1 = </a:t>
            </a:r>
            <a:r>
              <a:rPr lang="en-IN" b="0" i="0" dirty="0" err="1">
                <a:solidFill>
                  <a:srgbClr val="000000"/>
                </a:solidFill>
                <a:effectLst/>
                <a:latin typeface="inter-regular"/>
              </a:rPr>
              <a:t>arrayOf</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6</a:t>
            </a:r>
            <a:r>
              <a:rPr lang="en-IN" b="0" i="0" dirty="0">
                <a:solidFill>
                  <a:srgbClr val="000000"/>
                </a:solidFill>
                <a:effectLst/>
                <a:latin typeface="inter-regular"/>
              </a:rPr>
              <a:t>,</a:t>
            </a:r>
            <a:r>
              <a:rPr lang="en-IN" b="0" i="0" dirty="0">
                <a:solidFill>
                  <a:srgbClr val="C00000"/>
                </a:solidFill>
                <a:effectLst/>
                <a:latin typeface="inter-regular"/>
              </a:rPr>
              <a:t>15</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var myArray2 = </a:t>
            </a:r>
            <a:r>
              <a:rPr lang="en-IN" b="0" i="0" dirty="0" err="1">
                <a:solidFill>
                  <a:srgbClr val="000000"/>
                </a:solidFill>
                <a:effectLst/>
                <a:latin typeface="inter-regular"/>
              </a:rPr>
              <a:t>arrayOf</a:t>
            </a:r>
            <a:r>
              <a:rPr lang="en-IN" b="0" i="0" dirty="0">
                <a:solidFill>
                  <a:srgbClr val="000000"/>
                </a:solidFill>
                <a:effectLst/>
                <a:latin typeface="inter-regular"/>
              </a:rPr>
              <a:t>&lt;Int&gt;(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6</a:t>
            </a:r>
            <a:r>
              <a:rPr lang="en-IN" b="0" i="0" dirty="0">
                <a:solidFill>
                  <a:srgbClr val="000000"/>
                </a:solidFill>
                <a:effectLst/>
                <a:latin typeface="inter-regular"/>
              </a:rPr>
              <a:t>,</a:t>
            </a:r>
            <a:r>
              <a:rPr lang="en-IN" b="0" i="0" dirty="0">
                <a:solidFill>
                  <a:srgbClr val="C00000"/>
                </a:solidFill>
                <a:effectLst/>
                <a:latin typeface="inter-regular"/>
              </a:rPr>
              <a:t>15</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val</a:t>
            </a:r>
            <a:r>
              <a:rPr lang="en-IN" b="0" i="0" dirty="0">
                <a:solidFill>
                  <a:srgbClr val="000000"/>
                </a:solidFill>
                <a:effectLst/>
                <a:latin typeface="inter-regular"/>
              </a:rPr>
              <a:t> myArray3 = </a:t>
            </a:r>
            <a:r>
              <a:rPr lang="en-IN" b="0" i="0" dirty="0" err="1">
                <a:solidFill>
                  <a:srgbClr val="000000"/>
                </a:solidFill>
                <a:effectLst/>
                <a:latin typeface="inter-regular"/>
              </a:rPr>
              <a:t>arrayOf</a:t>
            </a:r>
            <a:r>
              <a:rPr lang="en-IN" b="0" i="0" dirty="0">
                <a:solidFill>
                  <a:srgbClr val="000000"/>
                </a:solidFill>
                <a:effectLst/>
                <a:latin typeface="inter-regular"/>
              </a:rPr>
              <a:t>&lt;String&gt;(</a:t>
            </a:r>
            <a:r>
              <a:rPr lang="en-IN" b="0" i="0" dirty="0">
                <a:solidFill>
                  <a:srgbClr val="0000FF"/>
                </a:solidFill>
                <a:effectLst/>
                <a:latin typeface="inter-regular"/>
              </a:rPr>
              <a:t>“</a:t>
            </a:r>
            <a:r>
              <a:rPr lang="en-IN" dirty="0" err="1">
                <a:solidFill>
                  <a:srgbClr val="0000FF"/>
                </a:solidFill>
                <a:latin typeface="inter-regular"/>
              </a:rPr>
              <a:t>shivani</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a:solidFill>
                  <a:srgbClr val="0000FF"/>
                </a:solidFill>
                <a:effectLst/>
                <a:latin typeface="inter-regular"/>
              </a:rPr>
              <a:t>“anil"</a:t>
            </a:r>
            <a:r>
              <a:rPr lang="en-IN" b="0" i="0" dirty="0">
                <a:solidFill>
                  <a:srgbClr val="000000"/>
                </a:solidFill>
                <a:effectLst/>
                <a:latin typeface="inter-regular"/>
              </a:rPr>
              <a:t>,</a:t>
            </a:r>
            <a:r>
              <a:rPr lang="en-IN" dirty="0">
                <a:solidFill>
                  <a:srgbClr val="0000FF"/>
                </a:solidFill>
                <a:latin typeface="inter-regular"/>
              </a:rPr>
              <a:t>”</a:t>
            </a:r>
            <a:r>
              <a:rPr lang="en-IN" dirty="0" err="1">
                <a:solidFill>
                  <a:srgbClr val="0000FF"/>
                </a:solidFill>
                <a:latin typeface="inter-regular"/>
              </a:rPr>
              <a:t>anoop</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John"</a:t>
            </a:r>
            <a:r>
              <a:rPr lang="en-IN" b="0" i="0" dirty="0" err="1">
                <a:solidFill>
                  <a:srgbClr val="000000"/>
                </a:solidFill>
                <a:effectLst/>
                <a:latin typeface="inter-regular"/>
              </a:rPr>
              <a:t>,</a:t>
            </a:r>
            <a:r>
              <a:rPr lang="en-IN" b="0" i="0" dirty="0" err="1">
                <a:solidFill>
                  <a:srgbClr val="0000FF"/>
                </a:solidFill>
                <a:effectLst/>
                <a:latin typeface="inter-regular"/>
              </a:rPr>
              <a:t>"Sumit</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var myArray4= </a:t>
            </a:r>
            <a:r>
              <a:rPr lang="en-IN" b="0" i="0" dirty="0" err="1">
                <a:solidFill>
                  <a:srgbClr val="000000"/>
                </a:solidFill>
                <a:effectLst/>
                <a:latin typeface="inter-regular"/>
              </a:rPr>
              <a:t>arrayOf</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 </a:t>
            </a:r>
            <a:r>
              <a:rPr lang="en-IN" b="0" i="0" dirty="0">
                <a:solidFill>
                  <a:srgbClr val="0000FF"/>
                </a:solidFill>
                <a:effectLst/>
                <a:latin typeface="inter-regular"/>
              </a:rPr>
              <a:t>"Ajay"</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Prakesh</a:t>
            </a:r>
            <a:r>
              <a:rPr lang="en-IN" b="0" i="0" dirty="0">
                <a:solidFill>
                  <a:srgbClr val="0000FF"/>
                </a:solidFill>
                <a:effectLst/>
                <a:latin typeface="inter-regular"/>
              </a:rPr>
              <a:t>"</a:t>
            </a: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295902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E51A-1AC7-E7A8-A778-9F47674B8797}"/>
              </a:ext>
            </a:extLst>
          </p:cNvPr>
          <p:cNvSpPr>
            <a:spLocks noGrp="1"/>
          </p:cNvSpPr>
          <p:nvPr>
            <p:ph type="title"/>
          </p:nvPr>
        </p:nvSpPr>
        <p:spPr/>
        <p:txBody>
          <a:bodyPr/>
          <a:lstStyle/>
          <a:p>
            <a:r>
              <a:rPr lang="en-US" b="0" i="0" dirty="0">
                <a:solidFill>
                  <a:srgbClr val="610B38"/>
                </a:solidFill>
                <a:effectLst/>
                <a:highlight>
                  <a:srgbClr val="FFFFFF"/>
                </a:highlight>
                <a:latin typeface="erdana"/>
              </a:rPr>
              <a:t>Modify and access elements of array</a:t>
            </a:r>
            <a:br>
              <a:rPr lang="en-US"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A43F1352-5FE6-2D9E-F153-664BA61BE30C}"/>
              </a:ext>
            </a:extLst>
          </p:cNvPr>
          <p:cNvSpPr>
            <a:spLocks noGrp="1"/>
          </p:cNvSpPr>
          <p:nvPr>
            <p:ph idx="1"/>
          </p:nvPr>
        </p:nvSpPr>
        <p:spPr/>
        <p:txBody>
          <a:bodyPr/>
          <a:lstStyle/>
          <a:p>
            <a:pPr marL="0" indent="0">
              <a:buNone/>
            </a:pPr>
            <a:r>
              <a:rPr lang="en-US" b="0" i="0" dirty="0">
                <a:solidFill>
                  <a:srgbClr val="333333"/>
                </a:solidFill>
                <a:effectLst/>
                <a:highlight>
                  <a:srgbClr val="FFFFFF"/>
                </a:highlight>
                <a:latin typeface="inter-regular"/>
              </a:rPr>
              <a:t>Kotlin has </a:t>
            </a:r>
            <a:r>
              <a:rPr lang="en-US" b="1" i="0" dirty="0">
                <a:solidFill>
                  <a:srgbClr val="333333"/>
                </a:solidFill>
                <a:effectLst/>
                <a:highlight>
                  <a:srgbClr val="FFFFFF"/>
                </a:highlight>
                <a:latin typeface="inter-bold"/>
              </a:rPr>
              <a:t>set()</a:t>
            </a:r>
            <a:r>
              <a:rPr lang="en-US" b="0" i="0" dirty="0">
                <a:solidFill>
                  <a:srgbClr val="333333"/>
                </a:solidFill>
                <a:effectLst/>
                <a:highlight>
                  <a:srgbClr val="FFFFFF"/>
                </a:highlight>
                <a:latin typeface="inter-regular"/>
              </a:rPr>
              <a:t> and </a:t>
            </a:r>
            <a:r>
              <a:rPr lang="en-US" b="1" i="0" dirty="0">
                <a:solidFill>
                  <a:srgbClr val="333333"/>
                </a:solidFill>
                <a:effectLst/>
                <a:highlight>
                  <a:srgbClr val="FFFFFF"/>
                </a:highlight>
                <a:latin typeface="inter-bold"/>
              </a:rPr>
              <a:t>get()</a:t>
            </a:r>
            <a:r>
              <a:rPr lang="en-US" b="0" i="0" dirty="0">
                <a:solidFill>
                  <a:srgbClr val="333333"/>
                </a:solidFill>
                <a:effectLst/>
                <a:highlight>
                  <a:srgbClr val="FFFFFF"/>
                </a:highlight>
                <a:latin typeface="inter-regular"/>
              </a:rPr>
              <a:t> functions that can direct modify and access the particular element of array respectively.</a:t>
            </a:r>
          </a:p>
          <a:p>
            <a:pPr marL="0" indent="0">
              <a:buNone/>
            </a:pPr>
            <a:endParaRPr lang="en-US" dirty="0">
              <a:solidFill>
                <a:srgbClr val="333333"/>
              </a:solidFill>
              <a:highlight>
                <a:srgbClr val="FFFFFF"/>
              </a:highlight>
              <a:latin typeface="inter-regular"/>
            </a:endParaRPr>
          </a:p>
          <a:p>
            <a:pPr marL="0" indent="0">
              <a:buNone/>
            </a:pPr>
            <a:r>
              <a:rPr lang="en-US" b="0" i="0" dirty="0">
                <a:solidFill>
                  <a:srgbClr val="333333"/>
                </a:solidFill>
                <a:effectLst/>
                <a:highlight>
                  <a:srgbClr val="FFFFFF"/>
                </a:highlight>
                <a:latin typeface="inter-regular"/>
              </a:rPr>
              <a:t>The set() function is used to set element at particular index location. This is also done with assigning element at array index. Array get() function is used to get element from specified index.</a:t>
            </a:r>
            <a:endParaRPr lang="en-IN" dirty="0"/>
          </a:p>
        </p:txBody>
      </p:sp>
    </p:spTree>
    <p:extLst>
      <p:ext uri="{BB962C8B-B14F-4D97-AF65-F5344CB8AC3E}">
        <p14:creationId xmlns:p14="http://schemas.microsoft.com/office/powerpoint/2010/main" val="22752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3B82-8DC6-97E6-DCE2-F8D3D1381E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279533-8C9F-F2A6-1C91-8C7AE694A1AD}"/>
              </a:ext>
            </a:extLst>
          </p:cNvPr>
          <p:cNvSpPr>
            <a:spLocks noGrp="1"/>
          </p:cNvSpPr>
          <p:nvPr>
            <p:ph idx="1"/>
          </p:nvPr>
        </p:nvSpPr>
        <p:spPr>
          <a:xfrm>
            <a:off x="838200" y="365125"/>
            <a:ext cx="10515600" cy="5811838"/>
          </a:xfrm>
        </p:spPr>
        <p:txBody>
          <a:bodyPr>
            <a:normAutofit fontScale="70000" lnSpcReduction="20000"/>
          </a:bodyPr>
          <a:lstStyle/>
          <a:p>
            <a:pPr marL="0" indent="0" algn="just">
              <a:buNone/>
            </a:pPr>
            <a:r>
              <a:rPr lang="en-IN" b="1" i="0" dirty="0">
                <a:solidFill>
                  <a:srgbClr val="006699"/>
                </a:solidFill>
                <a:effectLst/>
                <a:latin typeface="inter-regular"/>
              </a:rPr>
              <a:t>fun</a:t>
            </a:r>
            <a:r>
              <a:rPr lang="en-IN" b="0" i="0" dirty="0">
                <a:solidFill>
                  <a:srgbClr val="000000"/>
                </a:solidFill>
                <a:effectLst/>
                <a:latin typeface="inter-regular"/>
              </a:rPr>
              <a:t> main(</a:t>
            </a:r>
            <a:r>
              <a:rPr lang="en-IN" b="0" i="0" dirty="0" err="1">
                <a:solidFill>
                  <a:srgbClr val="000000"/>
                </a:solidFill>
                <a:effectLst/>
                <a:latin typeface="inter-regular"/>
              </a:rPr>
              <a:t>args</a:t>
            </a:r>
            <a:r>
              <a:rPr lang="en-IN" b="0" i="0" dirty="0">
                <a:solidFill>
                  <a:srgbClr val="000000"/>
                </a:solidFill>
                <a:effectLst/>
                <a:latin typeface="inter-regular"/>
              </a:rPr>
              <a:t>: Array&lt;String&gt;) {  </a:t>
            </a:r>
          </a:p>
          <a:p>
            <a:pPr marL="0" indent="0" algn="just">
              <a:buNone/>
            </a:pPr>
            <a:r>
              <a:rPr lang="en-IN" b="0" i="0" dirty="0">
                <a:solidFill>
                  <a:srgbClr val="000000"/>
                </a:solidFill>
                <a:effectLst/>
                <a:latin typeface="inter-regular"/>
              </a:rPr>
              <a:t>var array1 = </a:t>
            </a:r>
            <a:r>
              <a:rPr lang="en-IN" b="0" i="0" dirty="0" err="1">
                <a:solidFill>
                  <a:srgbClr val="000000"/>
                </a:solidFill>
                <a:effectLst/>
                <a:latin typeface="inter-regular"/>
              </a:rPr>
              <a:t>arrayOf</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va</a:t>
            </a:r>
            <a:r>
              <a:rPr lang="en-IN" dirty="0">
                <a:solidFill>
                  <a:srgbClr val="000000"/>
                </a:solidFill>
                <a:latin typeface="inter-regular"/>
              </a:rPr>
              <a:t>r</a:t>
            </a:r>
            <a:r>
              <a:rPr lang="en-IN" b="0" i="0" dirty="0">
                <a:solidFill>
                  <a:srgbClr val="000000"/>
                </a:solidFill>
                <a:effectLst/>
                <a:latin typeface="inter-regular"/>
              </a:rPr>
              <a:t> array2 = </a:t>
            </a:r>
            <a:r>
              <a:rPr lang="en-IN" b="0" i="0" dirty="0" err="1">
                <a:solidFill>
                  <a:srgbClr val="000000"/>
                </a:solidFill>
                <a:effectLst/>
                <a:latin typeface="inter-regular"/>
              </a:rPr>
              <a:t>arrayOf</a:t>
            </a:r>
            <a:r>
              <a:rPr lang="en-IN" b="0" i="0" dirty="0">
                <a:solidFill>
                  <a:srgbClr val="000000"/>
                </a:solidFill>
                <a:effectLst/>
                <a:latin typeface="inter-regular"/>
              </a:rPr>
              <a:t>&lt;Long&gt;(</a:t>
            </a:r>
            <a:r>
              <a:rPr lang="en-IN" b="0" i="0" dirty="0">
                <a:solidFill>
                  <a:srgbClr val="C00000"/>
                </a:solidFill>
                <a:effectLst/>
                <a:latin typeface="inter-regular"/>
              </a:rPr>
              <a:t>11</a:t>
            </a:r>
            <a:r>
              <a:rPr lang="en-IN" b="0" i="0" dirty="0">
                <a:solidFill>
                  <a:srgbClr val="000000"/>
                </a:solidFill>
                <a:effectLst/>
                <a:latin typeface="inter-regular"/>
              </a:rPr>
              <a:t>,</a:t>
            </a:r>
            <a:r>
              <a:rPr lang="en-IN" b="0" i="0" dirty="0">
                <a:solidFill>
                  <a:srgbClr val="C00000"/>
                </a:solidFill>
                <a:effectLst/>
                <a:latin typeface="inter-regular"/>
              </a:rPr>
              <a:t>12</a:t>
            </a:r>
            <a:r>
              <a:rPr lang="en-IN" b="0" i="0" dirty="0">
                <a:solidFill>
                  <a:srgbClr val="000000"/>
                </a:solidFill>
                <a:effectLst/>
                <a:latin typeface="inter-regular"/>
              </a:rPr>
              <a:t>,</a:t>
            </a:r>
            <a:r>
              <a:rPr lang="en-IN" b="0" i="0" dirty="0">
                <a:solidFill>
                  <a:srgbClr val="C00000"/>
                </a:solidFill>
                <a:effectLst/>
                <a:latin typeface="inter-regular"/>
              </a:rPr>
              <a:t>13</a:t>
            </a:r>
            <a:r>
              <a:rPr lang="en-IN" b="0" i="0" dirty="0">
                <a:solidFill>
                  <a:srgbClr val="000000"/>
                </a:solidFill>
                <a:effectLst/>
                <a:latin typeface="inter-regular"/>
              </a:rPr>
              <a:t>,</a:t>
            </a:r>
            <a:r>
              <a:rPr lang="en-IN" b="0" i="0" dirty="0">
                <a:solidFill>
                  <a:srgbClr val="C00000"/>
                </a:solidFill>
                <a:effectLst/>
                <a:latin typeface="inter-regular"/>
              </a:rPr>
              <a:t>14</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array1.set(</a:t>
            </a:r>
            <a:r>
              <a:rPr lang="en-IN" b="0" i="0" dirty="0">
                <a:solidFill>
                  <a:srgbClr val="C00000"/>
                </a:solidFill>
                <a:effectLst/>
                <a:latin typeface="inter-regular"/>
              </a:rPr>
              <a:t>0</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array1[</a:t>
            </a:r>
            <a:r>
              <a:rPr lang="en-IN" b="0" i="0" dirty="0">
                <a:solidFill>
                  <a:srgbClr val="C00000"/>
                </a:solidFill>
                <a:effectLst/>
                <a:latin typeface="inter-regular"/>
              </a:rPr>
              <a:t>2</a:t>
            </a:r>
            <a:r>
              <a:rPr lang="en-IN" b="0" i="0" dirty="0">
                <a:solidFill>
                  <a:srgbClr val="000000"/>
                </a:solidFill>
                <a:effectLst/>
                <a:latin typeface="inter-regular"/>
              </a:rPr>
              <a:t>] = </a:t>
            </a:r>
            <a:r>
              <a:rPr lang="en-IN" b="0" i="0" dirty="0">
                <a:solidFill>
                  <a:srgbClr val="C00000"/>
                </a:solidFill>
                <a:effectLst/>
                <a:latin typeface="inter-regular"/>
              </a:rPr>
              <a:t>6</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array2.set(</a:t>
            </a:r>
            <a:r>
              <a:rPr lang="en-IN" b="0" i="0" dirty="0">
                <a:solidFill>
                  <a:srgbClr val="C00000"/>
                </a:solidFill>
                <a:effectLst/>
                <a:latin typeface="inter-regular"/>
              </a:rPr>
              <a:t>2</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array2[</a:t>
            </a:r>
            <a:r>
              <a:rPr lang="en-IN" b="0" i="0" dirty="0">
                <a:solidFill>
                  <a:srgbClr val="C00000"/>
                </a:solidFill>
                <a:effectLst/>
                <a:latin typeface="inter-regular"/>
              </a:rPr>
              <a:t>3</a:t>
            </a:r>
            <a:r>
              <a:rPr lang="en-IN" b="0" i="0" dirty="0">
                <a:solidFill>
                  <a:srgbClr val="000000"/>
                </a:solidFill>
                <a:effectLst/>
                <a:latin typeface="inter-regular"/>
              </a:rPr>
              <a:t>] = </a:t>
            </a:r>
            <a:r>
              <a:rPr lang="en-IN" b="0" i="0" dirty="0">
                <a:solidFill>
                  <a:srgbClr val="C00000"/>
                </a:solidFill>
                <a:effectLst/>
                <a:latin typeface="inter-regular"/>
              </a:rPr>
              <a:t>8</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(element in array1){  </a:t>
            </a:r>
          </a:p>
          <a:p>
            <a:pPr marL="0" indent="0" algn="just">
              <a:buNone/>
            </a:pPr>
            <a:r>
              <a:rPr lang="en-IN" b="0" i="0" dirty="0" err="1">
                <a:solidFill>
                  <a:srgbClr val="000000"/>
                </a:solidFill>
                <a:effectLst/>
                <a:latin typeface="inter-regular"/>
              </a:rPr>
              <a:t>println</a:t>
            </a:r>
            <a:r>
              <a:rPr lang="en-IN" b="0" i="0" dirty="0">
                <a:solidFill>
                  <a:srgbClr val="000000"/>
                </a:solidFill>
                <a:effectLst/>
                <a:latin typeface="inter-regular"/>
              </a:rPr>
              <a:t>(element)  </a:t>
            </a:r>
          </a:p>
          <a:p>
            <a:pPr marL="0" indent="0" algn="just">
              <a:buNone/>
            </a:pPr>
            <a:r>
              <a:rPr lang="en-IN" b="0" i="0" dirty="0">
                <a:solidFill>
                  <a:srgbClr val="000000"/>
                </a:solidFill>
                <a:effectLst/>
                <a:latin typeface="inter-regular"/>
              </a:rPr>
              <a:t>    }  </a:t>
            </a:r>
          </a:p>
          <a:p>
            <a:pPr marL="0" indent="0" algn="just">
              <a:buNone/>
            </a:pPr>
            <a:r>
              <a:rPr lang="en-IN" b="0" i="0" dirty="0" err="1">
                <a:solidFill>
                  <a:srgbClr val="000000"/>
                </a:solidFill>
                <a:effectLst/>
                <a:latin typeface="inter-regular"/>
              </a:rPr>
              <a:t>println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(element in array2){  </a:t>
            </a:r>
          </a:p>
          <a:p>
            <a:pPr marL="0" indent="0" algn="just">
              <a:buNone/>
            </a:pPr>
            <a:r>
              <a:rPr lang="en-IN" b="0" i="0" dirty="0" err="1">
                <a:solidFill>
                  <a:srgbClr val="000000"/>
                </a:solidFill>
                <a:effectLst/>
                <a:latin typeface="inter-regular"/>
              </a:rPr>
              <a:t>println</a:t>
            </a:r>
            <a:r>
              <a:rPr lang="en-IN" b="0" i="0" dirty="0">
                <a:solidFill>
                  <a:srgbClr val="000000"/>
                </a:solidFill>
                <a:effectLst/>
                <a:latin typeface="inter-regular"/>
              </a:rPr>
              <a:t>(element)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85359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B3B-2F3E-A0B9-583E-1894C81BF7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1D1C8D-5C0A-E0FE-9389-67F2A23DF7A9}"/>
              </a:ext>
            </a:extLst>
          </p:cNvPr>
          <p:cNvSpPr>
            <a:spLocks noGrp="1"/>
          </p:cNvSpPr>
          <p:nvPr>
            <p:ph idx="1"/>
          </p:nvPr>
        </p:nvSpPr>
        <p:spPr/>
        <p:txBody>
          <a:bodyPr>
            <a:normAutofit fontScale="92500" lnSpcReduction="20000"/>
          </a:bodyPr>
          <a:lstStyle/>
          <a:p>
            <a:pPr marL="0" indent="0" algn="just">
              <a:buNone/>
            </a:pPr>
            <a:r>
              <a:rPr lang="en-IN" b="1" i="0" dirty="0">
                <a:solidFill>
                  <a:srgbClr val="006699"/>
                </a:solidFill>
                <a:effectLst/>
                <a:latin typeface="inter-regular"/>
              </a:rPr>
              <a:t>fun</a:t>
            </a:r>
            <a:r>
              <a:rPr lang="en-IN" b="0" i="0" dirty="0">
                <a:solidFill>
                  <a:srgbClr val="000000"/>
                </a:solidFill>
                <a:effectLst/>
                <a:latin typeface="inter-regular"/>
              </a:rPr>
              <a:t> main() {  </a:t>
            </a:r>
          </a:p>
          <a:p>
            <a:pPr marL="0" indent="0" algn="just">
              <a:buNone/>
            </a:pPr>
            <a:r>
              <a:rPr lang="en-IN" b="0" i="0" dirty="0">
                <a:solidFill>
                  <a:srgbClr val="000000"/>
                </a:solidFill>
                <a:effectLst/>
                <a:latin typeface="inter-regular"/>
              </a:rPr>
              <a:t>var array1 = </a:t>
            </a:r>
            <a:r>
              <a:rPr lang="en-IN" b="0" i="0" dirty="0" err="1">
                <a:solidFill>
                  <a:srgbClr val="000000"/>
                </a:solidFill>
                <a:effectLst/>
                <a:latin typeface="inter-regular"/>
              </a:rPr>
              <a:t>arrayOf</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  </a:t>
            </a:r>
          </a:p>
          <a:p>
            <a:pPr marL="0" indent="0" algn="just">
              <a:buNone/>
            </a:pPr>
            <a:r>
              <a:rPr lang="en-IN" dirty="0">
                <a:solidFill>
                  <a:srgbClr val="000000"/>
                </a:solidFill>
                <a:latin typeface="inter-regular"/>
              </a:rPr>
              <a:t>v</a:t>
            </a:r>
            <a:r>
              <a:rPr lang="en-IN" b="0" i="0" dirty="0">
                <a:solidFill>
                  <a:srgbClr val="000000"/>
                </a:solidFill>
                <a:effectLst/>
                <a:latin typeface="inter-regular"/>
              </a:rPr>
              <a:t>ar array2 = </a:t>
            </a:r>
            <a:r>
              <a:rPr lang="en-IN" b="0" i="0" dirty="0" err="1">
                <a:solidFill>
                  <a:srgbClr val="000000"/>
                </a:solidFill>
                <a:effectLst/>
                <a:latin typeface="inter-regular"/>
              </a:rPr>
              <a:t>arrayOf</a:t>
            </a:r>
            <a:r>
              <a:rPr lang="en-IN" b="0" i="0" dirty="0">
                <a:solidFill>
                  <a:srgbClr val="000000"/>
                </a:solidFill>
                <a:effectLst/>
                <a:latin typeface="inter-regular"/>
              </a:rPr>
              <a:t>&lt;Long&gt;(</a:t>
            </a:r>
            <a:r>
              <a:rPr lang="en-IN" b="0" i="0" dirty="0">
                <a:solidFill>
                  <a:srgbClr val="C00000"/>
                </a:solidFill>
                <a:effectLst/>
                <a:latin typeface="inter-regular"/>
              </a:rPr>
              <a:t>11</a:t>
            </a:r>
            <a:r>
              <a:rPr lang="en-IN" b="0" i="0" dirty="0">
                <a:solidFill>
                  <a:srgbClr val="000000"/>
                </a:solidFill>
                <a:effectLst/>
                <a:latin typeface="inter-regular"/>
              </a:rPr>
              <a:t>,</a:t>
            </a:r>
            <a:r>
              <a:rPr lang="en-IN" b="0" i="0" dirty="0">
                <a:solidFill>
                  <a:srgbClr val="C00000"/>
                </a:solidFill>
                <a:effectLst/>
                <a:latin typeface="inter-regular"/>
              </a:rPr>
              <a:t>12</a:t>
            </a:r>
            <a:r>
              <a:rPr lang="en-IN" b="0" i="0" dirty="0">
                <a:solidFill>
                  <a:srgbClr val="000000"/>
                </a:solidFill>
                <a:effectLst/>
                <a:latin typeface="inter-regular"/>
              </a:rPr>
              <a:t>,</a:t>
            </a:r>
            <a:r>
              <a:rPr lang="en-IN" b="0" i="0" dirty="0">
                <a:solidFill>
                  <a:srgbClr val="C00000"/>
                </a:solidFill>
                <a:effectLst/>
                <a:latin typeface="inter-regular"/>
              </a:rPr>
              <a:t>13</a:t>
            </a:r>
            <a:r>
              <a:rPr lang="en-IN" b="0" i="0" dirty="0">
                <a:solidFill>
                  <a:srgbClr val="000000"/>
                </a:solidFill>
                <a:effectLst/>
                <a:latin typeface="inter-regular"/>
              </a:rPr>
              <a:t>,</a:t>
            </a:r>
            <a:r>
              <a:rPr lang="en-IN" b="0" i="0" dirty="0">
                <a:solidFill>
                  <a:srgbClr val="C00000"/>
                </a:solidFill>
                <a:effectLst/>
                <a:latin typeface="inter-regular"/>
              </a:rPr>
              <a:t>14</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println</a:t>
            </a:r>
            <a:r>
              <a:rPr lang="en-IN" b="0" i="0" dirty="0">
                <a:solidFill>
                  <a:srgbClr val="000000"/>
                </a:solidFill>
                <a:effectLst/>
                <a:latin typeface="inter-regular"/>
              </a:rPr>
              <a:t>(array1.get(</a:t>
            </a:r>
            <a:r>
              <a:rPr lang="en-IN" b="0" i="0" dirty="0">
                <a:solidFill>
                  <a:srgbClr val="C00000"/>
                </a:solidFill>
                <a:effectLst/>
                <a:latin typeface="inter-regular"/>
              </a:rPr>
              <a:t>0</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println</a:t>
            </a:r>
            <a:r>
              <a:rPr lang="en-IN" b="0" i="0" dirty="0">
                <a:solidFill>
                  <a:srgbClr val="000000"/>
                </a:solidFill>
                <a:effectLst/>
                <a:latin typeface="inter-regular"/>
              </a:rPr>
              <a:t>(array1[</a:t>
            </a:r>
            <a:r>
              <a:rPr lang="en-IN" b="0" i="0" dirty="0">
                <a:solidFill>
                  <a:srgbClr val="C00000"/>
                </a:solidFill>
                <a:effectLst/>
                <a:latin typeface="inter-regular"/>
              </a:rPr>
              <a:t>2</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println</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println</a:t>
            </a:r>
            <a:r>
              <a:rPr lang="en-IN" b="0" i="0" dirty="0">
                <a:solidFill>
                  <a:srgbClr val="000000"/>
                </a:solidFill>
                <a:effectLst/>
                <a:latin typeface="inter-regular"/>
              </a:rPr>
              <a:t>(array2.get(</a:t>
            </a:r>
            <a:r>
              <a:rPr lang="en-IN" b="0" i="0" dirty="0">
                <a:solidFill>
                  <a:srgbClr val="C00000"/>
                </a:solidFill>
                <a:effectLst/>
                <a:latin typeface="inter-regular"/>
              </a:rPr>
              <a:t>2</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println</a:t>
            </a:r>
            <a:r>
              <a:rPr lang="en-IN" b="0" i="0" dirty="0">
                <a:solidFill>
                  <a:srgbClr val="000000"/>
                </a:solidFill>
                <a:effectLst/>
                <a:latin typeface="inter-regular"/>
              </a:rPr>
              <a:t>(array2[</a:t>
            </a:r>
            <a:r>
              <a:rPr lang="en-IN" b="0" i="0" dirty="0">
                <a:solidFill>
                  <a:srgbClr val="C00000"/>
                </a:solidFill>
                <a:effectLst/>
                <a:latin typeface="inter-regular"/>
              </a:rPr>
              <a:t>3</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166668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A54C-D9E6-B927-EDE6-BF5C567FC96A}"/>
              </a:ext>
            </a:extLst>
          </p:cNvPr>
          <p:cNvSpPr>
            <a:spLocks noGrp="1"/>
          </p:cNvSpPr>
          <p:nvPr>
            <p:ph type="title"/>
          </p:nvPr>
        </p:nvSpPr>
        <p:spPr>
          <a:xfrm>
            <a:off x="838200" y="365126"/>
            <a:ext cx="10515600" cy="57909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A59CCAC-088F-D09B-BB3C-2F51F5D9E71D}"/>
              </a:ext>
            </a:extLst>
          </p:cNvPr>
          <p:cNvSpPr>
            <a:spLocks noGrp="1"/>
          </p:cNvSpPr>
          <p:nvPr>
            <p:ph idx="1"/>
          </p:nvPr>
        </p:nvSpPr>
        <p:spPr>
          <a:xfrm>
            <a:off x="838200" y="1043609"/>
            <a:ext cx="10515600" cy="5133354"/>
          </a:xfrm>
        </p:spPr>
        <p:txBody>
          <a:bodyPr/>
          <a:lstStyle/>
          <a:p>
            <a:pPr marL="0" indent="0" algn="just">
              <a:buNone/>
            </a:pPr>
            <a:r>
              <a:rPr lang="en-IN" b="1" i="0" dirty="0">
                <a:solidFill>
                  <a:srgbClr val="006699"/>
                </a:solidFill>
                <a:effectLst/>
                <a:latin typeface="inter-regular"/>
              </a:rPr>
              <a:t>fun</a:t>
            </a:r>
            <a:r>
              <a:rPr lang="en-IN" b="0" i="0" dirty="0">
                <a:solidFill>
                  <a:srgbClr val="000000"/>
                </a:solidFill>
                <a:effectLst/>
                <a:latin typeface="inter-regular"/>
              </a:rPr>
              <a:t> main(</a:t>
            </a:r>
            <a:r>
              <a:rPr lang="en-IN" b="0" i="0" dirty="0" err="1">
                <a:solidFill>
                  <a:srgbClr val="000000"/>
                </a:solidFill>
                <a:effectLst/>
                <a:latin typeface="inter-regular"/>
              </a:rPr>
              <a:t>args</a:t>
            </a:r>
            <a:r>
              <a:rPr lang="en-IN" b="0" i="0" dirty="0">
                <a:solidFill>
                  <a:srgbClr val="000000"/>
                </a:solidFill>
                <a:effectLst/>
                <a:latin typeface="inter-regular"/>
              </a:rPr>
              <a:t>: Array&lt;String&gt;){  </a:t>
            </a:r>
          </a:p>
          <a:p>
            <a:pPr marL="0" indent="0" algn="just">
              <a:buNone/>
            </a:pPr>
            <a:r>
              <a:rPr lang="en-IN" b="0" i="0" dirty="0">
                <a:solidFill>
                  <a:srgbClr val="000000"/>
                </a:solidFill>
                <a:effectLst/>
                <a:latin typeface="inter-regular"/>
              </a:rPr>
              <a:t>var </a:t>
            </a:r>
            <a:r>
              <a:rPr lang="en-IN" b="0" i="0" dirty="0" err="1">
                <a:solidFill>
                  <a:srgbClr val="000000"/>
                </a:solidFill>
                <a:effectLst/>
                <a:latin typeface="inter-regular"/>
              </a:rPr>
              <a:t>myArray</a:t>
            </a:r>
            <a:r>
              <a:rPr lang="en-IN" b="0" i="0" dirty="0">
                <a:solidFill>
                  <a:srgbClr val="000000"/>
                </a:solidFill>
                <a:effectLst/>
                <a:latin typeface="inter-regular"/>
              </a:rPr>
              <a:t> = Array&lt;Int&gt;(</a:t>
            </a:r>
            <a:r>
              <a:rPr lang="en-IN" b="0" i="0" dirty="0">
                <a:solidFill>
                  <a:srgbClr val="C00000"/>
                </a:solidFill>
                <a:effectLst/>
                <a:latin typeface="inter-regular"/>
              </a:rPr>
              <a:t>5</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(element in </a:t>
            </a:r>
            <a:r>
              <a:rPr lang="en-IN" b="0" i="0" dirty="0" err="1">
                <a:solidFill>
                  <a:srgbClr val="000000"/>
                </a:solidFill>
                <a:effectLst/>
                <a:latin typeface="inter-regular"/>
              </a:rPr>
              <a:t>myArray</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println</a:t>
            </a:r>
            <a:r>
              <a:rPr lang="en-IN" b="0" i="0" dirty="0">
                <a:solidFill>
                  <a:srgbClr val="000000"/>
                </a:solidFill>
                <a:effectLst/>
                <a:latin typeface="inter-regular"/>
              </a:rPr>
              <a:t>(element)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2331869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349</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erdana</vt:lpstr>
      <vt:lpstr>inter-bold</vt:lpstr>
      <vt:lpstr>inter-regular</vt:lpstr>
      <vt:lpstr>Office Theme</vt:lpstr>
      <vt:lpstr>Array </vt:lpstr>
      <vt:lpstr>PowerPoint Presentation</vt:lpstr>
      <vt:lpstr>PowerPoint Presentation</vt:lpstr>
      <vt:lpstr>Modify and access elements of array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jayant jayant</dc:creator>
  <cp:lastModifiedBy>jayant jayant</cp:lastModifiedBy>
  <cp:revision>4</cp:revision>
  <dcterms:created xsi:type="dcterms:W3CDTF">2024-08-22T05:45:35Z</dcterms:created>
  <dcterms:modified xsi:type="dcterms:W3CDTF">2024-08-22T08:47:08Z</dcterms:modified>
</cp:coreProperties>
</file>