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B73837-07BF-48BC-BAA9-A2BE8738BFDC}">
  <a:tblStyle styleId="{A7B73837-07BF-48BC-BAA9-A2BE8738BF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{A7B73837-07BF-48BC-BAA9-A2BE8738BFDC}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{A7B73837-07BF-48BC-BAA9-A2BE8738BFDC}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{A7B73837-07BF-48BC-BAA9-A2BE8738BFDC}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