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F07F-7D4A-3B99-8FE4-7EF3B44FC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DE30F-1BE8-09DB-FF67-9FBAE8D97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7EB80-9B5E-5057-8348-4070D758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D72-9A0F-4756-B111-B2DB4272235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3C683-A611-01DC-69E0-ABF09822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7EB3E-F602-D657-172F-AB8BB025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4477-48F9-4402-92BD-1C36973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1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C197-282D-D7C8-14CD-87052096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FC0B2-A3EA-147A-AD48-E953F1380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CC971-BB49-1F71-6C7B-CF33D738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D72-9A0F-4756-B111-B2DB4272235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A6C2-E474-576E-B7E7-BD15B9D2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77D4B-D569-4AB6-0888-ACFB6C16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4477-48F9-4402-92BD-1C36973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DD627-5776-479B-5E53-7F07BAD48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03EC8-A78D-D0CB-0C3C-85297BBFB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26992-EEAC-A032-435B-F93334B5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D72-9A0F-4756-B111-B2DB4272235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2F9F-2D45-CA64-FADA-50761350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5CD9B-4889-DAD6-E451-67F5F7B6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4477-48F9-4402-92BD-1C36973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5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BEBE-AD33-94DC-4FBB-FC8A4B30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8824C-CE66-5308-8BC2-A5367D1B3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B0E8-9134-0868-21E3-EE695898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D72-9A0F-4756-B111-B2DB4272235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BF22B-FBBE-C9D1-BC81-57E028DD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2CCD-0C7C-A610-B943-1ED51A05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4477-48F9-4402-92BD-1C36973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7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B801-B25E-07E9-BF4E-812372E6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4532E-D9F9-22C9-A14D-B6B8D5B22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A283-6749-4F88-5AC1-29D46C99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D72-9A0F-4756-B111-B2DB4272235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D28D-8A32-50CB-DDD6-D5F3E085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D7E2-6146-A1AA-3A2F-96304EC8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4477-48F9-4402-92BD-1C36973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7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7C88-001E-9C8B-5EF6-E435FB6F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1479F-C4B3-4714-AB02-375549EF7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E6351-A5AE-79B4-8841-4BC5BDA75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D134D-6339-A019-49F7-7196EC09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D72-9A0F-4756-B111-B2DB4272235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EBEE3-E014-686F-29AD-AD4370A5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FDB12-3619-2285-8F37-07A814F3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4477-48F9-4402-92BD-1C36973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23F6-73C0-D448-9E82-3B06BAB3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3CE0-05A3-7B00-B9BE-9CBE56F8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606F3-DE99-1C35-F5F2-654FBC90F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3052E-C64A-13EE-F200-9D6CED4CA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7F9CE-E3B3-0181-77ED-39E69C6C6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73D9C-BE94-4260-1F4A-98E43680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D72-9A0F-4756-B111-B2DB4272235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BB38A-6DFD-0D60-AB01-6176C834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19D07-9084-7449-17FD-2A495C96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4477-48F9-4402-92BD-1C36973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8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07A9-CE3B-2834-30C9-5ADA8433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1FE92-0AFA-07CE-79B2-1D71555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D72-9A0F-4756-B111-B2DB4272235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BBC08-1249-32DA-3499-B3082B64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DB8BD-37ED-0D6A-5571-F1A82B4B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4477-48F9-4402-92BD-1C36973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3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3C000-6F07-2A30-5F8E-89F3D2DE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D72-9A0F-4756-B111-B2DB4272235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A52B4-324A-76EA-8BBC-F8EEFAA7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CA8AC-EE7F-6B54-79A6-F521AFC2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4477-48F9-4402-92BD-1C36973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6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0279-1F15-2905-C4C4-0C4E25E2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7B17-6AF9-AEA1-9C9F-D4175667B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B7B24-4F9E-A3F4-1B97-C6D25017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FB885-A094-52E3-FFE9-7095D63D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D72-9A0F-4756-B111-B2DB4272235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4DB7C-BE20-41CC-BBF8-7263A0D8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7A807-BCC9-BF14-80D6-0DCF92E5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4477-48F9-4402-92BD-1C36973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2D27-98AE-4F30-87F1-DD1BF88B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35262-2E39-8243-247A-882AE4D41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E539B-9C4E-4D49-3D00-63A541ED5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CC462-93F3-60C0-BCF9-5FB2A437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D72-9A0F-4756-B111-B2DB4272235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BDCA0-413E-421C-046D-AA06833F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BAF59-1AB0-967E-500B-3FBD3268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4477-48F9-4402-92BD-1C36973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6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CB6E2-8EE3-7D8D-E775-D22FACF6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FD45C-07F3-B743-67A2-6CA9A026A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95676-7BBF-94F3-DE67-7F5CEC281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D72-9A0F-4756-B111-B2DB4272235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C4B62-80C7-2FF6-20D1-0BF55E038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A47BB-DE8E-4C5E-DA1F-C9AE5E44F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4477-48F9-4402-92BD-1C3697346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iritrion/dataeng-zoomcamp/blob/main/notes/4_analytics.md#developing-with-dbt" TargetMode="External"/><Relationship Id="rId2" Type="http://schemas.openxmlformats.org/officeDocument/2006/relationships/hyperlink" Target="https://github.com/ziritrion/dataeng-zoomcamp/blob/main/notes/1_intro.md#creating-a-custom-pipeline-with-docker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B365AC-067D-0D8C-3A19-C3505745C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6" y="1076158"/>
            <a:ext cx="12072135" cy="465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4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87C0E9-7B45-D4D0-1EBC-7E8035978881}"/>
              </a:ext>
            </a:extLst>
          </p:cNvPr>
          <p:cNvSpPr txBox="1"/>
          <p:nvPr/>
        </p:nvSpPr>
        <p:spPr>
          <a:xfrm>
            <a:off x="942654" y="491721"/>
            <a:ext cx="89924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Types of batch jobs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A </a:t>
            </a:r>
            <a:r>
              <a:rPr lang="en-US" b="1" i="1" dirty="0">
                <a:effectLst/>
                <a:latin typeface="-apple-system"/>
              </a:rPr>
              <a:t>batch job</a:t>
            </a:r>
            <a:r>
              <a:rPr lang="en-US" b="0" i="0" dirty="0">
                <a:effectLst/>
                <a:latin typeface="-apple-system"/>
              </a:rPr>
              <a:t> is a </a:t>
            </a:r>
            <a:r>
              <a:rPr lang="en-US" b="1" i="1" dirty="0">
                <a:effectLst/>
                <a:latin typeface="-apple-system"/>
              </a:rPr>
              <a:t>job</a:t>
            </a:r>
            <a:r>
              <a:rPr lang="en-US" b="0" i="0" dirty="0">
                <a:effectLst/>
                <a:latin typeface="-apple-system"/>
              </a:rPr>
              <a:t> (a unit of work) that will process data in batches.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Batch jobs may be </a:t>
            </a:r>
            <a:r>
              <a:rPr lang="en-US" b="0" i="1" dirty="0">
                <a:effectLst/>
                <a:latin typeface="-apple-system"/>
              </a:rPr>
              <a:t>scheduled</a:t>
            </a:r>
            <a:r>
              <a:rPr lang="en-US" b="0" i="0" dirty="0">
                <a:effectLst/>
                <a:latin typeface="-apple-system"/>
              </a:rPr>
              <a:t> in many ways: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Weekly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Daily (very common)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Hourly (very common)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X times per hours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Every 5 minutes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Etc...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Batch jobs may also be carried out using different technologies: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Python scripts (like the </a:t>
            </a:r>
            <a:r>
              <a:rPr lang="en-US" b="0" i="0" u="none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pipelines in lesson 1</a:t>
            </a:r>
            <a:r>
              <a:rPr lang="en-US" b="0" i="0" dirty="0">
                <a:effectLst/>
                <a:latin typeface="-apple-system"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Python scripts can be run anywhere (</a:t>
            </a:r>
            <a:r>
              <a:rPr lang="en-US" b="0" i="0" dirty="0" err="1">
                <a:effectLst/>
                <a:latin typeface="-apple-system"/>
              </a:rPr>
              <a:t>Kubernets</a:t>
            </a:r>
            <a:r>
              <a:rPr lang="en-US" b="0" i="0" dirty="0">
                <a:effectLst/>
                <a:latin typeface="-apple-system"/>
              </a:rPr>
              <a:t>, AWS Batch, ...)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SQL (like the </a:t>
            </a:r>
            <a:r>
              <a:rPr lang="en-US" b="0" i="0" u="none" strike="noStrike" dirty="0" err="1">
                <a:solidFill>
                  <a:srgbClr val="0563C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b="0" i="0" u="none" strike="noStrike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models in lesson 4</a:t>
            </a:r>
            <a:r>
              <a:rPr lang="en-US" b="0" i="0" dirty="0"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Spark (what we will use for this lesson)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-apple-system"/>
              </a:rPr>
              <a:t>Flink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170553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224D45-73BF-32F8-1EA5-56AEC098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1671637"/>
            <a:ext cx="121062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7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C62D1-964C-F944-54FF-DB6F95618EF9}"/>
              </a:ext>
            </a:extLst>
          </p:cNvPr>
          <p:cNvSpPr txBox="1"/>
          <p:nvPr/>
        </p:nvSpPr>
        <p:spPr>
          <a:xfrm>
            <a:off x="850185" y="933104"/>
            <a:ext cx="97013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-apple-system"/>
              </a:rPr>
              <a:t>Pros and cons of batch jobs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Advantages: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Easy to manage. There are multiple tools to manage them (the technologies we already mentioned)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Re-executable. Jobs can be easily retried if they fail.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Scalable. Scripts can be executed in more capable machines; Spark can be run in bigger clusters,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Disadvantages: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Delay. Each task of the workflow in the previous section may take a few minutes; assuming the whole workflow takes 20 minutes, we would need to wait those 20 minutes until the data is ready for work.</a:t>
            </a:r>
          </a:p>
          <a:p>
            <a:pPr algn="l"/>
            <a:r>
              <a:rPr lang="en-US" b="0" i="0" dirty="0">
                <a:effectLst/>
                <a:latin typeface="-apple-system"/>
              </a:rPr>
              <a:t>However, the advantages of batch jobs often compensate for its shortcomings, and as a result most companies that deal with data tend to work with batch jobs </a:t>
            </a:r>
            <a:r>
              <a:rPr lang="en-US" b="0" i="0" dirty="0" err="1">
                <a:effectLst/>
                <a:latin typeface="-apple-system"/>
              </a:rPr>
              <a:t>mos</a:t>
            </a:r>
            <a:r>
              <a:rPr lang="en-US" b="0" i="0" dirty="0">
                <a:effectLst/>
                <a:latin typeface="-apple-system"/>
              </a:rPr>
              <a:t> of the time (probably 90%).</a:t>
            </a:r>
          </a:p>
        </p:txBody>
      </p:sp>
    </p:spTree>
    <p:extLst>
      <p:ext uri="{BB962C8B-B14F-4D97-AF65-F5344CB8AC3E}">
        <p14:creationId xmlns:p14="http://schemas.microsoft.com/office/powerpoint/2010/main" val="52893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Macharia</dc:creator>
  <cp:lastModifiedBy>Henry Macharia</cp:lastModifiedBy>
  <cp:revision>1</cp:revision>
  <dcterms:created xsi:type="dcterms:W3CDTF">2022-10-11T16:39:31Z</dcterms:created>
  <dcterms:modified xsi:type="dcterms:W3CDTF">2022-10-11T16:45:03Z</dcterms:modified>
</cp:coreProperties>
</file>