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7" r:id="rId2"/>
    <p:sldId id="257" r:id="rId3"/>
    <p:sldId id="259" r:id="rId4"/>
    <p:sldId id="265" r:id="rId5"/>
    <p:sldId id="266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5028-02DA-417D-8FEE-1F04A42D7CE4}" type="datetimeFigureOut">
              <a:rPr lang="en-US" smtClean="0"/>
              <a:pPr/>
              <a:t>5/29/2016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BF99-8199-4C40-A47D-49C66530AD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5028-02DA-417D-8FEE-1F04A42D7CE4}" type="datetimeFigureOut">
              <a:rPr lang="en-US" smtClean="0"/>
              <a:pPr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BF99-8199-4C40-A47D-49C66530AD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5028-02DA-417D-8FEE-1F04A42D7CE4}" type="datetimeFigureOut">
              <a:rPr lang="en-US" smtClean="0"/>
              <a:pPr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BF99-8199-4C40-A47D-49C66530AD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5028-02DA-417D-8FEE-1F04A42D7CE4}" type="datetimeFigureOut">
              <a:rPr lang="en-US" smtClean="0"/>
              <a:pPr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BF99-8199-4C40-A47D-49C66530AD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5028-02DA-417D-8FEE-1F04A42D7CE4}" type="datetimeFigureOut">
              <a:rPr lang="en-US" smtClean="0"/>
              <a:pPr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BF99-8199-4C40-A47D-49C66530AD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5028-02DA-417D-8FEE-1F04A42D7CE4}" type="datetimeFigureOut">
              <a:rPr lang="en-US" smtClean="0"/>
              <a:pPr/>
              <a:t>5/29/2016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BF99-8199-4C40-A47D-49C66530AD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5028-02DA-417D-8FEE-1F04A42D7CE4}" type="datetimeFigureOut">
              <a:rPr lang="en-US" smtClean="0"/>
              <a:pPr/>
              <a:t>5/29/2016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BF99-8199-4C40-A47D-49C66530AD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5028-02DA-417D-8FEE-1F04A42D7CE4}" type="datetimeFigureOut">
              <a:rPr lang="en-US" smtClean="0"/>
              <a:pPr/>
              <a:t>5/29/2016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BF99-8199-4C40-A47D-49C66530AD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5028-02DA-417D-8FEE-1F04A42D7CE4}" type="datetimeFigureOut">
              <a:rPr lang="en-US" smtClean="0"/>
              <a:pPr/>
              <a:t>5/29/2016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BF99-8199-4C40-A47D-49C66530AD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5028-02DA-417D-8FEE-1F04A42D7CE4}" type="datetimeFigureOut">
              <a:rPr lang="en-US" smtClean="0"/>
              <a:pPr/>
              <a:t>5/29/2016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668BF99-8199-4C40-A47D-49C66530AD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27000"/>
            <a:lum/>
          </a:blip>
          <a:srcRect/>
          <a:stretch>
            <a:fillRect l="-15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D825028-02DA-417D-8FEE-1F04A42D7CE4}" type="datetimeFigureOut">
              <a:rPr lang="en-US" smtClean="0"/>
              <a:pPr/>
              <a:t>5/29/2016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668BF99-8199-4C40-A47D-49C66530AD6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5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Statement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a common problem encountered by the society, that, people face losses whenever they happen to misplace important document and belonging. Suffering such a situation is not basically as a result of ignorance or out of will but mostly accidental. For this reason we saw this problem addressable through a computerized system entailing a computer, a mobile handset and a web program.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0387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Revenue generating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89120"/>
          </a:xfrm>
        </p:spPr>
        <p:txBody>
          <a:bodyPr/>
          <a:lstStyle/>
          <a:p>
            <a:r>
              <a:rPr lang="en-US" dirty="0" smtClean="0"/>
              <a:t>For lost items, the claimer pays a fee to get the contact details of the person holding their misplaced item.</a:t>
            </a:r>
          </a:p>
          <a:p>
            <a:r>
              <a:rPr lang="en-US" dirty="0" smtClean="0"/>
              <a:t>This fee is shared between the company and the third party who found the item.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63367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Marketing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89120"/>
          </a:xfrm>
        </p:spPr>
        <p:txBody>
          <a:bodyPr/>
          <a:lstStyle/>
          <a:p>
            <a:r>
              <a:rPr lang="en-US" dirty="0" smtClean="0"/>
              <a:t>We can reach our market by advertising our services through:</a:t>
            </a:r>
          </a:p>
          <a:p>
            <a:pPr lvl="2"/>
            <a:r>
              <a:rPr lang="en-US" dirty="0" smtClean="0"/>
              <a:t>Preaching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osters</a:t>
            </a:r>
          </a:p>
          <a:p>
            <a:pPr lvl="2"/>
            <a:r>
              <a:rPr lang="en-US" dirty="0" smtClean="0"/>
              <a:t>Pamphlets</a:t>
            </a:r>
          </a:p>
          <a:p>
            <a:pPr lvl="2"/>
            <a:r>
              <a:rPr lang="en-US" dirty="0" smtClean="0"/>
              <a:t>Booklets</a:t>
            </a:r>
          </a:p>
          <a:p>
            <a:pPr lvl="2"/>
            <a:r>
              <a:rPr lang="en-US" dirty="0" smtClean="0"/>
              <a:t>Social Media</a:t>
            </a:r>
          </a:p>
          <a:p>
            <a:pPr lvl="2"/>
            <a:r>
              <a:rPr lang="en-US" dirty="0" smtClean="0"/>
              <a:t>Broadcasting corporations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815546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Sustainability strategy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89120"/>
          </a:xfrm>
        </p:spPr>
        <p:txBody>
          <a:bodyPr/>
          <a:lstStyle/>
          <a:p>
            <a:r>
              <a:rPr lang="en-US" dirty="0"/>
              <a:t>This system is well programmed and tested thoroughly to satisfy international standards and is developed in accordance to the international laws of software production. </a:t>
            </a:r>
            <a:endParaRPr lang="en-US" dirty="0" smtClean="0"/>
          </a:p>
          <a:p>
            <a:r>
              <a:rPr lang="en-US" dirty="0" smtClean="0"/>
              <a:t>We will often collect feedback from people and analyze it keenly to improve on our services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710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355</TotalTime>
  <Words>210</Words>
  <Application>Microsoft Office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Slide 1</vt:lpstr>
      <vt:lpstr>Problem Statement </vt:lpstr>
      <vt:lpstr>Solution</vt:lpstr>
      <vt:lpstr>Revenue generating model</vt:lpstr>
      <vt:lpstr>Marketing</vt:lpstr>
      <vt:lpstr>Sustainability strategy 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Title: Lost and Found</dc:title>
  <dc:creator>MUEMA_PC</dc:creator>
  <cp:lastModifiedBy>Betty</cp:lastModifiedBy>
  <cp:revision>24</cp:revision>
  <dcterms:created xsi:type="dcterms:W3CDTF">2016-05-29T07:25:02Z</dcterms:created>
  <dcterms:modified xsi:type="dcterms:W3CDTF">2016-05-29T13:32:23Z</dcterms:modified>
</cp:coreProperties>
</file>