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039E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C29A3-1CC7-4968-A6AE-6DB9B1854C65}" v="1785" dt="2023-07-16T13:44:51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Burik" userId="3cdaca232a35217d" providerId="LiveId" clId="{ECCC29A3-1CC7-4968-A6AE-6DB9B1854C65}"/>
    <pc:docChg chg="undo redo custSel addSld delSld modSld sldOrd">
      <pc:chgData name="Oleg Burik" userId="3cdaca232a35217d" providerId="LiveId" clId="{ECCC29A3-1CC7-4968-A6AE-6DB9B1854C65}" dt="2023-07-16T13:45:17.080" v="4196" actId="20577"/>
      <pc:docMkLst>
        <pc:docMk/>
      </pc:docMkLst>
      <pc:sldChg chg="modSp mod">
        <pc:chgData name="Oleg Burik" userId="3cdaca232a35217d" providerId="LiveId" clId="{ECCC29A3-1CC7-4968-A6AE-6DB9B1854C65}" dt="2023-07-15T21:17:31.370" v="2380" actId="1076"/>
        <pc:sldMkLst>
          <pc:docMk/>
          <pc:sldMk cId="1621267443" sldId="257"/>
        </pc:sldMkLst>
        <pc:spChg chg="mod">
          <ac:chgData name="Oleg Burik" userId="3cdaca232a35217d" providerId="LiveId" clId="{ECCC29A3-1CC7-4968-A6AE-6DB9B1854C65}" dt="2023-07-15T21:17:31.370" v="2380" actId="1076"/>
          <ac:spMkLst>
            <pc:docMk/>
            <pc:sldMk cId="1621267443" sldId="257"/>
            <ac:spMk id="2" creationId="{6F604A4F-0BD7-FBF2-3BA4-D6B250798DBF}"/>
          </ac:spMkLst>
        </pc:spChg>
      </pc:sldChg>
      <pc:sldChg chg="modSp mod">
        <pc:chgData name="Oleg Burik" userId="3cdaca232a35217d" providerId="LiveId" clId="{ECCC29A3-1CC7-4968-A6AE-6DB9B1854C65}" dt="2023-07-15T21:11:42.466" v="2352" actId="113"/>
        <pc:sldMkLst>
          <pc:docMk/>
          <pc:sldMk cId="4121629682" sldId="258"/>
        </pc:sldMkLst>
        <pc:spChg chg="mod">
          <ac:chgData name="Oleg Burik" userId="3cdaca232a35217d" providerId="LiveId" clId="{ECCC29A3-1CC7-4968-A6AE-6DB9B1854C65}" dt="2023-07-15T21:04:18.534" v="2311" actId="255"/>
          <ac:spMkLst>
            <pc:docMk/>
            <pc:sldMk cId="4121629682" sldId="258"/>
            <ac:spMk id="2" creationId="{B33A9372-0F89-A2B5-9E8F-F3693C103A00}"/>
          </ac:spMkLst>
        </pc:spChg>
        <pc:spChg chg="mod">
          <ac:chgData name="Oleg Burik" userId="3cdaca232a35217d" providerId="LiveId" clId="{ECCC29A3-1CC7-4968-A6AE-6DB9B1854C65}" dt="2023-07-15T21:11:42.466" v="2352" actId="113"/>
          <ac:spMkLst>
            <pc:docMk/>
            <pc:sldMk cId="4121629682" sldId="258"/>
            <ac:spMk id="3" creationId="{F48697B8-7466-FD25-9C18-6D075E2A3D0F}"/>
          </ac:spMkLst>
        </pc:spChg>
        <pc:spChg chg="mod">
          <ac:chgData name="Oleg Burik" userId="3cdaca232a35217d" providerId="LiveId" clId="{ECCC29A3-1CC7-4968-A6AE-6DB9B1854C65}" dt="2023-07-15T21:11:15.226" v="2350" actId="113"/>
          <ac:spMkLst>
            <pc:docMk/>
            <pc:sldMk cId="4121629682" sldId="258"/>
            <ac:spMk id="4" creationId="{70D14F6B-DECD-2686-6284-35B2FB9AD24D}"/>
          </ac:spMkLst>
        </pc:spChg>
        <pc:picChg chg="mod">
          <ac:chgData name="Oleg Burik" userId="3cdaca232a35217d" providerId="LiveId" clId="{ECCC29A3-1CC7-4968-A6AE-6DB9B1854C65}" dt="2023-07-15T21:04:16.417" v="2309" actId="1076"/>
          <ac:picMkLst>
            <pc:docMk/>
            <pc:sldMk cId="4121629682" sldId="258"/>
            <ac:picMk id="9" creationId="{B2C2EA1D-5328-5D28-B378-1479457AADDB}"/>
          </ac:picMkLst>
        </pc:picChg>
      </pc:sldChg>
      <pc:sldChg chg="addSp delSp modSp mod modAnim">
        <pc:chgData name="Oleg Burik" userId="3cdaca232a35217d" providerId="LiveId" clId="{ECCC29A3-1CC7-4968-A6AE-6DB9B1854C65}" dt="2023-07-16T13:27:25.309" v="3807" actId="1076"/>
        <pc:sldMkLst>
          <pc:docMk/>
          <pc:sldMk cId="3671661711" sldId="259"/>
        </pc:sldMkLst>
        <pc:spChg chg="mod">
          <ac:chgData name="Oleg Burik" userId="3cdaca232a35217d" providerId="LiveId" clId="{ECCC29A3-1CC7-4968-A6AE-6DB9B1854C65}" dt="2023-07-16T13:27:02.349" v="3803" actId="113"/>
          <ac:spMkLst>
            <pc:docMk/>
            <pc:sldMk cId="3671661711" sldId="259"/>
            <ac:spMk id="2" creationId="{8CAF68C2-1970-4D0A-9F3F-E2A9902A351D}"/>
          </ac:spMkLst>
        </pc:spChg>
        <pc:spChg chg="del">
          <ac:chgData name="Oleg Burik" userId="3cdaca232a35217d" providerId="LiveId" clId="{ECCC29A3-1CC7-4968-A6AE-6DB9B1854C65}" dt="2023-07-16T13:27:08.371" v="3804" actId="478"/>
          <ac:spMkLst>
            <pc:docMk/>
            <pc:sldMk cId="3671661711" sldId="259"/>
            <ac:spMk id="3" creationId="{455EF676-6722-41F7-A25C-CA8FB8DFCB91}"/>
          </ac:spMkLst>
        </pc:spChg>
        <pc:spChg chg="mod">
          <ac:chgData name="Oleg Burik" userId="3cdaca232a35217d" providerId="LiveId" clId="{ECCC29A3-1CC7-4968-A6AE-6DB9B1854C65}" dt="2023-07-15T21:11:58.059" v="2355" actId="113"/>
          <ac:spMkLst>
            <pc:docMk/>
            <pc:sldMk cId="3671661711" sldId="259"/>
            <ac:spMk id="4" creationId="{46483632-DD5D-48E1-A850-630C37491E51}"/>
          </ac:spMkLst>
        </pc:spChg>
        <pc:picChg chg="add mod">
          <ac:chgData name="Oleg Burik" userId="3cdaca232a35217d" providerId="LiveId" clId="{ECCC29A3-1CC7-4968-A6AE-6DB9B1854C65}" dt="2023-07-16T13:27:25.309" v="3807" actId="1076"/>
          <ac:picMkLst>
            <pc:docMk/>
            <pc:sldMk cId="3671661711" sldId="259"/>
            <ac:picMk id="1026" creationId="{687B5920-6D84-42DE-B868-358EFB8F397F}"/>
          </ac:picMkLst>
        </pc:picChg>
      </pc:sldChg>
      <pc:sldChg chg="addSp delSp modSp add mod modAnim">
        <pc:chgData name="Oleg Burik" userId="3cdaca232a35217d" providerId="LiveId" clId="{ECCC29A3-1CC7-4968-A6AE-6DB9B1854C65}" dt="2023-07-16T13:26:24.781" v="3794" actId="478"/>
        <pc:sldMkLst>
          <pc:docMk/>
          <pc:sldMk cId="2529936142" sldId="260"/>
        </pc:sldMkLst>
        <pc:spChg chg="mod">
          <ac:chgData name="Oleg Burik" userId="3cdaca232a35217d" providerId="LiveId" clId="{ECCC29A3-1CC7-4968-A6AE-6DB9B1854C65}" dt="2023-07-15T21:03:12.898" v="2302" actId="255"/>
          <ac:spMkLst>
            <pc:docMk/>
            <pc:sldMk cId="2529936142" sldId="260"/>
            <ac:spMk id="2" creationId="{8CAF68C2-1970-4D0A-9F3F-E2A9902A351D}"/>
          </ac:spMkLst>
        </pc:spChg>
        <pc:spChg chg="del mod">
          <ac:chgData name="Oleg Burik" userId="3cdaca232a35217d" providerId="LiveId" clId="{ECCC29A3-1CC7-4968-A6AE-6DB9B1854C65}" dt="2023-07-16T13:26:24.781" v="3794" actId="478"/>
          <ac:spMkLst>
            <pc:docMk/>
            <pc:sldMk cId="2529936142" sldId="260"/>
            <ac:spMk id="3" creationId="{455EF676-6722-41F7-A25C-CA8FB8DFCB91}"/>
          </ac:spMkLst>
        </pc:spChg>
        <pc:spChg chg="mod">
          <ac:chgData name="Oleg Burik" userId="3cdaca232a35217d" providerId="LiveId" clId="{ECCC29A3-1CC7-4968-A6AE-6DB9B1854C65}" dt="2023-07-15T21:12:04.065" v="2358" actId="113"/>
          <ac:spMkLst>
            <pc:docMk/>
            <pc:sldMk cId="2529936142" sldId="260"/>
            <ac:spMk id="4" creationId="{46483632-DD5D-48E1-A850-630C37491E51}"/>
          </ac:spMkLst>
        </pc:spChg>
        <pc:spChg chg="add mod ord">
          <ac:chgData name="Oleg Burik" userId="3cdaca232a35217d" providerId="LiveId" clId="{ECCC29A3-1CC7-4968-A6AE-6DB9B1854C65}" dt="2023-07-15T18:18:09.790" v="453" actId="164"/>
          <ac:spMkLst>
            <pc:docMk/>
            <pc:sldMk cId="2529936142" sldId="260"/>
            <ac:spMk id="9" creationId="{93C925C6-0B14-41F7-803D-264C43282248}"/>
          </ac:spMkLst>
        </pc:spChg>
        <pc:spChg chg="add mod ord">
          <ac:chgData name="Oleg Burik" userId="3cdaca232a35217d" providerId="LiveId" clId="{ECCC29A3-1CC7-4968-A6AE-6DB9B1854C65}" dt="2023-07-15T18:18:09.790" v="453" actId="164"/>
          <ac:spMkLst>
            <pc:docMk/>
            <pc:sldMk cId="2529936142" sldId="260"/>
            <ac:spMk id="10" creationId="{15F21B32-5C73-4913-9100-7AA0F502477C}"/>
          </ac:spMkLst>
        </pc:spChg>
        <pc:spChg chg="add mod ord">
          <ac:chgData name="Oleg Burik" userId="3cdaca232a35217d" providerId="LiveId" clId="{ECCC29A3-1CC7-4968-A6AE-6DB9B1854C65}" dt="2023-07-15T18:18:09.790" v="453" actId="164"/>
          <ac:spMkLst>
            <pc:docMk/>
            <pc:sldMk cId="2529936142" sldId="260"/>
            <ac:spMk id="11" creationId="{FCD08689-8231-4AEA-96AC-F17637ACEA25}"/>
          </ac:spMkLst>
        </pc:spChg>
        <pc:spChg chg="add mod ord">
          <ac:chgData name="Oleg Burik" userId="3cdaca232a35217d" providerId="LiveId" clId="{ECCC29A3-1CC7-4968-A6AE-6DB9B1854C65}" dt="2023-07-15T18:18:09.790" v="453" actId="164"/>
          <ac:spMkLst>
            <pc:docMk/>
            <pc:sldMk cId="2529936142" sldId="260"/>
            <ac:spMk id="12" creationId="{F27EA8CA-C4BA-4F7F-84AE-3A2CE27A275D}"/>
          </ac:spMkLst>
        </pc:spChg>
        <pc:spChg chg="add mod ord">
          <ac:chgData name="Oleg Burik" userId="3cdaca232a35217d" providerId="LiveId" clId="{ECCC29A3-1CC7-4968-A6AE-6DB9B1854C65}" dt="2023-07-15T18:18:09.790" v="453" actId="164"/>
          <ac:spMkLst>
            <pc:docMk/>
            <pc:sldMk cId="2529936142" sldId="260"/>
            <ac:spMk id="13" creationId="{70097EF7-CB56-434B-B400-5C72B36D27C1}"/>
          </ac:spMkLst>
        </pc:spChg>
        <pc:grpChg chg="add mod">
          <ac:chgData name="Oleg Burik" userId="3cdaca232a35217d" providerId="LiveId" clId="{ECCC29A3-1CC7-4968-A6AE-6DB9B1854C65}" dt="2023-07-15T18:18:13.621" v="454" actId="1076"/>
          <ac:grpSpMkLst>
            <pc:docMk/>
            <pc:sldMk cId="2529936142" sldId="260"/>
            <ac:grpSpMk id="95" creationId="{4F660FC1-CE77-48EB-94FB-D467C9F2127F}"/>
          </ac:grpSpMkLst>
        </pc:grpChg>
        <pc:picChg chg="add mod">
          <ac:chgData name="Oleg Burik" userId="3cdaca232a35217d" providerId="LiveId" clId="{ECCC29A3-1CC7-4968-A6AE-6DB9B1854C65}" dt="2023-07-15T18:12:36.299" v="307" actId="1076"/>
          <ac:picMkLst>
            <pc:docMk/>
            <pc:sldMk cId="2529936142" sldId="260"/>
            <ac:picMk id="6" creationId="{1F070427-75C4-46A8-99CC-6931FB1FDD97}"/>
          </ac:picMkLst>
        </pc:picChg>
        <pc:picChg chg="add mod ord">
          <ac:chgData name="Oleg Burik" userId="3cdaca232a35217d" providerId="LiveId" clId="{ECCC29A3-1CC7-4968-A6AE-6DB9B1854C65}" dt="2023-07-15T18:13:46.435" v="372" actId="167"/>
          <ac:picMkLst>
            <pc:docMk/>
            <pc:sldMk cId="2529936142" sldId="260"/>
            <ac:picMk id="8" creationId="{B742B937-9A69-40C3-9236-31F40CC84BC7}"/>
          </ac:picMkLst>
        </pc:pic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15" creationId="{0D7DA257-4C9B-46A1-A438-228F3C02DE6C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18" creationId="{73DBD394-E23D-49DF-A5BA-572FB6467E95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21" creationId="{7852E3BB-5352-477E-879F-30375767959B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25" creationId="{1A8D2F89-C9C7-4FEA-BF9E-573EABED138B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28" creationId="{1E31438E-FEC0-498F-A3A2-88A40256957E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36" creationId="{5F5F98EB-48CF-4B92-B9FC-626E5F11248E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39" creationId="{518C932B-E89B-4449-80F8-17685885694E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42" creationId="{F6A21442-67E4-4EEF-B5F3-6C62B78B46F9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46" creationId="{632F84E0-B202-46B7-AC50-390AE7750D1C}"/>
          </ac:cxnSpMkLst>
        </pc:cxnChg>
        <pc:cxnChg chg="add mod">
          <ac:chgData name="Oleg Burik" userId="3cdaca232a35217d" providerId="LiveId" clId="{ECCC29A3-1CC7-4968-A6AE-6DB9B1854C65}" dt="2023-07-15T18:18:09.790" v="453" actId="164"/>
          <ac:cxnSpMkLst>
            <pc:docMk/>
            <pc:sldMk cId="2529936142" sldId="260"/>
            <ac:cxnSpMk id="49" creationId="{9BA8BDBD-E64B-47C6-99EF-7B3AB4A618A3}"/>
          </ac:cxnSpMkLst>
        </pc:cxnChg>
      </pc:sldChg>
      <pc:sldChg chg="addSp delSp modSp new mod modAnim">
        <pc:chgData name="Oleg Burik" userId="3cdaca232a35217d" providerId="LiveId" clId="{ECCC29A3-1CC7-4968-A6AE-6DB9B1854C65}" dt="2023-07-16T13:26:28.183" v="3795" actId="478"/>
        <pc:sldMkLst>
          <pc:docMk/>
          <pc:sldMk cId="2051861420" sldId="261"/>
        </pc:sldMkLst>
        <pc:spChg chg="mod ord">
          <ac:chgData name="Oleg Burik" userId="3cdaca232a35217d" providerId="LiveId" clId="{ECCC29A3-1CC7-4968-A6AE-6DB9B1854C65}" dt="2023-07-16T13:24:57.113" v="3782" actId="27636"/>
          <ac:spMkLst>
            <pc:docMk/>
            <pc:sldMk cId="2051861420" sldId="261"/>
            <ac:spMk id="2" creationId="{7E15FBC7-BC60-4110-9CC5-D8924DADC301}"/>
          </ac:spMkLst>
        </pc:spChg>
        <pc:spChg chg="del mod">
          <ac:chgData name="Oleg Burik" userId="3cdaca232a35217d" providerId="LiveId" clId="{ECCC29A3-1CC7-4968-A6AE-6DB9B1854C65}" dt="2023-07-16T13:26:28.183" v="3795" actId="478"/>
          <ac:spMkLst>
            <pc:docMk/>
            <pc:sldMk cId="2051861420" sldId="261"/>
            <ac:spMk id="3" creationId="{74993E30-AD08-46C6-80E8-3FF1FAA926E4}"/>
          </ac:spMkLst>
        </pc:spChg>
        <pc:spChg chg="mod">
          <ac:chgData name="Oleg Burik" userId="3cdaca232a35217d" providerId="LiveId" clId="{ECCC29A3-1CC7-4968-A6AE-6DB9B1854C65}" dt="2023-07-15T21:11:02.559" v="2347" actId="2711"/>
          <ac:spMkLst>
            <pc:docMk/>
            <pc:sldMk cId="2051861420" sldId="261"/>
            <ac:spMk id="4" creationId="{BA90DF47-A302-447C-AB3A-4FCF247E8FCC}"/>
          </ac:spMkLst>
        </pc:spChg>
        <pc:spChg chg="add mod ord">
          <ac:chgData name="Oleg Burik" userId="3cdaca232a35217d" providerId="LiveId" clId="{ECCC29A3-1CC7-4968-A6AE-6DB9B1854C65}" dt="2023-07-16T13:24:44.914" v="3777" actId="164"/>
          <ac:spMkLst>
            <pc:docMk/>
            <pc:sldMk cId="2051861420" sldId="261"/>
            <ac:spMk id="7" creationId="{6DC58127-520D-4223-A0B3-C645CA3BA465}"/>
          </ac:spMkLst>
        </pc:spChg>
        <pc:spChg chg="add mod ord">
          <ac:chgData name="Oleg Burik" userId="3cdaca232a35217d" providerId="LiveId" clId="{ECCC29A3-1CC7-4968-A6AE-6DB9B1854C65}" dt="2023-07-16T13:24:44.914" v="3777" actId="164"/>
          <ac:spMkLst>
            <pc:docMk/>
            <pc:sldMk cId="2051861420" sldId="261"/>
            <ac:spMk id="8" creationId="{38D6D0DF-A010-4CCF-82E7-9A159B8B1DB3}"/>
          </ac:spMkLst>
        </pc:spChg>
        <pc:spChg chg="add mod ord">
          <ac:chgData name="Oleg Burik" userId="3cdaca232a35217d" providerId="LiveId" clId="{ECCC29A3-1CC7-4968-A6AE-6DB9B1854C65}" dt="2023-07-16T13:24:44.914" v="3777" actId="164"/>
          <ac:spMkLst>
            <pc:docMk/>
            <pc:sldMk cId="2051861420" sldId="261"/>
            <ac:spMk id="9" creationId="{D0F8243B-8E69-443E-BAC4-773DA6004B65}"/>
          </ac:spMkLst>
        </pc:spChg>
        <pc:spChg chg="add mod ord">
          <ac:chgData name="Oleg Burik" userId="3cdaca232a35217d" providerId="LiveId" clId="{ECCC29A3-1CC7-4968-A6AE-6DB9B1854C65}" dt="2023-07-16T13:24:44.914" v="3777" actId="164"/>
          <ac:spMkLst>
            <pc:docMk/>
            <pc:sldMk cId="2051861420" sldId="261"/>
            <ac:spMk id="10" creationId="{77E7E63B-7EC9-45CF-9F41-5BB026DE0DE7}"/>
          </ac:spMkLst>
        </pc:spChg>
        <pc:spChg chg="add mod ord">
          <ac:chgData name="Oleg Burik" userId="3cdaca232a35217d" providerId="LiveId" clId="{ECCC29A3-1CC7-4968-A6AE-6DB9B1854C65}" dt="2023-07-16T13:24:44.914" v="3777" actId="164"/>
          <ac:spMkLst>
            <pc:docMk/>
            <pc:sldMk cId="2051861420" sldId="261"/>
            <ac:spMk id="11" creationId="{6CC5F372-C290-498D-BC38-C4F10E4DBBEF}"/>
          </ac:spMkLst>
        </pc:spChg>
        <pc:spChg chg="add mod">
          <ac:chgData name="Oleg Burik" userId="3cdaca232a35217d" providerId="LiveId" clId="{ECCC29A3-1CC7-4968-A6AE-6DB9B1854C65}" dt="2023-07-16T13:24:50.998" v="3780" actId="164"/>
          <ac:spMkLst>
            <pc:docMk/>
            <pc:sldMk cId="2051861420" sldId="261"/>
            <ac:spMk id="53" creationId="{72BCF7F2-7F30-462C-B206-F6ED56F5FCB6}"/>
          </ac:spMkLst>
        </pc:spChg>
        <pc:spChg chg="add mod">
          <ac:chgData name="Oleg Burik" userId="3cdaca232a35217d" providerId="LiveId" clId="{ECCC29A3-1CC7-4968-A6AE-6DB9B1854C65}" dt="2023-07-16T13:24:50.998" v="3780" actId="164"/>
          <ac:spMkLst>
            <pc:docMk/>
            <pc:sldMk cId="2051861420" sldId="261"/>
            <ac:spMk id="54" creationId="{E2C499EC-00BD-4A11-944A-4DE0FEE59743}"/>
          </ac:spMkLst>
        </pc:spChg>
        <pc:spChg chg="add mod">
          <ac:chgData name="Oleg Burik" userId="3cdaca232a35217d" providerId="LiveId" clId="{ECCC29A3-1CC7-4968-A6AE-6DB9B1854C65}" dt="2023-07-16T13:24:50.998" v="3780" actId="164"/>
          <ac:spMkLst>
            <pc:docMk/>
            <pc:sldMk cId="2051861420" sldId="261"/>
            <ac:spMk id="55" creationId="{BF19D0E7-E010-43BB-9DE7-E1ED07433863}"/>
          </ac:spMkLst>
        </pc:spChg>
        <pc:spChg chg="add mod">
          <ac:chgData name="Oleg Burik" userId="3cdaca232a35217d" providerId="LiveId" clId="{ECCC29A3-1CC7-4968-A6AE-6DB9B1854C65}" dt="2023-07-16T13:24:50.998" v="3780" actId="164"/>
          <ac:spMkLst>
            <pc:docMk/>
            <pc:sldMk cId="2051861420" sldId="261"/>
            <ac:spMk id="56" creationId="{199FBEDF-71A9-42EC-B83E-EB438C23387A}"/>
          </ac:spMkLst>
        </pc:spChg>
        <pc:spChg chg="add mod">
          <ac:chgData name="Oleg Burik" userId="3cdaca232a35217d" providerId="LiveId" clId="{ECCC29A3-1CC7-4968-A6AE-6DB9B1854C65}" dt="2023-07-16T13:24:50.998" v="3780" actId="164"/>
          <ac:spMkLst>
            <pc:docMk/>
            <pc:sldMk cId="2051861420" sldId="261"/>
            <ac:spMk id="57" creationId="{6F1E50E8-19CC-425A-B655-FF27662258E2}"/>
          </ac:spMkLst>
        </pc:spChg>
        <pc:spChg chg="add del mod">
          <ac:chgData name="Oleg Burik" userId="3cdaca232a35217d" providerId="LiveId" clId="{ECCC29A3-1CC7-4968-A6AE-6DB9B1854C65}" dt="2023-07-15T18:36:55.878" v="1107" actId="478"/>
          <ac:spMkLst>
            <pc:docMk/>
            <pc:sldMk cId="2051861420" sldId="261"/>
            <ac:spMk id="58" creationId="{7E083273-628B-4137-9630-8DB8172B24F7}"/>
          </ac:spMkLst>
        </pc:spChg>
        <pc:spChg chg="add del mod">
          <ac:chgData name="Oleg Burik" userId="3cdaca232a35217d" providerId="LiveId" clId="{ECCC29A3-1CC7-4968-A6AE-6DB9B1854C65}" dt="2023-07-15T18:36:52.412" v="1105"/>
          <ac:spMkLst>
            <pc:docMk/>
            <pc:sldMk cId="2051861420" sldId="261"/>
            <ac:spMk id="59" creationId="{466F14AA-D73C-465B-B23C-D47452E4C120}"/>
          </ac:spMkLst>
        </pc:spChg>
        <pc:spChg chg="add del mod">
          <ac:chgData name="Oleg Burik" userId="3cdaca232a35217d" providerId="LiveId" clId="{ECCC29A3-1CC7-4968-A6AE-6DB9B1854C65}" dt="2023-07-15T18:36:37.172" v="1094" actId="478"/>
          <ac:spMkLst>
            <pc:docMk/>
            <pc:sldMk cId="2051861420" sldId="261"/>
            <ac:spMk id="60" creationId="{8F8CAD1E-784F-478E-BA2B-E0386B486112}"/>
          </ac:spMkLst>
        </pc:spChg>
        <pc:grpChg chg="add mod">
          <ac:chgData name="Oleg Burik" userId="3cdaca232a35217d" providerId="LiveId" clId="{ECCC29A3-1CC7-4968-A6AE-6DB9B1854C65}" dt="2023-07-16T13:24:44.914" v="3777" actId="164"/>
          <ac:grpSpMkLst>
            <pc:docMk/>
            <pc:sldMk cId="2051861420" sldId="261"/>
            <ac:grpSpMk id="64" creationId="{77954721-6706-4561-8340-36226633A9AF}"/>
          </ac:grpSpMkLst>
        </pc:grpChg>
        <pc:grpChg chg="add mod">
          <ac:chgData name="Oleg Burik" userId="3cdaca232a35217d" providerId="LiveId" clId="{ECCC29A3-1CC7-4968-A6AE-6DB9B1854C65}" dt="2023-07-16T13:24:50.998" v="3780" actId="164"/>
          <ac:grpSpMkLst>
            <pc:docMk/>
            <pc:sldMk cId="2051861420" sldId="261"/>
            <ac:grpSpMk id="65" creationId="{A3B7F694-43FC-4ADA-AD84-DA06B5F4EF2A}"/>
          </ac:grpSpMkLst>
        </pc:grpChg>
        <pc:graphicFrameChg chg="add mod modGraphic">
          <ac:chgData name="Oleg Burik" userId="3cdaca232a35217d" providerId="LiveId" clId="{ECCC29A3-1CC7-4968-A6AE-6DB9B1854C65}" dt="2023-07-15T18:28:31.642" v="857" actId="1076"/>
          <ac:graphicFrameMkLst>
            <pc:docMk/>
            <pc:sldMk cId="2051861420" sldId="261"/>
            <ac:graphicFrameMk id="5" creationId="{E68B5ADE-89BC-492C-B3F6-74AAB2E30E1D}"/>
          </ac:graphicFrameMkLst>
        </pc:graphicFrameChg>
        <pc:graphicFrameChg chg="add mod modGraphic">
          <ac:chgData name="Oleg Burik" userId="3cdaca232a35217d" providerId="LiveId" clId="{ECCC29A3-1CC7-4968-A6AE-6DB9B1854C65}" dt="2023-07-15T18:32:17.833" v="919" actId="20577"/>
          <ac:graphicFrameMkLst>
            <pc:docMk/>
            <pc:sldMk cId="2051861420" sldId="261"/>
            <ac:graphicFrameMk id="6" creationId="{F5A722FB-855A-466C-B661-165A1DB48E18}"/>
          </ac:graphicFrameMkLst>
        </pc:graphicFrame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13" creationId="{6F169CEA-DC6E-4204-BEA2-91DA8A668EAF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14" creationId="{E4FAE586-CE5B-4B96-961A-C96FE9E537CD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17" creationId="{36AE2451-9440-4813-B4F4-C85EAF9B1E0C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20" creationId="{5CEC0F28-DFB1-449A-A010-B45134C35B77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23" creationId="{34BB8E8C-5F3A-4B6E-BA78-0B323C073632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26" creationId="{5894B040-44C6-4830-81ED-949B5F1C02AF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29" creationId="{1767DAE5-FABD-4532-A1B0-260F6B2A03B7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32" creationId="{03008D60-0C53-4C9C-AFC2-971A34670827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35" creationId="{E0142464-D8F0-4003-8A8F-047D0A88239A}"/>
          </ac:cxnSpMkLst>
        </pc:cxnChg>
        <pc:cxnChg chg="add mod">
          <ac:chgData name="Oleg Burik" userId="3cdaca232a35217d" providerId="LiveId" clId="{ECCC29A3-1CC7-4968-A6AE-6DB9B1854C65}" dt="2023-07-16T13:24:44.914" v="3777" actId="164"/>
          <ac:cxnSpMkLst>
            <pc:docMk/>
            <pc:sldMk cId="2051861420" sldId="261"/>
            <ac:cxnSpMk id="38" creationId="{5624C577-DE00-4206-985D-3845C4573426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3" creationId="{16970C31-0707-4AB6-AB29-98F31DA400D4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4" creationId="{C71C2247-894C-4D1F-B807-F928A1A0484D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5" creationId="{AEF2686F-F75B-4BD6-8AD7-980BAC2BFACE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6" creationId="{AA3A9BF7-FD0B-446A-929D-794DE7776F3F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7" creationId="{2B3A5E55-08EA-403B-9965-6E3A1E85F498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8" creationId="{9D89989D-10DC-4385-8478-E8419689F132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49" creationId="{72F8EDEE-0DB6-4904-BD78-06C20FB7DE5F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50" creationId="{169BAC37-CF32-4363-AD26-EBD72F93D618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51" creationId="{C7A93821-B940-42F7-927C-96670F0EE08E}"/>
          </ac:cxnSpMkLst>
        </pc:cxnChg>
        <pc:cxnChg chg="add mod">
          <ac:chgData name="Oleg Burik" userId="3cdaca232a35217d" providerId="LiveId" clId="{ECCC29A3-1CC7-4968-A6AE-6DB9B1854C65}" dt="2023-07-16T13:24:50.998" v="3780" actId="164"/>
          <ac:cxnSpMkLst>
            <pc:docMk/>
            <pc:sldMk cId="2051861420" sldId="261"/>
            <ac:cxnSpMk id="52" creationId="{D9DA1624-88E7-4DDD-B1B6-B23298A584BF}"/>
          </ac:cxnSpMkLst>
        </pc:cxnChg>
      </pc:sldChg>
      <pc:sldChg chg="addSp delSp modSp new mod modAnim">
        <pc:chgData name="Oleg Burik" userId="3cdaca232a35217d" providerId="LiveId" clId="{ECCC29A3-1CC7-4968-A6AE-6DB9B1854C65}" dt="2023-07-16T13:26:29.822" v="3796" actId="478"/>
        <pc:sldMkLst>
          <pc:docMk/>
          <pc:sldMk cId="1717923879" sldId="262"/>
        </pc:sldMkLst>
        <pc:spChg chg="mod">
          <ac:chgData name="Oleg Burik" userId="3cdaca232a35217d" providerId="LiveId" clId="{ECCC29A3-1CC7-4968-A6AE-6DB9B1854C65}" dt="2023-07-16T13:23:09.392" v="3769" actId="113"/>
          <ac:spMkLst>
            <pc:docMk/>
            <pc:sldMk cId="1717923879" sldId="262"/>
            <ac:spMk id="2" creationId="{7201C2DC-C9F7-4D11-99DA-AFCED4468741}"/>
          </ac:spMkLst>
        </pc:spChg>
        <pc:spChg chg="del mod">
          <ac:chgData name="Oleg Burik" userId="3cdaca232a35217d" providerId="LiveId" clId="{ECCC29A3-1CC7-4968-A6AE-6DB9B1854C65}" dt="2023-07-16T13:26:29.822" v="3796" actId="478"/>
          <ac:spMkLst>
            <pc:docMk/>
            <pc:sldMk cId="1717923879" sldId="262"/>
            <ac:spMk id="3" creationId="{7CA0C1B6-4B07-4EE4-82A8-DAE2547CAA0C}"/>
          </ac:spMkLst>
        </pc:spChg>
        <pc:spChg chg="mod">
          <ac:chgData name="Oleg Burik" userId="3cdaca232a35217d" providerId="LiveId" clId="{ECCC29A3-1CC7-4968-A6AE-6DB9B1854C65}" dt="2023-07-15T21:12:10.973" v="2361" actId="113"/>
          <ac:spMkLst>
            <pc:docMk/>
            <pc:sldMk cId="1717923879" sldId="262"/>
            <ac:spMk id="4" creationId="{1B78045B-EAA6-4CC0-945E-869CA88BBA7D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5" creationId="{31CA136C-C8B2-4EDE-B480-BB65A241B004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14" creationId="{4232D3A0-D2F6-4447-9780-C4BA820B45E4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15" creationId="{521190DD-3288-4E66-B1B8-AB0A57C9B94E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16" creationId="{1FC62C21-3D66-4A4F-9E74-4026C103A029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17" creationId="{B1176740-0FCF-45DF-ACB8-A2F2CB908BA0}"/>
          </ac:spMkLst>
        </pc:spChg>
        <pc:spChg chg="add del mod">
          <ac:chgData name="Oleg Burik" userId="3cdaca232a35217d" providerId="LiveId" clId="{ECCC29A3-1CC7-4968-A6AE-6DB9B1854C65}" dt="2023-07-15T18:42:14.203" v="1413"/>
          <ac:spMkLst>
            <pc:docMk/>
            <pc:sldMk cId="1717923879" sldId="262"/>
            <ac:spMk id="18" creationId="{173EDA03-1C92-4BA1-BB00-445F78D97C6B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29" creationId="{2F878F8B-0DF3-462B-A5E6-FF68CA1333D2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30" creationId="{FE282DFE-A561-4053-80EF-9031599A4889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31" creationId="{2110FF25-2DC5-4F54-9E35-ABF2ADC6A391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32" creationId="{4D86C28C-B1C2-480A-9171-4171CA7531CC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33" creationId="{23A5D8D3-6344-412B-95C0-A1166AC03B5F}"/>
          </ac:spMkLst>
        </pc:spChg>
        <pc:spChg chg="add del mod ord">
          <ac:chgData name="Oleg Burik" userId="3cdaca232a35217d" providerId="LiveId" clId="{ECCC29A3-1CC7-4968-A6AE-6DB9B1854C65}" dt="2023-07-15T19:06:48.981" v="1659" actId="21"/>
          <ac:spMkLst>
            <pc:docMk/>
            <pc:sldMk cId="1717923879" sldId="262"/>
            <ac:spMk id="65" creationId="{146C6516-EFD7-4BCE-9148-95A244343929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66" creationId="{8F84CF8E-46DC-4CD3-B604-AEAB62BDB5E9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67" creationId="{8D64A121-FED8-4A8B-8C01-2890840E17F1}"/>
          </ac:spMkLst>
        </pc:spChg>
        <pc:spChg chg="add del mod ord">
          <ac:chgData name="Oleg Burik" userId="3cdaca232a35217d" providerId="LiveId" clId="{ECCC29A3-1CC7-4968-A6AE-6DB9B1854C65}" dt="2023-07-15T19:06:48.981" v="1659" actId="21"/>
          <ac:spMkLst>
            <pc:docMk/>
            <pc:sldMk cId="1717923879" sldId="262"/>
            <ac:spMk id="68" creationId="{0BFA7027-64BD-4298-B03D-3DD70C2A1F88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69" creationId="{205A6526-E7DF-45AD-8A29-1DFA592AABCD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70" creationId="{351AED62-E4A1-4E7E-8D04-92C7A4BBFEB2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71" creationId="{0379DA01-8B42-4F30-9AF9-4CE312115C69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72" creationId="{523F7AB7-1BE6-44E2-92A2-03C9FABE704F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73" creationId="{1EC24DC4-593E-4EFC-A596-2E4A0D3F2FC4}"/>
          </ac:spMkLst>
        </pc:spChg>
        <pc:spChg chg="add mod">
          <ac:chgData name="Oleg Burik" userId="3cdaca232a35217d" providerId="LiveId" clId="{ECCC29A3-1CC7-4968-A6AE-6DB9B1854C65}" dt="2023-07-16T12:44:03.092" v="2874" actId="1076"/>
          <ac:spMkLst>
            <pc:docMk/>
            <pc:sldMk cId="1717923879" sldId="262"/>
            <ac:spMk id="81" creationId="{DB5CB053-6587-4C66-B5B0-D7AC75ABF4D7}"/>
          </ac:spMkLst>
        </pc:spChg>
        <pc:spChg chg="add del mod">
          <ac:chgData name="Oleg Burik" userId="3cdaca232a35217d" providerId="LiveId" clId="{ECCC29A3-1CC7-4968-A6AE-6DB9B1854C65}" dt="2023-07-15T19:36:23.546" v="1906" actId="478"/>
          <ac:spMkLst>
            <pc:docMk/>
            <pc:sldMk cId="1717923879" sldId="262"/>
            <ac:spMk id="82" creationId="{3E9C6CF7-A83E-4B02-AA8B-DDB923DCCEA2}"/>
          </ac:spMkLst>
        </pc:spChg>
        <pc:spChg chg="add del mod topLvl">
          <ac:chgData name="Oleg Burik" userId="3cdaca232a35217d" providerId="LiveId" clId="{ECCC29A3-1CC7-4968-A6AE-6DB9B1854C65}" dt="2023-07-15T19:03:06.938" v="1610" actId="21"/>
          <ac:spMkLst>
            <pc:docMk/>
            <pc:sldMk cId="1717923879" sldId="262"/>
            <ac:spMk id="88" creationId="{127203D7-333A-4113-9445-9A96B3527ED8}"/>
          </ac:spMkLst>
        </pc:spChg>
        <pc:spChg chg="add del mod">
          <ac:chgData name="Oleg Burik" userId="3cdaca232a35217d" providerId="LiveId" clId="{ECCC29A3-1CC7-4968-A6AE-6DB9B1854C65}" dt="2023-07-15T19:03:06.938" v="1610" actId="21"/>
          <ac:spMkLst>
            <pc:docMk/>
            <pc:sldMk cId="1717923879" sldId="262"/>
            <ac:spMk id="89" creationId="{84BD562C-C498-4EA2-80C9-6419ABBE1564}"/>
          </ac:spMkLst>
        </pc:spChg>
        <pc:spChg chg="add del mod">
          <ac:chgData name="Oleg Burik" userId="3cdaca232a35217d" providerId="LiveId" clId="{ECCC29A3-1CC7-4968-A6AE-6DB9B1854C65}" dt="2023-07-15T19:03:06.938" v="1610" actId="21"/>
          <ac:spMkLst>
            <pc:docMk/>
            <pc:sldMk cId="1717923879" sldId="262"/>
            <ac:spMk id="90" creationId="{88BEEACA-DA28-47B5-AFEF-54D4EA6FD95C}"/>
          </ac:spMkLst>
        </pc:spChg>
        <pc:spChg chg="add del mod topLvl">
          <ac:chgData name="Oleg Burik" userId="3cdaca232a35217d" providerId="LiveId" clId="{ECCC29A3-1CC7-4968-A6AE-6DB9B1854C65}" dt="2023-07-15T19:03:06.938" v="1610" actId="21"/>
          <ac:spMkLst>
            <pc:docMk/>
            <pc:sldMk cId="1717923879" sldId="262"/>
            <ac:spMk id="91" creationId="{1B74A7AB-FC0A-4CB0-83E2-C4CC65F337F6}"/>
          </ac:spMkLst>
        </pc:spChg>
        <pc:spChg chg="add del mod">
          <ac:chgData name="Oleg Burik" userId="3cdaca232a35217d" providerId="LiveId" clId="{ECCC29A3-1CC7-4968-A6AE-6DB9B1854C65}" dt="2023-07-15T18:58:39.367" v="1575"/>
          <ac:spMkLst>
            <pc:docMk/>
            <pc:sldMk cId="1717923879" sldId="262"/>
            <ac:spMk id="95" creationId="{845DF46D-56A9-4D07-B1FE-33EBFA290B0E}"/>
          </ac:spMkLst>
        </pc:spChg>
        <pc:spChg chg="add del mod">
          <ac:chgData name="Oleg Burik" userId="3cdaca232a35217d" providerId="LiveId" clId="{ECCC29A3-1CC7-4968-A6AE-6DB9B1854C65}" dt="2023-07-15T18:58:37.916" v="1569"/>
          <ac:spMkLst>
            <pc:docMk/>
            <pc:sldMk cId="1717923879" sldId="262"/>
            <ac:spMk id="98" creationId="{328C54EC-F7C2-4869-B2E0-8A0DECF4E7E0}"/>
          </ac:spMkLst>
        </pc:spChg>
        <pc:spChg chg="add del mod">
          <ac:chgData name="Oleg Burik" userId="3cdaca232a35217d" providerId="LiveId" clId="{ECCC29A3-1CC7-4968-A6AE-6DB9B1854C65}" dt="2023-07-15T18:58:37.916" v="1569"/>
          <ac:spMkLst>
            <pc:docMk/>
            <pc:sldMk cId="1717923879" sldId="262"/>
            <ac:spMk id="99" creationId="{3F998110-E084-417D-BE4F-E2F6F7777E71}"/>
          </ac:spMkLst>
        </pc:spChg>
        <pc:spChg chg="add del mod">
          <ac:chgData name="Oleg Burik" userId="3cdaca232a35217d" providerId="LiveId" clId="{ECCC29A3-1CC7-4968-A6AE-6DB9B1854C65}" dt="2023-07-15T18:58:37.916" v="1569"/>
          <ac:spMkLst>
            <pc:docMk/>
            <pc:sldMk cId="1717923879" sldId="262"/>
            <ac:spMk id="100" creationId="{AC1213C4-00C6-40DD-ABCE-A8216E5E282A}"/>
          </ac:spMkLst>
        </pc:spChg>
        <pc:spChg chg="add del mod">
          <ac:chgData name="Oleg Burik" userId="3cdaca232a35217d" providerId="LiveId" clId="{ECCC29A3-1CC7-4968-A6AE-6DB9B1854C65}" dt="2023-07-15T18:58:37.916" v="1569"/>
          <ac:spMkLst>
            <pc:docMk/>
            <pc:sldMk cId="1717923879" sldId="262"/>
            <ac:spMk id="101" creationId="{F077F7C2-D66D-430E-BB36-AD08F72C6A26}"/>
          </ac:spMkLst>
        </pc:spChg>
        <pc:spChg chg="add mod">
          <ac:chgData name="Oleg Burik" userId="3cdaca232a35217d" providerId="LiveId" clId="{ECCC29A3-1CC7-4968-A6AE-6DB9B1854C65}" dt="2023-07-15T19:06:25.133" v="1653" actId="165"/>
          <ac:spMkLst>
            <pc:docMk/>
            <pc:sldMk cId="1717923879" sldId="262"/>
            <ac:spMk id="103" creationId="{D5F833D9-466D-4E62-8F4D-BF7AD4D836F2}"/>
          </ac:spMkLst>
        </pc:spChg>
        <pc:spChg chg="add mod">
          <ac:chgData name="Oleg Burik" userId="3cdaca232a35217d" providerId="LiveId" clId="{ECCC29A3-1CC7-4968-A6AE-6DB9B1854C65}" dt="2023-07-15T19:07:03.597" v="1663" actId="164"/>
          <ac:spMkLst>
            <pc:docMk/>
            <pc:sldMk cId="1717923879" sldId="262"/>
            <ac:spMk id="118" creationId="{71F35B32-33B7-4A3E-97F3-2FC65C9E981C}"/>
          </ac:spMkLst>
        </pc:spChg>
        <pc:spChg chg="add mod">
          <ac:chgData name="Oleg Burik" userId="3cdaca232a35217d" providerId="LiveId" clId="{ECCC29A3-1CC7-4968-A6AE-6DB9B1854C65}" dt="2023-07-15T19:07:03.597" v="1663" actId="164"/>
          <ac:spMkLst>
            <pc:docMk/>
            <pc:sldMk cId="1717923879" sldId="262"/>
            <ac:spMk id="119" creationId="{DC2886CD-7D04-4C60-9DBE-AD40F83B46FF}"/>
          </ac:spMkLst>
        </pc:spChg>
        <pc:spChg chg="add mod">
          <ac:chgData name="Oleg Burik" userId="3cdaca232a35217d" providerId="LiveId" clId="{ECCC29A3-1CC7-4968-A6AE-6DB9B1854C65}" dt="2023-07-16T12:43:59.794" v="2873" actId="1076"/>
          <ac:spMkLst>
            <pc:docMk/>
            <pc:sldMk cId="1717923879" sldId="262"/>
            <ac:spMk id="121" creationId="{B31950CE-9015-457D-A37B-980DB2637EA4}"/>
          </ac:spMkLst>
        </pc:spChg>
        <pc:grpChg chg="add mod">
          <ac:chgData name="Oleg Burik" userId="3cdaca232a35217d" providerId="LiveId" clId="{ECCC29A3-1CC7-4968-A6AE-6DB9B1854C65}" dt="2023-07-15T19:06:25.133" v="1653" actId="165"/>
          <ac:grpSpMkLst>
            <pc:docMk/>
            <pc:sldMk cId="1717923879" sldId="262"/>
            <ac:grpSpMk id="74" creationId="{39E49085-BBA8-45B9-BC97-98A0F3CFABF5}"/>
          </ac:grpSpMkLst>
        </pc:grpChg>
        <pc:grpChg chg="add mod ord">
          <ac:chgData name="Oleg Burik" userId="3cdaca232a35217d" providerId="LiveId" clId="{ECCC29A3-1CC7-4968-A6AE-6DB9B1854C65}" dt="2023-07-15T19:07:30.903" v="1680" actId="1038"/>
          <ac:grpSpMkLst>
            <pc:docMk/>
            <pc:sldMk cId="1717923879" sldId="262"/>
            <ac:grpSpMk id="80" creationId="{C2A6A2F8-233A-48A2-B71D-56EFF85E96C5}"/>
          </ac:grpSpMkLst>
        </pc:grpChg>
        <pc:grpChg chg="add del mod">
          <ac:chgData name="Oleg Burik" userId="3cdaca232a35217d" providerId="LiveId" clId="{ECCC29A3-1CC7-4968-A6AE-6DB9B1854C65}" dt="2023-07-15T18:58:49.206" v="1584" actId="478"/>
          <ac:grpSpMkLst>
            <pc:docMk/>
            <pc:sldMk cId="1717923879" sldId="262"/>
            <ac:grpSpMk id="87" creationId="{BE7502A7-2A24-48E4-9846-6A85C57BDF37}"/>
          </ac:grpSpMkLst>
        </pc:grpChg>
        <pc:grpChg chg="add del mod">
          <ac:chgData name="Oleg Burik" userId="3cdaca232a35217d" providerId="LiveId" clId="{ECCC29A3-1CC7-4968-A6AE-6DB9B1854C65}" dt="2023-07-15T19:03:06.938" v="1610" actId="21"/>
          <ac:grpSpMkLst>
            <pc:docMk/>
            <pc:sldMk cId="1717923879" sldId="262"/>
            <ac:grpSpMk id="92" creationId="{B26130E5-46F4-41AD-941F-8A508DDCE223}"/>
          </ac:grpSpMkLst>
        </pc:grpChg>
        <pc:grpChg chg="add mod">
          <ac:chgData name="Oleg Burik" userId="3cdaca232a35217d" providerId="LiveId" clId="{ECCC29A3-1CC7-4968-A6AE-6DB9B1854C65}" dt="2023-07-15T18:58:37.841" v="1567" actId="164"/>
          <ac:grpSpMkLst>
            <pc:docMk/>
            <pc:sldMk cId="1717923879" sldId="262"/>
            <ac:grpSpMk id="102" creationId="{613A9E60-2DFC-487C-830B-2BAF81080DC9}"/>
          </ac:grpSpMkLst>
        </pc:grpChg>
        <pc:grpChg chg="add mod ord topLvl">
          <ac:chgData name="Oleg Burik" userId="3cdaca232a35217d" providerId="LiveId" clId="{ECCC29A3-1CC7-4968-A6AE-6DB9B1854C65}" dt="2023-07-15T19:06:40.017" v="1656" actId="338"/>
          <ac:grpSpMkLst>
            <pc:docMk/>
            <pc:sldMk cId="1717923879" sldId="262"/>
            <ac:grpSpMk id="104" creationId="{EC938269-5E7C-4CDB-81E4-2FFC6CB8FE9A}"/>
          </ac:grpSpMkLst>
        </pc:grpChg>
        <pc:grpChg chg="add mod ord">
          <ac:chgData name="Oleg Burik" userId="3cdaca232a35217d" providerId="LiveId" clId="{ECCC29A3-1CC7-4968-A6AE-6DB9B1854C65}" dt="2023-07-15T19:07:39.992" v="1684" actId="1037"/>
          <ac:grpSpMkLst>
            <pc:docMk/>
            <pc:sldMk cId="1717923879" sldId="262"/>
            <ac:grpSpMk id="115" creationId="{41B7C974-FC1D-4C54-86F2-44C695254CF5}"/>
          </ac:grpSpMkLst>
        </pc:grpChg>
        <pc:grpChg chg="add del mod ord">
          <ac:chgData name="Oleg Burik" userId="3cdaca232a35217d" providerId="LiveId" clId="{ECCC29A3-1CC7-4968-A6AE-6DB9B1854C65}" dt="2023-07-15T19:06:25.133" v="1653" actId="165"/>
          <ac:grpSpMkLst>
            <pc:docMk/>
            <pc:sldMk cId="1717923879" sldId="262"/>
            <ac:grpSpMk id="116" creationId="{86D7CD2F-3230-46C0-92D0-5E3E437B5835}"/>
          </ac:grpSpMkLst>
        </pc:grpChg>
        <pc:grpChg chg="add mod">
          <ac:chgData name="Oleg Burik" userId="3cdaca232a35217d" providerId="LiveId" clId="{ECCC29A3-1CC7-4968-A6AE-6DB9B1854C65}" dt="2023-07-15T19:07:03.597" v="1663" actId="164"/>
          <ac:grpSpMkLst>
            <pc:docMk/>
            <pc:sldMk cId="1717923879" sldId="262"/>
            <ac:grpSpMk id="117" creationId="{1A20F4EE-3558-4E82-AF87-F3E091BB3B26}"/>
          </ac:grpSpMkLst>
        </pc:grpChg>
        <pc:grpChg chg="add mod ord">
          <ac:chgData name="Oleg Burik" userId="3cdaca232a35217d" providerId="LiveId" clId="{ECCC29A3-1CC7-4968-A6AE-6DB9B1854C65}" dt="2023-07-15T19:07:21.121" v="1668" actId="167"/>
          <ac:grpSpMkLst>
            <pc:docMk/>
            <pc:sldMk cId="1717923879" sldId="262"/>
            <ac:grpSpMk id="120" creationId="{39618DBB-72EC-4338-8484-CC33EE90EFB8}"/>
          </ac:grpSpMkLst>
        </pc:grp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6" creationId="{6DF2EE31-4B88-4057-941C-EC8FD43CB09C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7" creationId="{131D46D6-BC16-48EF-967D-16E365193F8D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8" creationId="{1687AE88-CE53-4CE1-89BC-9F04E4278B52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9" creationId="{FDCD5150-FC89-43D3-AA8B-D3A50BEA56A4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10" creationId="{4ADBE474-C109-465C-B3A7-A4E552E67AAA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11" creationId="{F51B1112-1EC8-4E32-9BD6-45447DD0C91A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12" creationId="{427B19A2-4EB2-47F4-AF37-1E49ACC540D9}"/>
          </ac:cxnSpMkLst>
        </pc:cxnChg>
        <pc:cxnChg chg="add del mod">
          <ac:chgData name="Oleg Burik" userId="3cdaca232a35217d" providerId="LiveId" clId="{ECCC29A3-1CC7-4968-A6AE-6DB9B1854C65}" dt="2023-07-15T18:42:14.203" v="1413"/>
          <ac:cxnSpMkLst>
            <pc:docMk/>
            <pc:sldMk cId="1717923879" sldId="262"/>
            <ac:cxnSpMk id="13" creationId="{7AF4423D-62F7-4E04-B91C-C06B78039586}"/>
          </ac:cxnSpMkLst>
        </pc:cxnChg>
        <pc:cxnChg chg="add del mod">
          <ac:chgData name="Oleg Burik" userId="3cdaca232a35217d" providerId="LiveId" clId="{ECCC29A3-1CC7-4968-A6AE-6DB9B1854C65}" dt="2023-07-15T19:04:16.468" v="1620" actId="21"/>
          <ac:cxnSpMkLst>
            <pc:docMk/>
            <pc:sldMk cId="1717923879" sldId="262"/>
            <ac:cxnSpMk id="19" creationId="{311C8B85-3CF8-4303-BC38-97650915A463}"/>
          </ac:cxnSpMkLst>
        </pc:cxnChg>
        <pc:cxnChg chg="add mod">
          <ac:chgData name="Oleg Burik" userId="3cdaca232a35217d" providerId="LiveId" clId="{ECCC29A3-1CC7-4968-A6AE-6DB9B1854C65}" dt="2023-07-15T19:06:25.133" v="1653" actId="165"/>
          <ac:cxnSpMkLst>
            <pc:docMk/>
            <pc:sldMk cId="1717923879" sldId="262"/>
            <ac:cxnSpMk id="20" creationId="{0C2AE884-7E4F-4826-A4A6-269248413DD9}"/>
          </ac:cxnSpMkLst>
        </pc:cxnChg>
        <pc:cxnChg chg="add del mod">
          <ac:chgData name="Oleg Burik" userId="3cdaca232a35217d" providerId="LiveId" clId="{ECCC29A3-1CC7-4968-A6AE-6DB9B1854C65}" dt="2023-07-15T19:04:16.468" v="1620" actId="21"/>
          <ac:cxnSpMkLst>
            <pc:docMk/>
            <pc:sldMk cId="1717923879" sldId="262"/>
            <ac:cxnSpMk id="21" creationId="{E4426990-25FB-4DD4-9C55-5429F59D6122}"/>
          </ac:cxnSpMkLst>
        </pc:cxnChg>
        <pc:cxnChg chg="add mod">
          <ac:chgData name="Oleg Burik" userId="3cdaca232a35217d" providerId="LiveId" clId="{ECCC29A3-1CC7-4968-A6AE-6DB9B1854C65}" dt="2023-07-15T19:06:25.133" v="1653" actId="165"/>
          <ac:cxnSpMkLst>
            <pc:docMk/>
            <pc:sldMk cId="1717923879" sldId="262"/>
            <ac:cxnSpMk id="22" creationId="{4BF42F32-7E1D-4BB8-91FA-C903E31A0608}"/>
          </ac:cxnSpMkLst>
        </pc:cxnChg>
        <pc:cxnChg chg="add mod">
          <ac:chgData name="Oleg Burik" userId="3cdaca232a35217d" providerId="LiveId" clId="{ECCC29A3-1CC7-4968-A6AE-6DB9B1854C65}" dt="2023-07-15T19:06:25.133" v="1653" actId="165"/>
          <ac:cxnSpMkLst>
            <pc:docMk/>
            <pc:sldMk cId="1717923879" sldId="262"/>
            <ac:cxnSpMk id="23" creationId="{8D0D92E7-AEA2-47D7-8517-64E905024A6E}"/>
          </ac:cxnSpMkLst>
        </pc:cxnChg>
        <pc:cxnChg chg="add del mod">
          <ac:chgData name="Oleg Burik" userId="3cdaca232a35217d" providerId="LiveId" clId="{ECCC29A3-1CC7-4968-A6AE-6DB9B1854C65}" dt="2023-07-15T19:04:16.468" v="1620" actId="21"/>
          <ac:cxnSpMkLst>
            <pc:docMk/>
            <pc:sldMk cId="1717923879" sldId="262"/>
            <ac:cxnSpMk id="24" creationId="{08C59A29-E1FB-4F46-89B0-4AE85AA34DB6}"/>
          </ac:cxnSpMkLst>
        </pc:cxnChg>
        <pc:cxnChg chg="add del mod">
          <ac:chgData name="Oleg Burik" userId="3cdaca232a35217d" providerId="LiveId" clId="{ECCC29A3-1CC7-4968-A6AE-6DB9B1854C65}" dt="2023-07-15T19:04:16.468" v="1620" actId="21"/>
          <ac:cxnSpMkLst>
            <pc:docMk/>
            <pc:sldMk cId="1717923879" sldId="262"/>
            <ac:cxnSpMk id="25" creationId="{0CE02570-D5B0-48C9-9E5F-A73474F4F8AD}"/>
          </ac:cxnSpMkLst>
        </pc:cxnChg>
        <pc:cxnChg chg="add mod">
          <ac:chgData name="Oleg Burik" userId="3cdaca232a35217d" providerId="LiveId" clId="{ECCC29A3-1CC7-4968-A6AE-6DB9B1854C65}" dt="2023-07-15T19:06:25.133" v="1653" actId="165"/>
          <ac:cxnSpMkLst>
            <pc:docMk/>
            <pc:sldMk cId="1717923879" sldId="262"/>
            <ac:cxnSpMk id="26" creationId="{4F409C08-B3DE-4871-B6C8-45B470CCD3B3}"/>
          </ac:cxnSpMkLst>
        </pc:cxnChg>
        <pc:cxnChg chg="add del mod">
          <ac:chgData name="Oleg Burik" userId="3cdaca232a35217d" providerId="LiveId" clId="{ECCC29A3-1CC7-4968-A6AE-6DB9B1854C65}" dt="2023-07-15T19:04:16.468" v="1620" actId="21"/>
          <ac:cxnSpMkLst>
            <pc:docMk/>
            <pc:sldMk cId="1717923879" sldId="262"/>
            <ac:cxnSpMk id="27" creationId="{FE18CD25-1A9A-4ABE-A9B6-52B0DCEEC828}"/>
          </ac:cxnSpMkLst>
        </pc:cxnChg>
        <pc:cxnChg chg="add mod">
          <ac:chgData name="Oleg Burik" userId="3cdaca232a35217d" providerId="LiveId" clId="{ECCC29A3-1CC7-4968-A6AE-6DB9B1854C65}" dt="2023-07-15T19:06:25.133" v="1653" actId="165"/>
          <ac:cxnSpMkLst>
            <pc:docMk/>
            <pc:sldMk cId="1717923879" sldId="262"/>
            <ac:cxnSpMk id="28" creationId="{171DCC45-CB8E-4BD6-8488-02D85A67E00E}"/>
          </ac:cxnSpMkLst>
        </pc:cxnChg>
        <pc:cxnChg chg="add mod">
          <ac:chgData name="Oleg Burik" userId="3cdaca232a35217d" providerId="LiveId" clId="{ECCC29A3-1CC7-4968-A6AE-6DB9B1854C65}" dt="2023-07-15T18:48:41.166" v="1494" actId="208"/>
          <ac:cxnSpMkLst>
            <pc:docMk/>
            <pc:sldMk cId="1717923879" sldId="262"/>
            <ac:cxnSpMk id="75" creationId="{EAE35E71-0835-42F2-B698-4C67227D4AA1}"/>
          </ac:cxnSpMkLst>
        </pc:cxnChg>
        <pc:cxnChg chg="add mod">
          <ac:chgData name="Oleg Burik" userId="3cdaca232a35217d" providerId="LiveId" clId="{ECCC29A3-1CC7-4968-A6AE-6DB9B1854C65}" dt="2023-07-15T18:48:41.166" v="1494" actId="208"/>
          <ac:cxnSpMkLst>
            <pc:docMk/>
            <pc:sldMk cId="1717923879" sldId="262"/>
            <ac:cxnSpMk id="76" creationId="{85FC6410-A3C1-4CD5-9B58-4E188303BDA6}"/>
          </ac:cxnSpMkLst>
        </pc:cxnChg>
        <pc:cxnChg chg="add mod">
          <ac:chgData name="Oleg Burik" userId="3cdaca232a35217d" providerId="LiveId" clId="{ECCC29A3-1CC7-4968-A6AE-6DB9B1854C65}" dt="2023-07-15T18:48:41.166" v="1494" actId="208"/>
          <ac:cxnSpMkLst>
            <pc:docMk/>
            <pc:sldMk cId="1717923879" sldId="262"/>
            <ac:cxnSpMk id="77" creationId="{19991C1B-626E-4C2C-9BEF-653BB787AE44}"/>
          </ac:cxnSpMkLst>
        </pc:cxnChg>
        <pc:cxnChg chg="add mod">
          <ac:chgData name="Oleg Burik" userId="3cdaca232a35217d" providerId="LiveId" clId="{ECCC29A3-1CC7-4968-A6AE-6DB9B1854C65}" dt="2023-07-15T18:48:41.166" v="1494" actId="208"/>
          <ac:cxnSpMkLst>
            <pc:docMk/>
            <pc:sldMk cId="1717923879" sldId="262"/>
            <ac:cxnSpMk id="78" creationId="{B97D1351-9AB4-4349-8568-33AD80120414}"/>
          </ac:cxnSpMkLst>
        </pc:cxnChg>
        <pc:cxnChg chg="add mod">
          <ac:chgData name="Oleg Burik" userId="3cdaca232a35217d" providerId="LiveId" clId="{ECCC29A3-1CC7-4968-A6AE-6DB9B1854C65}" dt="2023-07-15T18:48:41.166" v="1494" actId="208"/>
          <ac:cxnSpMkLst>
            <pc:docMk/>
            <pc:sldMk cId="1717923879" sldId="262"/>
            <ac:cxnSpMk id="79" creationId="{38CE0E56-43C4-4240-96D9-D1023A6582B2}"/>
          </ac:cxnSpMkLst>
        </pc:cxnChg>
        <pc:cxnChg chg="add mod">
          <ac:chgData name="Oleg Burik" userId="3cdaca232a35217d" providerId="LiveId" clId="{ECCC29A3-1CC7-4968-A6AE-6DB9B1854C65}" dt="2023-07-15T18:51:05.878" v="1520" actId="208"/>
          <ac:cxnSpMkLst>
            <pc:docMk/>
            <pc:sldMk cId="1717923879" sldId="262"/>
            <ac:cxnSpMk id="83" creationId="{2530509D-38E4-47FF-AB43-C091431EF31B}"/>
          </ac:cxnSpMkLst>
        </pc:cxnChg>
        <pc:cxnChg chg="add mod">
          <ac:chgData name="Oleg Burik" userId="3cdaca232a35217d" providerId="LiveId" clId="{ECCC29A3-1CC7-4968-A6AE-6DB9B1854C65}" dt="2023-07-15T18:51:05.878" v="1520" actId="208"/>
          <ac:cxnSpMkLst>
            <pc:docMk/>
            <pc:sldMk cId="1717923879" sldId="262"/>
            <ac:cxnSpMk id="84" creationId="{CCC43034-B0D1-445C-BF61-4C0A29E1C728}"/>
          </ac:cxnSpMkLst>
        </pc:cxnChg>
        <pc:cxnChg chg="add mod">
          <ac:chgData name="Oleg Burik" userId="3cdaca232a35217d" providerId="LiveId" clId="{ECCC29A3-1CC7-4968-A6AE-6DB9B1854C65}" dt="2023-07-15T18:51:05.878" v="1520" actId="208"/>
          <ac:cxnSpMkLst>
            <pc:docMk/>
            <pc:sldMk cId="1717923879" sldId="262"/>
            <ac:cxnSpMk id="85" creationId="{D8B44512-D93C-4B2C-BC05-12F77EECEEFE}"/>
          </ac:cxnSpMkLst>
        </pc:cxnChg>
        <pc:cxnChg chg="add mod">
          <ac:chgData name="Oleg Burik" userId="3cdaca232a35217d" providerId="LiveId" clId="{ECCC29A3-1CC7-4968-A6AE-6DB9B1854C65}" dt="2023-07-15T18:51:05.878" v="1520" actId="208"/>
          <ac:cxnSpMkLst>
            <pc:docMk/>
            <pc:sldMk cId="1717923879" sldId="262"/>
            <ac:cxnSpMk id="86" creationId="{081A30EA-0516-4177-816D-4D252FE6D983}"/>
          </ac:cxnSpMkLst>
        </pc:cxnChg>
        <pc:cxnChg chg="add del mod">
          <ac:chgData name="Oleg Burik" userId="3cdaca232a35217d" providerId="LiveId" clId="{ECCC29A3-1CC7-4968-A6AE-6DB9B1854C65}" dt="2023-07-15T18:58:48.471" v="1583" actId="478"/>
          <ac:cxnSpMkLst>
            <pc:docMk/>
            <pc:sldMk cId="1717923879" sldId="262"/>
            <ac:cxnSpMk id="94" creationId="{2CE4063E-37D3-4FDE-8F78-712566AD8CB2}"/>
          </ac:cxnSpMkLst>
        </pc:cxnChg>
        <pc:cxnChg chg="add del mod">
          <ac:chgData name="Oleg Burik" userId="3cdaca232a35217d" providerId="LiveId" clId="{ECCC29A3-1CC7-4968-A6AE-6DB9B1854C65}" dt="2023-07-15T18:58:37.916" v="1569"/>
          <ac:cxnSpMkLst>
            <pc:docMk/>
            <pc:sldMk cId="1717923879" sldId="262"/>
            <ac:cxnSpMk id="96" creationId="{D23BCCDA-EA64-451C-AFA0-371B5B4C8C8C}"/>
          </ac:cxnSpMkLst>
        </pc:cxnChg>
        <pc:cxnChg chg="add del mod">
          <ac:chgData name="Oleg Burik" userId="3cdaca232a35217d" providerId="LiveId" clId="{ECCC29A3-1CC7-4968-A6AE-6DB9B1854C65}" dt="2023-07-15T18:58:37.916" v="1569"/>
          <ac:cxnSpMkLst>
            <pc:docMk/>
            <pc:sldMk cId="1717923879" sldId="262"/>
            <ac:cxnSpMk id="97" creationId="{52EF7A09-1B7E-4510-A2F6-B77CB731B178}"/>
          </ac:cxnSpMkLst>
        </pc:cxnChg>
        <pc:cxnChg chg="add mod topLvl">
          <ac:chgData name="Oleg Burik" userId="3cdaca232a35217d" providerId="LiveId" clId="{ECCC29A3-1CC7-4968-A6AE-6DB9B1854C65}" dt="2023-07-15T19:06:40.017" v="1656" actId="338"/>
          <ac:cxnSpMkLst>
            <pc:docMk/>
            <pc:sldMk cId="1717923879" sldId="262"/>
            <ac:cxnSpMk id="105" creationId="{50F52589-39E1-4AC1-A2D4-86810B26D281}"/>
          </ac:cxnSpMkLst>
        </pc:cxnChg>
        <pc:cxnChg chg="add mod topLvl">
          <ac:chgData name="Oleg Burik" userId="3cdaca232a35217d" providerId="LiveId" clId="{ECCC29A3-1CC7-4968-A6AE-6DB9B1854C65}" dt="2023-07-15T19:06:40.017" v="1656" actId="338"/>
          <ac:cxnSpMkLst>
            <pc:docMk/>
            <pc:sldMk cId="1717923879" sldId="262"/>
            <ac:cxnSpMk id="106" creationId="{6C2333D1-4965-431B-9223-30BF5A933F2D}"/>
          </ac:cxnSpMkLst>
        </pc:cxnChg>
        <pc:cxnChg chg="add mod topLvl">
          <ac:chgData name="Oleg Burik" userId="3cdaca232a35217d" providerId="LiveId" clId="{ECCC29A3-1CC7-4968-A6AE-6DB9B1854C65}" dt="2023-07-15T19:06:40.017" v="1656" actId="338"/>
          <ac:cxnSpMkLst>
            <pc:docMk/>
            <pc:sldMk cId="1717923879" sldId="262"/>
            <ac:cxnSpMk id="107" creationId="{F575B8B1-E189-4014-93AA-B48E56E22260}"/>
          </ac:cxnSpMkLst>
        </pc:cxnChg>
        <pc:cxnChg chg="add mod topLvl">
          <ac:chgData name="Oleg Burik" userId="3cdaca232a35217d" providerId="LiveId" clId="{ECCC29A3-1CC7-4968-A6AE-6DB9B1854C65}" dt="2023-07-15T19:06:40.017" v="1656" actId="338"/>
          <ac:cxnSpMkLst>
            <pc:docMk/>
            <pc:sldMk cId="1717923879" sldId="262"/>
            <ac:cxnSpMk id="108" creationId="{C991CFDD-289B-4CBB-B453-68101D883019}"/>
          </ac:cxnSpMkLst>
        </pc:cxnChg>
        <pc:cxnChg chg="add mod topLvl">
          <ac:chgData name="Oleg Burik" userId="3cdaca232a35217d" providerId="LiveId" clId="{ECCC29A3-1CC7-4968-A6AE-6DB9B1854C65}" dt="2023-07-15T19:06:40.017" v="1656" actId="338"/>
          <ac:cxnSpMkLst>
            <pc:docMk/>
            <pc:sldMk cId="1717923879" sldId="262"/>
            <ac:cxnSpMk id="109" creationId="{21BEC787-61A0-4090-9811-BD4CA602F145}"/>
          </ac:cxnSpMkLst>
        </pc:cxnChg>
        <pc:cxnChg chg="add mod">
          <ac:chgData name="Oleg Burik" userId="3cdaca232a35217d" providerId="LiveId" clId="{ECCC29A3-1CC7-4968-A6AE-6DB9B1854C65}" dt="2023-07-15T19:04:26.331" v="1625" actId="164"/>
          <ac:cxnSpMkLst>
            <pc:docMk/>
            <pc:sldMk cId="1717923879" sldId="262"/>
            <ac:cxnSpMk id="110" creationId="{31D14EAB-87DE-44DC-BEF8-610BB2AF1BC5}"/>
          </ac:cxnSpMkLst>
        </pc:cxnChg>
        <pc:cxnChg chg="add mod">
          <ac:chgData name="Oleg Burik" userId="3cdaca232a35217d" providerId="LiveId" clId="{ECCC29A3-1CC7-4968-A6AE-6DB9B1854C65}" dt="2023-07-15T19:04:26.331" v="1625" actId="164"/>
          <ac:cxnSpMkLst>
            <pc:docMk/>
            <pc:sldMk cId="1717923879" sldId="262"/>
            <ac:cxnSpMk id="111" creationId="{90F0EE8B-0631-4DB9-8DA3-61DB1F4897DF}"/>
          </ac:cxnSpMkLst>
        </pc:cxnChg>
        <pc:cxnChg chg="add mod">
          <ac:chgData name="Oleg Burik" userId="3cdaca232a35217d" providerId="LiveId" clId="{ECCC29A3-1CC7-4968-A6AE-6DB9B1854C65}" dt="2023-07-15T19:04:26.331" v="1625" actId="164"/>
          <ac:cxnSpMkLst>
            <pc:docMk/>
            <pc:sldMk cId="1717923879" sldId="262"/>
            <ac:cxnSpMk id="112" creationId="{41BC18F0-26AA-46EF-9AA3-C35A92BB7059}"/>
          </ac:cxnSpMkLst>
        </pc:cxnChg>
        <pc:cxnChg chg="add mod">
          <ac:chgData name="Oleg Burik" userId="3cdaca232a35217d" providerId="LiveId" clId="{ECCC29A3-1CC7-4968-A6AE-6DB9B1854C65}" dt="2023-07-15T19:04:26.331" v="1625" actId="164"/>
          <ac:cxnSpMkLst>
            <pc:docMk/>
            <pc:sldMk cId="1717923879" sldId="262"/>
            <ac:cxnSpMk id="113" creationId="{C22BC17A-B53C-40E7-847A-14BEE0083352}"/>
          </ac:cxnSpMkLst>
        </pc:cxnChg>
        <pc:cxnChg chg="add mod">
          <ac:chgData name="Oleg Burik" userId="3cdaca232a35217d" providerId="LiveId" clId="{ECCC29A3-1CC7-4968-A6AE-6DB9B1854C65}" dt="2023-07-15T19:04:26.331" v="1625" actId="164"/>
          <ac:cxnSpMkLst>
            <pc:docMk/>
            <pc:sldMk cId="1717923879" sldId="262"/>
            <ac:cxnSpMk id="114" creationId="{DB1FA46C-3A67-46ED-9A42-D10078888612}"/>
          </ac:cxnSpMkLst>
        </pc:cxnChg>
      </pc:sldChg>
      <pc:sldChg chg="addSp delSp modSp add mod addAnim delAnim modAnim">
        <pc:chgData name="Oleg Burik" userId="3cdaca232a35217d" providerId="LiveId" clId="{ECCC29A3-1CC7-4968-A6AE-6DB9B1854C65}" dt="2023-07-16T13:26:32.259" v="3797" actId="478"/>
        <pc:sldMkLst>
          <pc:docMk/>
          <pc:sldMk cId="2878599424" sldId="263"/>
        </pc:sldMkLst>
        <pc:spChg chg="mod">
          <ac:chgData name="Oleg Burik" userId="3cdaca232a35217d" providerId="LiveId" clId="{ECCC29A3-1CC7-4968-A6AE-6DB9B1854C65}" dt="2023-07-15T21:06:27.728" v="2330" actId="114"/>
          <ac:spMkLst>
            <pc:docMk/>
            <pc:sldMk cId="2878599424" sldId="263"/>
            <ac:spMk id="2" creationId="{7201C2DC-C9F7-4D11-99DA-AFCED4468741}"/>
          </ac:spMkLst>
        </pc:spChg>
        <pc:spChg chg="del">
          <ac:chgData name="Oleg Burik" userId="3cdaca232a35217d" providerId="LiveId" clId="{ECCC29A3-1CC7-4968-A6AE-6DB9B1854C65}" dt="2023-07-16T13:26:32.259" v="3797" actId="478"/>
          <ac:spMkLst>
            <pc:docMk/>
            <pc:sldMk cId="2878599424" sldId="263"/>
            <ac:spMk id="3" creationId="{7CA0C1B6-4B07-4EE4-82A8-DAE2547CAA0C}"/>
          </ac:spMkLst>
        </pc:spChg>
        <pc:spChg chg="mod">
          <ac:chgData name="Oleg Burik" userId="3cdaca232a35217d" providerId="LiveId" clId="{ECCC29A3-1CC7-4968-A6AE-6DB9B1854C65}" dt="2023-07-15T21:12:20.812" v="2364" actId="113"/>
          <ac:spMkLst>
            <pc:docMk/>
            <pc:sldMk cId="2878599424" sldId="263"/>
            <ac:spMk id="4" creationId="{1B78045B-EAA6-4CC0-945E-869CA88BBA7D}"/>
          </ac:spMkLst>
        </pc:spChg>
        <pc:spChg chg="add del">
          <ac:chgData name="Oleg Burik" userId="3cdaca232a35217d" providerId="LiveId" clId="{ECCC29A3-1CC7-4968-A6AE-6DB9B1854C65}" dt="2023-07-15T19:31:21.239" v="1837" actId="11529"/>
          <ac:spMkLst>
            <pc:docMk/>
            <pc:sldMk cId="2878599424" sldId="263"/>
            <ac:spMk id="14" creationId="{40C6277B-A123-42F6-9A59-C32457C38DAD}"/>
          </ac:spMkLst>
        </pc:spChg>
        <pc:spChg chg="add del mod">
          <ac:chgData name="Oleg Burik" userId="3cdaca232a35217d" providerId="LiveId" clId="{ECCC29A3-1CC7-4968-A6AE-6DB9B1854C65}" dt="2023-07-16T12:32:21.717" v="2714" actId="478"/>
          <ac:spMkLst>
            <pc:docMk/>
            <pc:sldMk cId="2878599424" sldId="263"/>
            <ac:spMk id="15" creationId="{97511E8F-8B96-482F-A89B-265655060BC5}"/>
          </ac:spMkLst>
        </pc:spChg>
        <pc:spChg chg="add del mod">
          <ac:chgData name="Oleg Burik" userId="3cdaca232a35217d" providerId="LiveId" clId="{ECCC29A3-1CC7-4968-A6AE-6DB9B1854C65}" dt="2023-07-16T12:40:37.186" v="2783" actId="478"/>
          <ac:spMkLst>
            <pc:docMk/>
            <pc:sldMk cId="2878599424" sldId="263"/>
            <ac:spMk id="16" creationId="{186D79D3-D1BD-4C2C-A84E-EA0CBF1A9C44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29" creationId="{2F878F8B-0DF3-462B-A5E6-FF68CA1333D2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30" creationId="{FE282DFE-A561-4053-80EF-9031599A4889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31" creationId="{2110FF25-2DC5-4F54-9E35-ABF2ADC6A391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32" creationId="{4D86C28C-B1C2-480A-9171-4171CA7531CC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33" creationId="{23A5D8D3-6344-412B-95C0-A1166AC03B5F}"/>
          </ac:spMkLst>
        </pc:spChg>
        <pc:spChg chg="add del mod">
          <ac:chgData name="Oleg Burik" userId="3cdaca232a35217d" providerId="LiveId" clId="{ECCC29A3-1CC7-4968-A6AE-6DB9B1854C65}" dt="2023-07-16T12:37:28.044" v="2743" actId="478"/>
          <ac:spMkLst>
            <pc:docMk/>
            <pc:sldMk cId="2878599424" sldId="263"/>
            <ac:spMk id="36" creationId="{EABCA2D7-6577-46B2-8A61-7C4D3FAC4BEF}"/>
          </ac:spMkLst>
        </pc:spChg>
        <pc:spChg chg="add mod">
          <ac:chgData name="Oleg Burik" userId="3cdaca232a35217d" providerId="LiveId" clId="{ECCC29A3-1CC7-4968-A6AE-6DB9B1854C65}" dt="2023-07-15T19:09:17.510" v="1698" actId="207"/>
          <ac:spMkLst>
            <pc:docMk/>
            <pc:sldMk cId="2878599424" sldId="263"/>
            <ac:spMk id="45" creationId="{62BE23A5-3183-4DC7-9ECD-622E6F445488}"/>
          </ac:spMkLst>
        </pc:spChg>
        <pc:spChg chg="add mod">
          <ac:chgData name="Oleg Burik" userId="3cdaca232a35217d" providerId="LiveId" clId="{ECCC29A3-1CC7-4968-A6AE-6DB9B1854C65}" dt="2023-07-15T19:09:17.510" v="1698" actId="207"/>
          <ac:spMkLst>
            <pc:docMk/>
            <pc:sldMk cId="2878599424" sldId="263"/>
            <ac:spMk id="46" creationId="{9163427A-BB53-47E5-A9C5-01B462EE6C3D}"/>
          </ac:spMkLst>
        </pc:spChg>
        <pc:spChg chg="add mod">
          <ac:chgData name="Oleg Burik" userId="3cdaca232a35217d" providerId="LiveId" clId="{ECCC29A3-1CC7-4968-A6AE-6DB9B1854C65}" dt="2023-07-15T19:09:17.510" v="1698" actId="207"/>
          <ac:spMkLst>
            <pc:docMk/>
            <pc:sldMk cId="2878599424" sldId="263"/>
            <ac:spMk id="47" creationId="{3356F046-9711-4DD2-AAA4-F4E578C68604}"/>
          </ac:spMkLst>
        </pc:spChg>
        <pc:spChg chg="add mod">
          <ac:chgData name="Oleg Burik" userId="3cdaca232a35217d" providerId="LiveId" clId="{ECCC29A3-1CC7-4968-A6AE-6DB9B1854C65}" dt="2023-07-15T19:09:17.510" v="1698" actId="207"/>
          <ac:spMkLst>
            <pc:docMk/>
            <pc:sldMk cId="2878599424" sldId="263"/>
            <ac:spMk id="48" creationId="{DFC7E51E-E7C1-4C9B-AF07-159E402BB333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57" creationId="{E6B581E6-6D0E-49CF-8EAD-B48C89EED12B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58" creationId="{608D697C-D35B-4D37-A45E-86BDD69D7567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59" creationId="{1F993CDE-A957-4853-8BB5-92EEAD26655D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60" creationId="{D25ED2E3-28BF-4577-807F-242DDB33A9FD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61" creationId="{97C59F1E-F6C4-40D7-9D94-D0E3A1A05C31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65" creationId="{146C6516-EFD7-4BCE-9148-95A244343929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66" creationId="{8F84CF8E-46DC-4CD3-B604-AEAB62BDB5E9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67" creationId="{8D64A121-FED8-4A8B-8C01-2890840E17F1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68" creationId="{0BFA7027-64BD-4298-B03D-3DD70C2A1F88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69" creationId="{205A6526-E7DF-45AD-8A29-1DFA592AABCD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70" creationId="{351AED62-E4A1-4E7E-8D04-92C7A4BBFEB2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71" creationId="{0379DA01-8B42-4F30-9AF9-4CE312115C69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72" creationId="{523F7AB7-1BE6-44E2-92A2-03C9FABE704F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73" creationId="{1EC24DC4-593E-4EFC-A596-2E4A0D3F2FC4}"/>
          </ac:spMkLst>
        </pc:spChg>
        <pc:spChg chg="del">
          <ac:chgData name="Oleg Burik" userId="3cdaca232a35217d" providerId="LiveId" clId="{ECCC29A3-1CC7-4968-A6AE-6DB9B1854C65}" dt="2023-07-15T19:36:13.048" v="1898" actId="478"/>
          <ac:spMkLst>
            <pc:docMk/>
            <pc:sldMk cId="2878599424" sldId="263"/>
            <ac:spMk id="81" creationId="{DB5CB053-6587-4C66-B5B0-D7AC75ABF4D7}"/>
          </ac:spMkLst>
        </pc:spChg>
        <pc:spChg chg="del">
          <ac:chgData name="Oleg Burik" userId="3cdaca232a35217d" providerId="LiveId" clId="{ECCC29A3-1CC7-4968-A6AE-6DB9B1854C65}" dt="2023-07-15T19:36:11.944" v="1897" actId="478"/>
          <ac:spMkLst>
            <pc:docMk/>
            <pc:sldMk cId="2878599424" sldId="263"/>
            <ac:spMk id="82" creationId="{3E9C6CF7-A83E-4B02-AA8B-DDB923DCCEA2}"/>
          </ac:spMkLst>
        </pc:spChg>
        <pc:spChg chg="add mod">
          <ac:chgData name="Oleg Burik" userId="3cdaca232a35217d" providerId="LiveId" clId="{ECCC29A3-1CC7-4968-A6AE-6DB9B1854C65}" dt="2023-07-15T19:15:40.210" v="1772" actId="164"/>
          <ac:spMkLst>
            <pc:docMk/>
            <pc:sldMk cId="2878599424" sldId="263"/>
            <ac:spMk id="83" creationId="{77408DE8-B21C-4E68-AF61-21E0396A1C72}"/>
          </ac:spMkLst>
        </pc:spChg>
        <pc:spChg chg="add del mod">
          <ac:chgData name="Oleg Burik" userId="3cdaca232a35217d" providerId="LiveId" clId="{ECCC29A3-1CC7-4968-A6AE-6DB9B1854C65}" dt="2023-07-16T12:32:04.368" v="2707" actId="478"/>
          <ac:spMkLst>
            <pc:docMk/>
            <pc:sldMk cId="2878599424" sldId="263"/>
            <ac:spMk id="86" creationId="{0BFD0BC6-31CA-4611-898B-1667F28AC1F1}"/>
          </ac:spMkLst>
        </pc:spChg>
        <pc:spChg chg="add del mod">
          <ac:chgData name="Oleg Burik" userId="3cdaca232a35217d" providerId="LiveId" clId="{ECCC29A3-1CC7-4968-A6AE-6DB9B1854C65}" dt="2023-07-16T12:32:04.736" v="2708" actId="478"/>
          <ac:spMkLst>
            <pc:docMk/>
            <pc:sldMk cId="2878599424" sldId="263"/>
            <ac:spMk id="87" creationId="{40CE1E47-4C88-4D1E-82F5-E485DCE7910E}"/>
          </ac:spMkLst>
        </pc:spChg>
        <pc:spChg chg="add mod">
          <ac:chgData name="Oleg Burik" userId="3cdaca232a35217d" providerId="LiveId" clId="{ECCC29A3-1CC7-4968-A6AE-6DB9B1854C65}" dt="2023-07-15T19:18:42.021" v="1783" actId="164"/>
          <ac:spMkLst>
            <pc:docMk/>
            <pc:sldMk cId="2878599424" sldId="263"/>
            <ac:spMk id="88" creationId="{5595B1B1-1029-434D-8D8D-B671636AD8EF}"/>
          </ac:spMkLst>
        </pc:spChg>
        <pc:spChg chg="add mod">
          <ac:chgData name="Oleg Burik" userId="3cdaca232a35217d" providerId="LiveId" clId="{ECCC29A3-1CC7-4968-A6AE-6DB9B1854C65}" dt="2023-07-15T19:18:42.021" v="1783" actId="164"/>
          <ac:spMkLst>
            <pc:docMk/>
            <pc:sldMk cId="2878599424" sldId="263"/>
            <ac:spMk id="89" creationId="{09F99E84-A462-4596-9A18-5FBD2681F038}"/>
          </ac:spMkLst>
        </pc:spChg>
        <pc:spChg chg="add mod">
          <ac:chgData name="Oleg Burik" userId="3cdaca232a35217d" providerId="LiveId" clId="{ECCC29A3-1CC7-4968-A6AE-6DB9B1854C65}" dt="2023-07-15T19:22:45.742" v="1815" actId="1076"/>
          <ac:spMkLst>
            <pc:docMk/>
            <pc:sldMk cId="2878599424" sldId="263"/>
            <ac:spMk id="90" creationId="{325D6140-EA94-481E-9AF6-69D17755DC9B}"/>
          </ac:spMkLst>
        </pc:spChg>
        <pc:spChg chg="add mod">
          <ac:chgData name="Oleg Burik" userId="3cdaca232a35217d" providerId="LiveId" clId="{ECCC29A3-1CC7-4968-A6AE-6DB9B1854C65}" dt="2023-07-15T19:27:06.367" v="1822" actId="207"/>
          <ac:spMkLst>
            <pc:docMk/>
            <pc:sldMk cId="2878599424" sldId="263"/>
            <ac:spMk id="91" creationId="{DFDBDA6F-201C-4894-96D2-31980B705ED5}"/>
          </ac:spMkLst>
        </pc:spChg>
        <pc:spChg chg="add mod">
          <ac:chgData name="Oleg Burik" userId="3cdaca232a35217d" providerId="LiveId" clId="{ECCC29A3-1CC7-4968-A6AE-6DB9B1854C65}" dt="2023-07-15T19:27:53.327" v="1829" actId="208"/>
          <ac:spMkLst>
            <pc:docMk/>
            <pc:sldMk cId="2878599424" sldId="263"/>
            <ac:spMk id="92" creationId="{DFC99AED-3CDB-4BB7-8D26-8AA8B795BF3B}"/>
          </ac:spMkLst>
        </pc:spChg>
        <pc:spChg chg="add mod">
          <ac:chgData name="Oleg Burik" userId="3cdaca232a35217d" providerId="LiveId" clId="{ECCC29A3-1CC7-4968-A6AE-6DB9B1854C65}" dt="2023-07-15T19:27:53.327" v="1829" actId="208"/>
          <ac:spMkLst>
            <pc:docMk/>
            <pc:sldMk cId="2878599424" sldId="263"/>
            <ac:spMk id="93" creationId="{F743906B-8C1C-4D70-ABE1-B7B2B6C5DA6D}"/>
          </ac:spMkLst>
        </pc:spChg>
        <pc:spChg chg="add del mod">
          <ac:chgData name="Oleg Burik" userId="3cdaca232a35217d" providerId="LiveId" clId="{ECCC29A3-1CC7-4968-A6AE-6DB9B1854C65}" dt="2023-07-16T12:40:37.969" v="2784" actId="478"/>
          <ac:spMkLst>
            <pc:docMk/>
            <pc:sldMk cId="2878599424" sldId="263"/>
            <ac:spMk id="94" creationId="{92A6715C-5CCD-48E0-9D41-0B08599C3E5E}"/>
          </ac:spMkLst>
        </pc:spChg>
        <pc:spChg chg="add del mod">
          <ac:chgData name="Oleg Burik" userId="3cdaca232a35217d" providerId="LiveId" clId="{ECCC29A3-1CC7-4968-A6AE-6DB9B1854C65}" dt="2023-07-16T12:40:39.093" v="2785" actId="478"/>
          <ac:spMkLst>
            <pc:docMk/>
            <pc:sldMk cId="2878599424" sldId="263"/>
            <ac:spMk id="95" creationId="{D1C400C5-3DB2-41BE-989F-EF56CC483D78}"/>
          </ac:spMkLst>
        </pc:spChg>
        <pc:spChg chg="add mod">
          <ac:chgData name="Oleg Burik" userId="3cdaca232a35217d" providerId="LiveId" clId="{ECCC29A3-1CC7-4968-A6AE-6DB9B1854C65}" dt="2023-07-16T12:43:41.156" v="2864" actId="20577"/>
          <ac:spMkLst>
            <pc:docMk/>
            <pc:sldMk cId="2878599424" sldId="263"/>
            <ac:spMk id="96" creationId="{603A8448-0355-4E4C-B174-9E6D0C67C7C4}"/>
          </ac:spMkLst>
        </pc:spChg>
        <pc:spChg chg="add del mod">
          <ac:chgData name="Oleg Burik" userId="3cdaca232a35217d" providerId="LiveId" clId="{ECCC29A3-1CC7-4968-A6AE-6DB9B1854C65}" dt="2023-07-15T19:36:27.456" v="1908" actId="21"/>
          <ac:spMkLst>
            <pc:docMk/>
            <pc:sldMk cId="2878599424" sldId="263"/>
            <ac:spMk id="97" creationId="{386E5249-B92E-4F09-B934-023D06B0F244}"/>
          </ac:spMkLst>
        </pc:spChg>
        <pc:spChg chg="mod">
          <ac:chgData name="Oleg Burik" userId="3cdaca232a35217d" providerId="LiveId" clId="{ECCC29A3-1CC7-4968-A6AE-6DB9B1854C65}" dt="2023-07-15T19:12:00.863" v="1734" actId="208"/>
          <ac:spMkLst>
            <pc:docMk/>
            <pc:sldMk cId="2878599424" sldId="263"/>
            <ac:spMk id="103" creationId="{D5F833D9-466D-4E62-8F4D-BF7AD4D836F2}"/>
          </ac:spMkLst>
        </pc:spChg>
        <pc:spChg chg="add mod">
          <ac:chgData name="Oleg Burik" userId="3cdaca232a35217d" providerId="LiveId" clId="{ECCC29A3-1CC7-4968-A6AE-6DB9B1854C65}" dt="2023-07-16T12:42:17.782" v="2860" actId="1076"/>
          <ac:spMkLst>
            <pc:docMk/>
            <pc:sldMk cId="2878599424" sldId="263"/>
            <ac:spMk id="114" creationId="{B93E801F-7684-4DE5-855D-B152C970751E}"/>
          </ac:spMkLst>
        </pc:spChg>
        <pc:spChg chg="add mod">
          <ac:chgData name="Oleg Burik" userId="3cdaca232a35217d" providerId="LiveId" clId="{ECCC29A3-1CC7-4968-A6AE-6DB9B1854C65}" dt="2023-07-16T12:42:21.337" v="2861" actId="1076"/>
          <ac:spMkLst>
            <pc:docMk/>
            <pc:sldMk cId="2878599424" sldId="263"/>
            <ac:spMk id="115" creationId="{5B233289-C3B6-4D18-A73F-36D584DC1C2E}"/>
          </ac:spMkLst>
        </pc:spChg>
        <pc:grpChg chg="add mod ord">
          <ac:chgData name="Oleg Burik" userId="3cdaca232a35217d" providerId="LiveId" clId="{ECCC29A3-1CC7-4968-A6AE-6DB9B1854C65}" dt="2023-07-15T19:20:01.628" v="1798" actId="1076"/>
          <ac:grpSpMkLst>
            <pc:docMk/>
            <pc:sldMk cId="2878599424" sldId="263"/>
            <ac:grpSpMk id="5" creationId="{0F5ED1DF-E012-4CF2-A9FE-B6993CA92631}"/>
          </ac:grpSpMkLst>
        </pc:grpChg>
        <pc:grpChg chg="add mod">
          <ac:chgData name="Oleg Burik" userId="3cdaca232a35217d" providerId="LiveId" clId="{ECCC29A3-1CC7-4968-A6AE-6DB9B1854C65}" dt="2023-07-15T19:09:17.510" v="1698" actId="207"/>
          <ac:grpSpMkLst>
            <pc:docMk/>
            <pc:sldMk cId="2878599424" sldId="263"/>
            <ac:grpSpMk id="6" creationId="{392C28A1-5E40-44AD-A81C-780AA37565F2}"/>
          </ac:grpSpMkLst>
        </pc:grpChg>
        <pc:grpChg chg="add mod">
          <ac:chgData name="Oleg Burik" userId="3cdaca232a35217d" providerId="LiveId" clId="{ECCC29A3-1CC7-4968-A6AE-6DB9B1854C65}" dt="2023-07-15T19:20:18.713" v="1804" actId="1038"/>
          <ac:grpSpMkLst>
            <pc:docMk/>
            <pc:sldMk cId="2878599424" sldId="263"/>
            <ac:grpSpMk id="7" creationId="{477B26ED-F35C-436E-B12E-4CD698D801F4}"/>
          </ac:grpSpMkLst>
        </pc:grpChg>
        <pc:grpChg chg="add mod">
          <ac:chgData name="Oleg Burik" userId="3cdaca232a35217d" providerId="LiveId" clId="{ECCC29A3-1CC7-4968-A6AE-6DB9B1854C65}" dt="2023-07-15T19:15:40.210" v="1772" actId="164"/>
          <ac:grpSpMkLst>
            <pc:docMk/>
            <pc:sldMk cId="2878599424" sldId="263"/>
            <ac:grpSpMk id="8" creationId="{2C9C6B17-944D-49F6-BC1F-8D6040C2B7AE}"/>
          </ac:grpSpMkLst>
        </pc:grpChg>
        <pc:grpChg chg="add mod">
          <ac:chgData name="Oleg Burik" userId="3cdaca232a35217d" providerId="LiveId" clId="{ECCC29A3-1CC7-4968-A6AE-6DB9B1854C65}" dt="2023-07-15T19:15:50.310" v="1773" actId="1076"/>
          <ac:grpSpMkLst>
            <pc:docMk/>
            <pc:sldMk cId="2878599424" sldId="263"/>
            <ac:grpSpMk id="11" creationId="{73BE8521-0518-4E78-8293-C40BD6905E15}"/>
          </ac:grpSpMkLst>
        </pc:grpChg>
        <pc:grpChg chg="add mod">
          <ac:chgData name="Oleg Burik" userId="3cdaca232a35217d" providerId="LiveId" clId="{ECCC29A3-1CC7-4968-A6AE-6DB9B1854C65}" dt="2023-07-15T19:20:36.552" v="1807" actId="1035"/>
          <ac:grpSpMkLst>
            <pc:docMk/>
            <pc:sldMk cId="2878599424" sldId="263"/>
            <ac:grpSpMk id="12" creationId="{74994012-2530-48D8-BA56-C03A83A5AC7F}"/>
          </ac:grpSpMkLst>
        </pc:grpChg>
        <pc:grpChg chg="add mod">
          <ac:chgData name="Oleg Burik" userId="3cdaca232a35217d" providerId="LiveId" clId="{ECCC29A3-1CC7-4968-A6AE-6DB9B1854C65}" dt="2023-07-16T12:33:26.552" v="2726" actId="164"/>
          <ac:grpSpMkLst>
            <pc:docMk/>
            <pc:sldMk cId="2878599424" sldId="263"/>
            <ac:grpSpMk id="35" creationId="{821B98DA-8D4F-4ACE-AB39-5C0701FC8016}"/>
          </ac:grpSpMkLst>
        </pc:grpChg>
        <pc:grpChg chg="del">
          <ac:chgData name="Oleg Burik" userId="3cdaca232a35217d" providerId="LiveId" clId="{ECCC29A3-1CC7-4968-A6AE-6DB9B1854C65}" dt="2023-07-15T19:03:20.791" v="1612" actId="478"/>
          <ac:grpSpMkLst>
            <pc:docMk/>
            <pc:sldMk cId="2878599424" sldId="263"/>
            <ac:grpSpMk id="80" creationId="{C2A6A2F8-233A-48A2-B71D-56EFF85E96C5}"/>
          </ac:grpSpMkLst>
        </pc:grpChg>
        <pc:grpChg chg="mod ord">
          <ac:chgData name="Oleg Burik" userId="3cdaca232a35217d" providerId="LiveId" clId="{ECCC29A3-1CC7-4968-A6AE-6DB9B1854C65}" dt="2023-07-15T19:18:49.146" v="1785" actId="1076"/>
          <ac:grpSpMkLst>
            <pc:docMk/>
            <pc:sldMk cId="2878599424" sldId="263"/>
            <ac:grpSpMk id="104" creationId="{EC938269-5E7C-4CDB-81E4-2FFC6CB8FE9A}"/>
          </ac:grpSpMkLst>
        </pc:grpChg>
        <pc:inkChg chg="add del">
          <ac:chgData name="Oleg Burik" userId="3cdaca232a35217d" providerId="LiveId" clId="{ECCC29A3-1CC7-4968-A6AE-6DB9B1854C65}" dt="2023-07-15T19:30:56.002" v="1835" actId="9405"/>
          <ac:inkMkLst>
            <pc:docMk/>
            <pc:sldMk cId="2878599424" sldId="263"/>
            <ac:inkMk id="13" creationId="{FCC24EBA-014F-480A-814F-D7CA928E0F30}"/>
          </ac:inkMkLst>
        </pc:ink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19" creationId="{311C8B85-3CF8-4303-BC38-97650915A463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0" creationId="{0C2AE884-7E4F-4826-A4A6-269248413DD9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1" creationId="{E4426990-25FB-4DD4-9C55-5429F59D6122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2" creationId="{4BF42F32-7E1D-4BB8-91FA-C903E31A0608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3" creationId="{8D0D92E7-AEA2-47D7-8517-64E905024A6E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4" creationId="{08C59A29-E1FB-4F46-89B0-4AE85AA34DB6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5" creationId="{0CE02570-D5B0-48C9-9E5F-A73474F4F8AD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6" creationId="{4F409C08-B3DE-4871-B6C8-45B470CCD3B3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7" creationId="{FE18CD25-1A9A-4ABE-A9B6-52B0DCEEC828}"/>
          </ac:cxnSpMkLst>
        </pc:cxnChg>
        <pc:cxnChg chg="mod">
          <ac:chgData name="Oleg Burik" userId="3cdaca232a35217d" providerId="LiveId" clId="{ECCC29A3-1CC7-4968-A6AE-6DB9B1854C65}" dt="2023-07-15T19:12:00.863" v="1734" actId="208"/>
          <ac:cxnSpMkLst>
            <pc:docMk/>
            <pc:sldMk cId="2878599424" sldId="263"/>
            <ac:cxnSpMk id="28" creationId="{171DCC45-CB8E-4BD6-8488-02D85A67E00E}"/>
          </ac:cxnSpMkLst>
        </pc:cxnChg>
        <pc:cxnChg chg="add mod">
          <ac:chgData name="Oleg Burik" userId="3cdaca232a35217d" providerId="LiveId" clId="{ECCC29A3-1CC7-4968-A6AE-6DB9B1854C65}" dt="2023-07-16T12:37:48.178" v="2747" actId="693"/>
          <ac:cxnSpMkLst>
            <pc:docMk/>
            <pc:sldMk cId="2878599424" sldId="263"/>
            <ac:cxnSpMk id="38" creationId="{B5D2FFE7-FB3C-4D80-BE98-BA92703ED11F}"/>
          </ac:cxnSpMkLst>
        </pc:cxnChg>
        <pc:cxnChg chg="add mod">
          <ac:chgData name="Oleg Burik" userId="3cdaca232a35217d" providerId="LiveId" clId="{ECCC29A3-1CC7-4968-A6AE-6DB9B1854C65}" dt="2023-07-15T19:19:55.725" v="1797" actId="208"/>
          <ac:cxnSpMkLst>
            <pc:docMk/>
            <pc:sldMk cId="2878599424" sldId="263"/>
            <ac:cxnSpMk id="40" creationId="{B40DEC5A-E45C-4705-9E9C-A31E59B0DE0D}"/>
          </ac:cxnSpMkLst>
        </pc:cxnChg>
        <pc:cxnChg chg="add mod">
          <ac:chgData name="Oleg Burik" userId="3cdaca232a35217d" providerId="LiveId" clId="{ECCC29A3-1CC7-4968-A6AE-6DB9B1854C65}" dt="2023-07-15T19:19:55.725" v="1797" actId="208"/>
          <ac:cxnSpMkLst>
            <pc:docMk/>
            <pc:sldMk cId="2878599424" sldId="263"/>
            <ac:cxnSpMk id="41" creationId="{598428C3-574E-478D-A067-B3FDE1A23455}"/>
          </ac:cxnSpMkLst>
        </pc:cxnChg>
        <pc:cxnChg chg="add mod">
          <ac:chgData name="Oleg Burik" userId="3cdaca232a35217d" providerId="LiveId" clId="{ECCC29A3-1CC7-4968-A6AE-6DB9B1854C65}" dt="2023-07-15T19:19:55.725" v="1797" actId="208"/>
          <ac:cxnSpMkLst>
            <pc:docMk/>
            <pc:sldMk cId="2878599424" sldId="263"/>
            <ac:cxnSpMk id="42" creationId="{2509C24B-44FE-4ACF-A96A-6C438D349015}"/>
          </ac:cxnSpMkLst>
        </pc:cxnChg>
        <pc:cxnChg chg="add mod">
          <ac:chgData name="Oleg Burik" userId="3cdaca232a35217d" providerId="LiveId" clId="{ECCC29A3-1CC7-4968-A6AE-6DB9B1854C65}" dt="2023-07-15T19:19:55.725" v="1797" actId="208"/>
          <ac:cxnSpMkLst>
            <pc:docMk/>
            <pc:sldMk cId="2878599424" sldId="263"/>
            <ac:cxnSpMk id="43" creationId="{53CCAEF4-4FC2-4AC3-B7FE-F91BAB9E9EAC}"/>
          </ac:cxnSpMkLst>
        </pc:cxnChg>
        <pc:cxnChg chg="add mod">
          <ac:chgData name="Oleg Burik" userId="3cdaca232a35217d" providerId="LiveId" clId="{ECCC29A3-1CC7-4968-A6AE-6DB9B1854C65}" dt="2023-07-16T12:38:31.355" v="2755" actId="693"/>
          <ac:cxnSpMkLst>
            <pc:docMk/>
            <pc:sldMk cId="2878599424" sldId="263"/>
            <ac:cxnSpMk id="44" creationId="{1834DE6B-167A-456B-AA0F-4A56D890E56E}"/>
          </ac:cxnSpMkLst>
        </pc:cxnChg>
        <pc:cxnChg chg="add mod">
          <ac:chgData name="Oleg Burik" userId="3cdaca232a35217d" providerId="LiveId" clId="{ECCC29A3-1CC7-4968-A6AE-6DB9B1854C65}" dt="2023-07-15T19:14:35.559" v="1763" actId="208"/>
          <ac:cxnSpMkLst>
            <pc:docMk/>
            <pc:sldMk cId="2878599424" sldId="263"/>
            <ac:cxnSpMk id="50" creationId="{072091DE-7E0D-4E19-8D3D-04E261965A48}"/>
          </ac:cxnSpMkLst>
        </pc:cxnChg>
        <pc:cxnChg chg="add mod">
          <ac:chgData name="Oleg Burik" userId="3cdaca232a35217d" providerId="LiveId" clId="{ECCC29A3-1CC7-4968-A6AE-6DB9B1854C65}" dt="2023-07-15T19:10:26.449" v="1722" actId="208"/>
          <ac:cxnSpMkLst>
            <pc:docMk/>
            <pc:sldMk cId="2878599424" sldId="263"/>
            <ac:cxnSpMk id="51" creationId="{CE66620B-93B5-40CE-BF33-7B3C609FBB60}"/>
          </ac:cxnSpMkLst>
        </pc:cxnChg>
        <pc:cxnChg chg="add mod">
          <ac:chgData name="Oleg Burik" userId="3cdaca232a35217d" providerId="LiveId" clId="{ECCC29A3-1CC7-4968-A6AE-6DB9B1854C65}" dt="2023-07-15T19:10:26.449" v="1722" actId="208"/>
          <ac:cxnSpMkLst>
            <pc:docMk/>
            <pc:sldMk cId="2878599424" sldId="263"/>
            <ac:cxnSpMk id="52" creationId="{281DCFA7-A646-47F4-ABE0-38CF1DA9D989}"/>
          </ac:cxnSpMkLst>
        </pc:cxnChg>
        <pc:cxnChg chg="add mod">
          <ac:chgData name="Oleg Burik" userId="3cdaca232a35217d" providerId="LiveId" clId="{ECCC29A3-1CC7-4968-A6AE-6DB9B1854C65}" dt="2023-07-15T19:11:15.935" v="1732" actId="208"/>
          <ac:cxnSpMkLst>
            <pc:docMk/>
            <pc:sldMk cId="2878599424" sldId="263"/>
            <ac:cxnSpMk id="54" creationId="{AEB98AA2-59C3-412C-B255-BC1A7D1FE5BB}"/>
          </ac:cxnSpMkLst>
        </pc:cxnChg>
        <pc:cxnChg chg="add mod">
          <ac:chgData name="Oleg Burik" userId="3cdaca232a35217d" providerId="LiveId" clId="{ECCC29A3-1CC7-4968-A6AE-6DB9B1854C65}" dt="2023-07-15T19:11:15.935" v="1732" actId="208"/>
          <ac:cxnSpMkLst>
            <pc:docMk/>
            <pc:sldMk cId="2878599424" sldId="263"/>
            <ac:cxnSpMk id="55" creationId="{2760BBB5-57BE-4142-AC74-D1CA84F0F3D6}"/>
          </ac:cxnSpMkLst>
        </pc:cxnChg>
        <pc:cxnChg chg="add mod">
          <ac:chgData name="Oleg Burik" userId="3cdaca232a35217d" providerId="LiveId" clId="{ECCC29A3-1CC7-4968-A6AE-6DB9B1854C65}" dt="2023-07-15T19:15:40.210" v="1772" actId="164"/>
          <ac:cxnSpMkLst>
            <pc:docMk/>
            <pc:sldMk cId="2878599424" sldId="263"/>
            <ac:cxnSpMk id="62" creationId="{0F12E63E-DEFC-4F68-ADFE-F5640FDA9762}"/>
          </ac:cxnSpMkLst>
        </pc:cxnChg>
        <pc:cxnChg chg="add del mod">
          <ac:chgData name="Oleg Burik" userId="3cdaca232a35217d" providerId="LiveId" clId="{ECCC29A3-1CC7-4968-A6AE-6DB9B1854C65}" dt="2023-07-16T12:32:27.010" v="2716" actId="478"/>
          <ac:cxnSpMkLst>
            <pc:docMk/>
            <pc:sldMk cId="2878599424" sldId="263"/>
            <ac:cxnSpMk id="84" creationId="{4D2E5201-EC26-4F16-8F0A-B5491E58CE99}"/>
          </ac:cxnSpMkLst>
        </pc:cxnChg>
        <pc:cxnChg chg="add del mod">
          <ac:chgData name="Oleg Burik" userId="3cdaca232a35217d" providerId="LiveId" clId="{ECCC29A3-1CC7-4968-A6AE-6DB9B1854C65}" dt="2023-07-16T12:32:24.530" v="2715" actId="478"/>
          <ac:cxnSpMkLst>
            <pc:docMk/>
            <pc:sldMk cId="2878599424" sldId="263"/>
            <ac:cxnSpMk id="85" creationId="{953454DF-1C93-4568-A22B-3C60BA040340}"/>
          </ac:cxnSpMkLst>
        </pc:cxnChg>
        <pc:cxnChg chg="add mod">
          <ac:chgData name="Oleg Burik" userId="3cdaca232a35217d" providerId="LiveId" clId="{ECCC29A3-1CC7-4968-A6AE-6DB9B1854C65}" dt="2023-07-16T12:33:26.552" v="2726" actId="164"/>
          <ac:cxnSpMkLst>
            <pc:docMk/>
            <pc:sldMk cId="2878599424" sldId="263"/>
            <ac:cxnSpMk id="98" creationId="{2FBC1446-10FD-4121-9D5E-1F7C4B7AC2FA}"/>
          </ac:cxnSpMkLst>
        </pc:cxnChg>
        <pc:cxnChg chg="add mod">
          <ac:chgData name="Oleg Burik" userId="3cdaca232a35217d" providerId="LiveId" clId="{ECCC29A3-1CC7-4968-A6AE-6DB9B1854C65}" dt="2023-07-16T12:33:26.552" v="2726" actId="164"/>
          <ac:cxnSpMkLst>
            <pc:docMk/>
            <pc:sldMk cId="2878599424" sldId="263"/>
            <ac:cxnSpMk id="99" creationId="{E82B7662-44C1-480F-BC26-7B0B0AF52731}"/>
          </ac:cxnSpMkLst>
        </pc:cxnChg>
        <pc:cxnChg chg="add del mod">
          <ac:chgData name="Oleg Burik" userId="3cdaca232a35217d" providerId="LiveId" clId="{ECCC29A3-1CC7-4968-A6AE-6DB9B1854C65}" dt="2023-07-16T12:32:48.358" v="2720" actId="478"/>
          <ac:cxnSpMkLst>
            <pc:docMk/>
            <pc:sldMk cId="2878599424" sldId="263"/>
            <ac:cxnSpMk id="100" creationId="{7244602A-6E2B-4F0D-9E8F-EE01E9C208B5}"/>
          </ac:cxnSpMkLst>
        </pc:cxnChg>
        <pc:cxnChg chg="add mod">
          <ac:chgData name="Oleg Burik" userId="3cdaca232a35217d" providerId="LiveId" clId="{ECCC29A3-1CC7-4968-A6AE-6DB9B1854C65}" dt="2023-07-16T12:38:44.109" v="2758" actId="693"/>
          <ac:cxnSpMkLst>
            <pc:docMk/>
            <pc:sldMk cId="2878599424" sldId="263"/>
            <ac:cxnSpMk id="101" creationId="{3D1A77FF-4C66-4D5E-B61C-4017520BABE0}"/>
          </ac:cxnSpMkLst>
        </pc:cxnChg>
        <pc:cxnChg chg="add mod">
          <ac:chgData name="Oleg Burik" userId="3cdaca232a35217d" providerId="LiveId" clId="{ECCC29A3-1CC7-4968-A6AE-6DB9B1854C65}" dt="2023-07-16T12:39:16.195" v="2765" actId="693"/>
          <ac:cxnSpMkLst>
            <pc:docMk/>
            <pc:sldMk cId="2878599424" sldId="263"/>
            <ac:cxnSpMk id="105" creationId="{11E117C8-11B9-4A32-A188-F7E56BEEA213}"/>
          </ac:cxnSpMkLst>
        </pc:cxnChg>
        <pc:cxnChg chg="add mod">
          <ac:chgData name="Oleg Burik" userId="3cdaca232a35217d" providerId="LiveId" clId="{ECCC29A3-1CC7-4968-A6AE-6DB9B1854C65}" dt="2023-07-16T12:39:30.083" v="2768" actId="693"/>
          <ac:cxnSpMkLst>
            <pc:docMk/>
            <pc:sldMk cId="2878599424" sldId="263"/>
            <ac:cxnSpMk id="111" creationId="{8C849239-706F-4D78-BAE6-0A3D9032C159}"/>
          </ac:cxnSpMkLst>
        </pc:cxnChg>
        <pc:cxnChg chg="add mod">
          <ac:chgData name="Oleg Burik" userId="3cdaca232a35217d" providerId="LiveId" clId="{ECCC29A3-1CC7-4968-A6AE-6DB9B1854C65}" dt="2023-07-16T12:39:46.065" v="2771" actId="693"/>
          <ac:cxnSpMkLst>
            <pc:docMk/>
            <pc:sldMk cId="2878599424" sldId="263"/>
            <ac:cxnSpMk id="113" creationId="{F4F00090-F927-4EE7-B836-9657FAC33FAF}"/>
          </ac:cxnSpMkLst>
        </pc:cxnChg>
      </pc:sldChg>
      <pc:sldChg chg="modSp new del mod">
        <pc:chgData name="Oleg Burik" userId="3cdaca232a35217d" providerId="LiveId" clId="{ECCC29A3-1CC7-4968-A6AE-6DB9B1854C65}" dt="2023-07-16T13:44:55.625" v="4139" actId="2696"/>
        <pc:sldMkLst>
          <pc:docMk/>
          <pc:sldMk cId="1328864410" sldId="264"/>
        </pc:sldMkLst>
        <pc:spChg chg="mod">
          <ac:chgData name="Oleg Burik" userId="3cdaca232a35217d" providerId="LiveId" clId="{ECCC29A3-1CC7-4968-A6AE-6DB9B1854C65}" dt="2023-07-15T19:38:13.782" v="1939" actId="27636"/>
          <ac:spMkLst>
            <pc:docMk/>
            <pc:sldMk cId="1328864410" sldId="264"/>
            <ac:spMk id="3" creationId="{DB311E6F-2E2D-406C-A725-D868F7012AA8}"/>
          </ac:spMkLst>
        </pc:spChg>
        <pc:spChg chg="mod">
          <ac:chgData name="Oleg Burik" userId="3cdaca232a35217d" providerId="LiveId" clId="{ECCC29A3-1CC7-4968-A6AE-6DB9B1854C65}" dt="2023-07-15T19:38:13.781" v="1938" actId="27636"/>
          <ac:spMkLst>
            <pc:docMk/>
            <pc:sldMk cId="1328864410" sldId="264"/>
            <ac:spMk id="4" creationId="{78457D4A-F3C3-4A84-89CD-BA2B1C134387}"/>
          </ac:spMkLst>
        </pc:spChg>
      </pc:sldChg>
      <pc:sldChg chg="addSp delSp modSp add mod delAnim modAnim">
        <pc:chgData name="Oleg Burik" userId="3cdaca232a35217d" providerId="LiveId" clId="{ECCC29A3-1CC7-4968-A6AE-6DB9B1854C65}" dt="2023-07-15T21:12:26.091" v="2367" actId="113"/>
        <pc:sldMkLst>
          <pc:docMk/>
          <pc:sldMk cId="1454979836" sldId="265"/>
        </pc:sldMkLst>
        <pc:spChg chg="mod">
          <ac:chgData name="Oleg Burik" userId="3cdaca232a35217d" providerId="LiveId" clId="{ECCC29A3-1CC7-4968-A6AE-6DB9B1854C65}" dt="2023-07-15T21:06:06.535" v="2324" actId="113"/>
          <ac:spMkLst>
            <pc:docMk/>
            <pc:sldMk cId="1454979836" sldId="265"/>
            <ac:spMk id="2" creationId="{7201C2DC-C9F7-4D11-99DA-AFCED4468741}"/>
          </ac:spMkLst>
        </pc:spChg>
        <pc:spChg chg="del mod">
          <ac:chgData name="Oleg Burik" userId="3cdaca232a35217d" providerId="LiveId" clId="{ECCC29A3-1CC7-4968-A6AE-6DB9B1854C65}" dt="2023-07-15T19:37:58.822" v="1933" actId="478"/>
          <ac:spMkLst>
            <pc:docMk/>
            <pc:sldMk cId="1454979836" sldId="265"/>
            <ac:spMk id="3" creationId="{7CA0C1B6-4B07-4EE4-82A8-DAE2547CAA0C}"/>
          </ac:spMkLst>
        </pc:spChg>
        <pc:spChg chg="mod">
          <ac:chgData name="Oleg Burik" userId="3cdaca232a35217d" providerId="LiveId" clId="{ECCC29A3-1CC7-4968-A6AE-6DB9B1854C65}" dt="2023-07-15T21:12:26.091" v="2367" actId="113"/>
          <ac:spMkLst>
            <pc:docMk/>
            <pc:sldMk cId="1454979836" sldId="265"/>
            <ac:spMk id="4" creationId="{1B78045B-EAA6-4CC0-945E-869CA88BBA7D}"/>
          </ac:spMkLst>
        </pc:spChg>
        <pc:spChg chg="del">
          <ac:chgData name="Oleg Burik" userId="3cdaca232a35217d" providerId="LiveId" clId="{ECCC29A3-1CC7-4968-A6AE-6DB9B1854C65}" dt="2023-07-15T19:38:00.236" v="1934" actId="478"/>
          <ac:spMkLst>
            <pc:docMk/>
            <pc:sldMk cId="1454979836" sldId="265"/>
            <ac:spMk id="15" creationId="{97511E8F-8B96-482F-A89B-265655060BC5}"/>
          </ac:spMkLst>
        </pc:spChg>
        <pc:spChg chg="del">
          <ac:chgData name="Oleg Burik" userId="3cdaca232a35217d" providerId="LiveId" clId="{ECCC29A3-1CC7-4968-A6AE-6DB9B1854C65}" dt="2023-07-15T19:38:03.703" v="1936" actId="478"/>
          <ac:spMkLst>
            <pc:docMk/>
            <pc:sldMk cId="1454979836" sldId="265"/>
            <ac:spMk id="16" creationId="{186D79D3-D1BD-4C2C-A84E-EA0CBF1A9C44}"/>
          </ac:spMkLst>
        </pc:spChg>
        <pc:spChg chg="add mod">
          <ac:chgData name="Oleg Burik" userId="3cdaca232a35217d" providerId="LiveId" clId="{ECCC29A3-1CC7-4968-A6AE-6DB9B1854C65}" dt="2023-07-15T19:42:40.249" v="2013" actId="1076"/>
          <ac:spMkLst>
            <pc:docMk/>
            <pc:sldMk cId="1454979836" sldId="265"/>
            <ac:spMk id="75" creationId="{019EA7D0-1ABE-4396-B79C-741AF7718023}"/>
          </ac:spMkLst>
        </pc:spChg>
        <pc:spChg chg="add mod">
          <ac:chgData name="Oleg Burik" userId="3cdaca232a35217d" providerId="LiveId" clId="{ECCC29A3-1CC7-4968-A6AE-6DB9B1854C65}" dt="2023-07-15T19:42:42.632" v="2015" actId="20577"/>
          <ac:spMkLst>
            <pc:docMk/>
            <pc:sldMk cId="1454979836" sldId="265"/>
            <ac:spMk id="76" creationId="{91E66466-7B38-4EDD-AA1C-8EFE6381C663}"/>
          </ac:spMkLst>
        </pc:spChg>
        <pc:spChg chg="add del mod">
          <ac:chgData name="Oleg Burik" userId="3cdaca232a35217d" providerId="LiveId" clId="{ECCC29A3-1CC7-4968-A6AE-6DB9B1854C65}" dt="2023-07-15T19:41:28.527" v="1994" actId="478"/>
          <ac:spMkLst>
            <pc:docMk/>
            <pc:sldMk cId="1454979836" sldId="265"/>
            <ac:spMk id="77" creationId="{5109E7A1-2B7C-45E3-B9EF-127258CB6B13}"/>
          </ac:spMkLst>
        </pc:spChg>
        <pc:spChg chg="add del mod">
          <ac:chgData name="Oleg Burik" userId="3cdaca232a35217d" providerId="LiveId" clId="{ECCC29A3-1CC7-4968-A6AE-6DB9B1854C65}" dt="2023-07-15T19:41:28.527" v="1994" actId="478"/>
          <ac:spMkLst>
            <pc:docMk/>
            <pc:sldMk cId="1454979836" sldId="265"/>
            <ac:spMk id="78" creationId="{37E546D4-569A-4D62-9FF8-29255084B144}"/>
          </ac:spMkLst>
        </pc:spChg>
        <pc:spChg chg="add del mod">
          <ac:chgData name="Oleg Burik" userId="3cdaca232a35217d" providerId="LiveId" clId="{ECCC29A3-1CC7-4968-A6AE-6DB9B1854C65}" dt="2023-07-15T19:41:28.527" v="1994" actId="478"/>
          <ac:spMkLst>
            <pc:docMk/>
            <pc:sldMk cId="1454979836" sldId="265"/>
            <ac:spMk id="79" creationId="{48F1966E-4F07-48C4-A9E7-C4BA552E9B04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80" creationId="{916C38BF-5420-4E84-BDC4-B331BC32FD20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81" creationId="{173B70D6-BFD0-4F70-AAA5-059404C14C46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82" creationId="{7F98E652-887B-4329-9908-C68AC0BE2B9A}"/>
          </ac:spMkLst>
        </pc:spChg>
        <pc:spChg chg="del">
          <ac:chgData name="Oleg Burik" userId="3cdaca232a35217d" providerId="LiveId" clId="{ECCC29A3-1CC7-4968-A6AE-6DB9B1854C65}" dt="2023-07-15T19:38:00.236" v="1934" actId="478"/>
          <ac:spMkLst>
            <pc:docMk/>
            <pc:sldMk cId="1454979836" sldId="265"/>
            <ac:spMk id="90" creationId="{325D6140-EA94-481E-9AF6-69D17755DC9B}"/>
          </ac:spMkLst>
        </pc:spChg>
        <pc:spChg chg="del">
          <ac:chgData name="Oleg Burik" userId="3cdaca232a35217d" providerId="LiveId" clId="{ECCC29A3-1CC7-4968-A6AE-6DB9B1854C65}" dt="2023-07-15T19:38:00.236" v="1934" actId="478"/>
          <ac:spMkLst>
            <pc:docMk/>
            <pc:sldMk cId="1454979836" sldId="265"/>
            <ac:spMk id="91" creationId="{DFDBDA6F-201C-4894-96D2-31980B705ED5}"/>
          </ac:spMkLst>
        </pc:spChg>
        <pc:spChg chg="del">
          <ac:chgData name="Oleg Burik" userId="3cdaca232a35217d" providerId="LiveId" clId="{ECCC29A3-1CC7-4968-A6AE-6DB9B1854C65}" dt="2023-07-15T19:38:00.236" v="1934" actId="478"/>
          <ac:spMkLst>
            <pc:docMk/>
            <pc:sldMk cId="1454979836" sldId="265"/>
            <ac:spMk id="92" creationId="{DFC99AED-3CDB-4BB7-8D26-8AA8B795BF3B}"/>
          </ac:spMkLst>
        </pc:spChg>
        <pc:spChg chg="del">
          <ac:chgData name="Oleg Burik" userId="3cdaca232a35217d" providerId="LiveId" clId="{ECCC29A3-1CC7-4968-A6AE-6DB9B1854C65}" dt="2023-07-15T19:38:00.236" v="1934" actId="478"/>
          <ac:spMkLst>
            <pc:docMk/>
            <pc:sldMk cId="1454979836" sldId="265"/>
            <ac:spMk id="93" creationId="{F743906B-8C1C-4D70-ABE1-B7B2B6C5DA6D}"/>
          </ac:spMkLst>
        </pc:spChg>
        <pc:spChg chg="del">
          <ac:chgData name="Oleg Burik" userId="3cdaca232a35217d" providerId="LiveId" clId="{ECCC29A3-1CC7-4968-A6AE-6DB9B1854C65}" dt="2023-07-15T19:38:01.516" v="1935" actId="478"/>
          <ac:spMkLst>
            <pc:docMk/>
            <pc:sldMk cId="1454979836" sldId="265"/>
            <ac:spMk id="94" creationId="{92A6715C-5CCD-48E0-9D41-0B08599C3E5E}"/>
          </ac:spMkLst>
        </pc:spChg>
        <pc:spChg chg="del">
          <ac:chgData name="Oleg Burik" userId="3cdaca232a35217d" providerId="LiveId" clId="{ECCC29A3-1CC7-4968-A6AE-6DB9B1854C65}" dt="2023-07-15T19:38:01.516" v="1935" actId="478"/>
          <ac:spMkLst>
            <pc:docMk/>
            <pc:sldMk cId="1454979836" sldId="265"/>
            <ac:spMk id="95" creationId="{D1C400C5-3DB2-41BE-989F-EF56CC483D78}"/>
          </ac:spMkLst>
        </pc:spChg>
        <pc:spChg chg="del">
          <ac:chgData name="Oleg Burik" userId="3cdaca232a35217d" providerId="LiveId" clId="{ECCC29A3-1CC7-4968-A6AE-6DB9B1854C65}" dt="2023-07-15T19:38:01.516" v="1935" actId="478"/>
          <ac:spMkLst>
            <pc:docMk/>
            <pc:sldMk cId="1454979836" sldId="265"/>
            <ac:spMk id="96" creationId="{603A8448-0355-4E4C-B174-9E6D0C67C7C4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97" creationId="{BB11E67D-635C-4798-B60B-7228AD6A2D69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98" creationId="{BD23E9F1-14B2-4C8E-AEC3-480C30CC6933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99" creationId="{8E002393-D77C-4EF7-B9D2-B15CCA1B7AD7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0" creationId="{C95B8771-047F-4BC1-84AD-D59B54319013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1" creationId="{56CC84AE-0D78-491D-AC26-C57C335D8169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2" creationId="{020CABB1-2E94-4CB7-9225-AA901DE11247}"/>
          </ac:spMkLst>
        </pc:spChg>
        <pc:spChg chg="add mod">
          <ac:chgData name="Oleg Burik" userId="3cdaca232a35217d" providerId="LiveId" clId="{ECCC29A3-1CC7-4968-A6AE-6DB9B1854C65}" dt="2023-07-15T19:43:50.721" v="2059" actId="1037"/>
          <ac:spMkLst>
            <pc:docMk/>
            <pc:sldMk cId="1454979836" sldId="265"/>
            <ac:spMk id="105" creationId="{BCCA0DC0-BC28-48D0-8B0E-5C75B7DC4E3E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6" creationId="{0F9A83A6-5188-4243-9A6B-F02E4134D9D9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7" creationId="{D4FCC770-4724-4BD3-9ECB-BB8C7E93740C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8" creationId="{EC81E086-D4F4-454D-8AAE-9C251A077CAA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09" creationId="{D1AD52FD-572D-421F-BF2D-DD272033D55A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10" creationId="{B49347D7-4347-4C1B-8E9D-504F3B47F709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11" creationId="{909734CE-78B0-4868-9B71-16D1621DBDE5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12" creationId="{240C2FD5-DF72-45D2-9988-187471981DDF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13" creationId="{BDBB7B3B-D4F4-4F5B-8D74-D592E9CEEB88}"/>
          </ac:spMkLst>
        </pc:spChg>
        <pc:spChg chg="add mod">
          <ac:chgData name="Oleg Burik" userId="3cdaca232a35217d" providerId="LiveId" clId="{ECCC29A3-1CC7-4968-A6AE-6DB9B1854C65}" dt="2023-07-15T19:49:40.956" v="2179" actId="164"/>
          <ac:spMkLst>
            <pc:docMk/>
            <pc:sldMk cId="1454979836" sldId="265"/>
            <ac:spMk id="114" creationId="{03FF32F7-9C89-43DF-B2CD-A364DE73C0CD}"/>
          </ac:spMkLst>
        </pc:spChg>
        <pc:spChg chg="add mod">
          <ac:chgData name="Oleg Burik" userId="3cdaca232a35217d" providerId="LiveId" clId="{ECCC29A3-1CC7-4968-A6AE-6DB9B1854C65}" dt="2023-07-15T19:43:39.826" v="2037" actId="1076"/>
          <ac:spMkLst>
            <pc:docMk/>
            <pc:sldMk cId="1454979836" sldId="265"/>
            <ac:spMk id="115" creationId="{A431EBFF-AB98-443A-A16C-1EFC8F2FECE7}"/>
          </ac:spMkLst>
        </pc:spChg>
        <pc:spChg chg="add mod">
          <ac:chgData name="Oleg Burik" userId="3cdaca232a35217d" providerId="LiveId" clId="{ECCC29A3-1CC7-4968-A6AE-6DB9B1854C65}" dt="2023-07-15T19:53:10.694" v="2232" actId="1037"/>
          <ac:spMkLst>
            <pc:docMk/>
            <pc:sldMk cId="1454979836" sldId="265"/>
            <ac:spMk id="116" creationId="{F64F4679-384E-44BB-BB11-1AB2E650AB86}"/>
          </ac:spMkLst>
        </pc:spChg>
        <pc:spChg chg="add mod">
          <ac:chgData name="Oleg Burik" userId="3cdaca232a35217d" providerId="LiveId" clId="{ECCC29A3-1CC7-4968-A6AE-6DB9B1854C65}" dt="2023-07-15T19:49:21.078" v="2178" actId="1076"/>
          <ac:spMkLst>
            <pc:docMk/>
            <pc:sldMk cId="1454979836" sldId="265"/>
            <ac:spMk id="185" creationId="{4E5531DB-4274-407B-A8E5-C490A245DCD4}"/>
          </ac:spMkLst>
        </pc:spChg>
        <pc:spChg chg="add mod">
          <ac:chgData name="Oleg Burik" userId="3cdaca232a35217d" providerId="LiveId" clId="{ECCC29A3-1CC7-4968-A6AE-6DB9B1854C65}" dt="2023-07-15T19:48:57.332" v="2172" actId="1076"/>
          <ac:spMkLst>
            <pc:docMk/>
            <pc:sldMk cId="1454979836" sldId="265"/>
            <ac:spMk id="186" creationId="{A30FEEF3-0436-45DB-944D-B10A94F6A157}"/>
          </ac:spMkLst>
        </pc:spChg>
        <pc:spChg chg="add mod">
          <ac:chgData name="Oleg Burik" userId="3cdaca232a35217d" providerId="LiveId" clId="{ECCC29A3-1CC7-4968-A6AE-6DB9B1854C65}" dt="2023-07-15T19:49:06.043" v="2175" actId="20577"/>
          <ac:spMkLst>
            <pc:docMk/>
            <pc:sldMk cId="1454979836" sldId="265"/>
            <ac:spMk id="187" creationId="{E2471076-202F-4742-92E6-A4EED550F4B6}"/>
          </ac:spMkLst>
        </pc:spChg>
        <pc:spChg chg="add mod">
          <ac:chgData name="Oleg Burik" userId="3cdaca232a35217d" providerId="LiveId" clId="{ECCC29A3-1CC7-4968-A6AE-6DB9B1854C65}" dt="2023-07-15T19:49:11.053" v="2177" actId="1076"/>
          <ac:spMkLst>
            <pc:docMk/>
            <pc:sldMk cId="1454979836" sldId="265"/>
            <ac:spMk id="188" creationId="{46D36A05-7116-48E5-AFFD-623CC928F104}"/>
          </ac:spMkLst>
        </pc:spChg>
        <pc:spChg chg="add mod ord">
          <ac:chgData name="Oleg Burik" userId="3cdaca232a35217d" providerId="LiveId" clId="{ECCC29A3-1CC7-4968-A6AE-6DB9B1854C65}" dt="2023-07-15T19:52:49.583" v="2225" actId="167"/>
          <ac:spMkLst>
            <pc:docMk/>
            <pc:sldMk cId="1454979836" sldId="265"/>
            <ac:spMk id="190" creationId="{0ACBF162-B890-484F-954A-09105702A6CB}"/>
          </ac:spMkLst>
        </pc:spChg>
        <pc:spChg chg="add mod ord">
          <ac:chgData name="Oleg Burik" userId="3cdaca232a35217d" providerId="LiveId" clId="{ECCC29A3-1CC7-4968-A6AE-6DB9B1854C65}" dt="2023-07-15T19:52:43.888" v="2224" actId="167"/>
          <ac:spMkLst>
            <pc:docMk/>
            <pc:sldMk cId="1454979836" sldId="265"/>
            <ac:spMk id="191" creationId="{EBC9E0DD-4FE6-4D40-93DE-35E652641D68}"/>
          </ac:spMkLst>
        </pc:spChg>
        <pc:grpChg chg="del">
          <ac:chgData name="Oleg Burik" userId="3cdaca232a35217d" providerId="LiveId" clId="{ECCC29A3-1CC7-4968-A6AE-6DB9B1854C65}" dt="2023-07-15T19:38:00.236" v="1934" actId="478"/>
          <ac:grpSpMkLst>
            <pc:docMk/>
            <pc:sldMk cId="1454979836" sldId="265"/>
            <ac:grpSpMk id="5" creationId="{0F5ED1DF-E012-4CF2-A9FE-B6993CA92631}"/>
          </ac:grpSpMkLst>
        </pc:grpChg>
        <pc:grpChg chg="del">
          <ac:chgData name="Oleg Burik" userId="3cdaca232a35217d" providerId="LiveId" clId="{ECCC29A3-1CC7-4968-A6AE-6DB9B1854C65}" dt="2023-07-15T19:38:00.236" v="1934" actId="478"/>
          <ac:grpSpMkLst>
            <pc:docMk/>
            <pc:sldMk cId="1454979836" sldId="265"/>
            <ac:grpSpMk id="6" creationId="{392C28A1-5E40-44AD-A81C-780AA37565F2}"/>
          </ac:grpSpMkLst>
        </pc:grpChg>
        <pc:grpChg chg="del">
          <ac:chgData name="Oleg Burik" userId="3cdaca232a35217d" providerId="LiveId" clId="{ECCC29A3-1CC7-4968-A6AE-6DB9B1854C65}" dt="2023-07-15T19:38:00.236" v="1934" actId="478"/>
          <ac:grpSpMkLst>
            <pc:docMk/>
            <pc:sldMk cId="1454979836" sldId="265"/>
            <ac:grpSpMk id="7" creationId="{477B26ED-F35C-436E-B12E-4CD698D801F4}"/>
          </ac:grpSpMkLst>
        </pc:grpChg>
        <pc:grpChg chg="del">
          <ac:chgData name="Oleg Burik" userId="3cdaca232a35217d" providerId="LiveId" clId="{ECCC29A3-1CC7-4968-A6AE-6DB9B1854C65}" dt="2023-07-15T19:38:00.236" v="1934" actId="478"/>
          <ac:grpSpMkLst>
            <pc:docMk/>
            <pc:sldMk cId="1454979836" sldId="265"/>
            <ac:grpSpMk id="11" creationId="{73BE8521-0518-4E78-8293-C40BD6905E15}"/>
          </ac:grpSpMkLst>
        </pc:grpChg>
        <pc:grpChg chg="del">
          <ac:chgData name="Oleg Burik" userId="3cdaca232a35217d" providerId="LiveId" clId="{ECCC29A3-1CC7-4968-A6AE-6DB9B1854C65}" dt="2023-07-15T19:38:00.236" v="1934" actId="478"/>
          <ac:grpSpMkLst>
            <pc:docMk/>
            <pc:sldMk cId="1454979836" sldId="265"/>
            <ac:grpSpMk id="12" creationId="{74994012-2530-48D8-BA56-C03A83A5AC7F}"/>
          </ac:grpSpMkLst>
        </pc:grpChg>
        <pc:grpChg chg="del">
          <ac:chgData name="Oleg Burik" userId="3cdaca232a35217d" providerId="LiveId" clId="{ECCC29A3-1CC7-4968-A6AE-6DB9B1854C65}" dt="2023-07-15T19:37:55.317" v="1930" actId="478"/>
          <ac:grpSpMkLst>
            <pc:docMk/>
            <pc:sldMk cId="1454979836" sldId="265"/>
            <ac:grpSpMk id="104" creationId="{EC938269-5E7C-4CDB-81E4-2FFC6CB8FE9A}"/>
          </ac:grpSpMkLst>
        </pc:grpChg>
        <pc:grpChg chg="add mod">
          <ac:chgData name="Oleg Burik" userId="3cdaca232a35217d" providerId="LiveId" clId="{ECCC29A3-1CC7-4968-A6AE-6DB9B1854C65}" dt="2023-07-15T19:49:40.956" v="2179" actId="164"/>
          <ac:grpSpMkLst>
            <pc:docMk/>
            <pc:sldMk cId="1454979836" sldId="265"/>
            <ac:grpSpMk id="189" creationId="{37EADCE2-66B7-43EA-A0F0-BC7256DD4ECF}"/>
          </ac:grpSpMkLst>
        </pc:grpChg>
        <pc:graphicFrameChg chg="add del mod modGraphic">
          <ac:chgData name="Oleg Burik" userId="3cdaca232a35217d" providerId="LiveId" clId="{ECCC29A3-1CC7-4968-A6AE-6DB9B1854C65}" dt="2023-07-15T19:41:17.937" v="1992" actId="478"/>
          <ac:graphicFrameMkLst>
            <pc:docMk/>
            <pc:sldMk cId="1454979836" sldId="265"/>
            <ac:graphicFrameMk id="9" creationId="{B353815F-6CDE-47C7-8CB3-A79FADD81ABF}"/>
          </ac:graphicFrameMkLst>
        </pc:graphicFrameChg>
        <pc:cxnChg chg="add mod">
          <ac:chgData name="Oleg Burik" userId="3cdaca232a35217d" providerId="LiveId" clId="{ECCC29A3-1CC7-4968-A6AE-6DB9B1854C65}" dt="2023-07-15T19:45:36.389" v="2113" actId="14100"/>
          <ac:cxnSpMkLst>
            <pc:docMk/>
            <pc:sldMk cId="1454979836" sldId="265"/>
            <ac:cxnSpMk id="13" creationId="{506BDE4C-A113-415B-8D68-03FD7698C3A0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19" creationId="{311C8B85-3CF8-4303-BC38-97650915A463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0" creationId="{0C2AE884-7E4F-4826-A4A6-269248413DD9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1" creationId="{E4426990-25FB-4DD4-9C55-5429F59D6122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2" creationId="{4BF42F32-7E1D-4BB8-91FA-C903E31A0608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3" creationId="{8D0D92E7-AEA2-47D7-8517-64E905024A6E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4" creationId="{08C59A29-E1FB-4F46-89B0-4AE85AA34DB6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5" creationId="{0CE02570-D5B0-48C9-9E5F-A73474F4F8AD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6" creationId="{4F409C08-B3DE-4871-B6C8-45B470CCD3B3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7" creationId="{FE18CD25-1A9A-4ABE-A9B6-52B0DCEEC828}"/>
          </ac:cxnSpMkLst>
        </pc:cxnChg>
        <pc:cxnChg chg="mod">
          <ac:chgData name="Oleg Burik" userId="3cdaca232a35217d" providerId="LiveId" clId="{ECCC29A3-1CC7-4968-A6AE-6DB9B1854C65}" dt="2023-07-15T19:37:55.317" v="1930" actId="478"/>
          <ac:cxnSpMkLst>
            <pc:docMk/>
            <pc:sldMk cId="1454979836" sldId="265"/>
            <ac:cxnSpMk id="28" creationId="{171DCC45-CB8E-4BD6-8488-02D85A67E00E}"/>
          </ac:cxnSpMkLst>
        </pc:cxnChg>
        <pc:cxnChg chg="del">
          <ac:chgData name="Oleg Burik" userId="3cdaca232a35217d" providerId="LiveId" clId="{ECCC29A3-1CC7-4968-A6AE-6DB9B1854C65}" dt="2023-07-15T19:38:00.236" v="1934" actId="478"/>
          <ac:cxnSpMkLst>
            <pc:docMk/>
            <pc:sldMk cId="1454979836" sldId="265"/>
            <ac:cxnSpMk id="50" creationId="{072091DE-7E0D-4E19-8D3D-04E261965A48}"/>
          </ac:cxnSpMkLst>
        </pc:cxnChg>
        <pc:cxnChg chg="mod">
          <ac:chgData name="Oleg Burik" userId="3cdaca232a35217d" providerId="LiveId" clId="{ECCC29A3-1CC7-4968-A6AE-6DB9B1854C65}" dt="2023-07-15T19:38:00.236" v="1934" actId="478"/>
          <ac:cxnSpMkLst>
            <pc:docMk/>
            <pc:sldMk cId="1454979836" sldId="265"/>
            <ac:cxnSpMk id="62" creationId="{0F12E63E-DEFC-4F68-ADFE-F5640FDA9762}"/>
          </ac:cxnSpMkLst>
        </pc:cxnChg>
        <pc:cxnChg chg="mod">
          <ac:chgData name="Oleg Burik" userId="3cdaca232a35217d" providerId="LiveId" clId="{ECCC29A3-1CC7-4968-A6AE-6DB9B1854C65}" dt="2023-07-15T19:38:00.236" v="1934" actId="478"/>
          <ac:cxnSpMkLst>
            <pc:docMk/>
            <pc:sldMk cId="1454979836" sldId="265"/>
            <ac:cxnSpMk id="84" creationId="{4D2E5201-EC26-4F16-8F0A-B5491E58CE99}"/>
          </ac:cxnSpMkLst>
        </pc:cxnChg>
        <pc:cxnChg chg="mod">
          <ac:chgData name="Oleg Burik" userId="3cdaca232a35217d" providerId="LiveId" clId="{ECCC29A3-1CC7-4968-A6AE-6DB9B1854C65}" dt="2023-07-15T19:38:00.236" v="1934" actId="478"/>
          <ac:cxnSpMkLst>
            <pc:docMk/>
            <pc:sldMk cId="1454979836" sldId="265"/>
            <ac:cxnSpMk id="85" creationId="{953454DF-1C93-4568-A22B-3C60BA040340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17" creationId="{89B5FA7E-068B-469D-AE63-C34043AA2781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18" creationId="{FBBB5C8B-E225-4405-844A-C98B7FCE3B7C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19" creationId="{6388935A-5D29-4E07-9D77-AAB0A6AF04DD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0" creationId="{D663F135-13F0-499D-989E-E00B7241507F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1" creationId="{7480051B-0372-408C-83CB-AB6F52CC71F6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2" creationId="{EEC31642-B41D-475C-B595-ABADAD7C8385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3" creationId="{F1BC9F0C-705F-49E5-B89B-6232A57EE6D3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6" creationId="{3B30AD50-B278-43F8-B0A4-C5550AD83533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29" creationId="{04A3E978-54B8-4B88-AD3D-B00BFA061299}"/>
          </ac:cxnSpMkLst>
        </pc:cxnChg>
        <pc:cxnChg chg="add mod">
          <ac:chgData name="Oleg Burik" userId="3cdaca232a35217d" providerId="LiveId" clId="{ECCC29A3-1CC7-4968-A6AE-6DB9B1854C65}" dt="2023-07-15T19:45:33.724" v="2112" actId="14100"/>
          <ac:cxnSpMkLst>
            <pc:docMk/>
            <pc:sldMk cId="1454979836" sldId="265"/>
            <ac:cxnSpMk id="140" creationId="{2768D489-5267-4290-B54E-03BAC13D76CF}"/>
          </ac:cxnSpMkLst>
        </pc:cxnChg>
        <pc:cxnChg chg="add mod">
          <ac:chgData name="Oleg Burik" userId="3cdaca232a35217d" providerId="LiveId" clId="{ECCC29A3-1CC7-4968-A6AE-6DB9B1854C65}" dt="2023-07-15T19:45:42.696" v="2116" actId="14100"/>
          <ac:cxnSpMkLst>
            <pc:docMk/>
            <pc:sldMk cId="1454979836" sldId="265"/>
            <ac:cxnSpMk id="144" creationId="{D2445A65-3B1C-48C9-9DB8-A558672A0D7E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47" creationId="{4D6FD006-E08B-4EF8-896B-E102355AFE5D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50" creationId="{98322D63-9BB3-487E-BBB4-DFBB1AC8B961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55" creationId="{006ADF63-0886-4715-8F64-46D20091FF63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58" creationId="{498602BF-F138-4E96-AC85-CD86AC5FE246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61" creationId="{84347CEB-3CF4-40A2-9D47-D566ACF98166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64" creationId="{086F455A-5CB1-4B47-9ACF-0BB041E207F7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67" creationId="{231C9D88-A7E4-4325-865F-B2299B9816F8}"/>
          </ac:cxnSpMkLst>
        </pc:cxnChg>
        <pc:cxnChg chg="add mod">
          <ac:chgData name="Oleg Burik" userId="3cdaca232a35217d" providerId="LiveId" clId="{ECCC29A3-1CC7-4968-A6AE-6DB9B1854C65}" dt="2023-07-15T19:49:40.956" v="2179" actId="164"/>
          <ac:cxnSpMkLst>
            <pc:docMk/>
            <pc:sldMk cId="1454979836" sldId="265"/>
            <ac:cxnSpMk id="170" creationId="{EC51E8F1-3F7C-49E0-9D77-C8577014E6DD}"/>
          </ac:cxnSpMkLst>
        </pc:cxnChg>
        <pc:cxnChg chg="add mod">
          <ac:chgData name="Oleg Burik" userId="3cdaca232a35217d" providerId="LiveId" clId="{ECCC29A3-1CC7-4968-A6AE-6DB9B1854C65}" dt="2023-07-15T19:46:39.319" v="2150" actId="14100"/>
          <ac:cxnSpMkLst>
            <pc:docMk/>
            <pc:sldMk cId="1454979836" sldId="265"/>
            <ac:cxnSpMk id="178" creationId="{BC4B3271-5979-4D92-82D8-147BD184468F}"/>
          </ac:cxnSpMkLst>
        </pc:cxnChg>
        <pc:cxnChg chg="add mod">
          <ac:chgData name="Oleg Burik" userId="3cdaca232a35217d" providerId="LiveId" clId="{ECCC29A3-1CC7-4968-A6AE-6DB9B1854C65}" dt="2023-07-15T19:53:10.694" v="2232" actId="1037"/>
          <ac:cxnSpMkLst>
            <pc:docMk/>
            <pc:sldMk cId="1454979836" sldId="265"/>
            <ac:cxnSpMk id="181" creationId="{B725B13F-6563-4493-A995-3A7BC962E93F}"/>
          </ac:cxnSpMkLst>
        </pc:cxnChg>
      </pc:sldChg>
      <pc:sldChg chg="modSp add mod ord">
        <pc:chgData name="Oleg Burik" userId="3cdaca232a35217d" providerId="LiveId" clId="{ECCC29A3-1CC7-4968-A6AE-6DB9B1854C65}" dt="2023-07-15T21:12:31.273" v="2370" actId="113"/>
        <pc:sldMkLst>
          <pc:docMk/>
          <pc:sldMk cId="1688209016" sldId="266"/>
        </pc:sldMkLst>
        <pc:spChg chg="mod">
          <ac:chgData name="Oleg Burik" userId="3cdaca232a35217d" providerId="LiveId" clId="{ECCC29A3-1CC7-4968-A6AE-6DB9B1854C65}" dt="2023-07-15T21:03:01.086" v="2301" actId="27636"/>
          <ac:spMkLst>
            <pc:docMk/>
            <pc:sldMk cId="1688209016" sldId="266"/>
            <ac:spMk id="2" creationId="{B33A9372-0F89-A2B5-9E8F-F3693C103A00}"/>
          </ac:spMkLst>
        </pc:spChg>
        <pc:spChg chg="mod">
          <ac:chgData name="Oleg Burik" userId="3cdaca232a35217d" providerId="LiveId" clId="{ECCC29A3-1CC7-4968-A6AE-6DB9B1854C65}" dt="2023-07-15T19:54:59.029" v="2241" actId="27636"/>
          <ac:spMkLst>
            <pc:docMk/>
            <pc:sldMk cId="1688209016" sldId="266"/>
            <ac:spMk id="3" creationId="{F48697B8-7466-FD25-9C18-6D075E2A3D0F}"/>
          </ac:spMkLst>
        </pc:spChg>
        <pc:spChg chg="mod">
          <ac:chgData name="Oleg Burik" userId="3cdaca232a35217d" providerId="LiveId" clId="{ECCC29A3-1CC7-4968-A6AE-6DB9B1854C65}" dt="2023-07-15T21:12:31.273" v="2370" actId="113"/>
          <ac:spMkLst>
            <pc:docMk/>
            <pc:sldMk cId="1688209016" sldId="266"/>
            <ac:spMk id="4" creationId="{70D14F6B-DECD-2686-6284-35B2FB9AD24D}"/>
          </ac:spMkLst>
        </pc:spChg>
      </pc:sldChg>
      <pc:sldChg chg="addSp delSp modSp add mod ord delAnim modAnim">
        <pc:chgData name="Oleg Burik" userId="3cdaca232a35217d" providerId="LiveId" clId="{ECCC29A3-1CC7-4968-A6AE-6DB9B1854C65}" dt="2023-07-16T13:21:53.169" v="3761"/>
        <pc:sldMkLst>
          <pc:docMk/>
          <pc:sldMk cId="1421389429" sldId="267"/>
        </pc:sldMkLst>
        <pc:spChg chg="mod">
          <ac:chgData name="Oleg Burik" userId="3cdaca232a35217d" providerId="LiveId" clId="{ECCC29A3-1CC7-4968-A6AE-6DB9B1854C65}" dt="2023-07-16T12:57:09.249" v="3181" actId="14100"/>
          <ac:spMkLst>
            <pc:docMk/>
            <pc:sldMk cId="1421389429" sldId="267"/>
            <ac:spMk id="2" creationId="{8CAF68C2-1970-4D0A-9F3F-E2A9902A351D}"/>
          </ac:spMkLst>
        </pc:spChg>
        <pc:spChg chg="add mod">
          <ac:chgData name="Oleg Burik" userId="3cdaca232a35217d" providerId="LiveId" clId="{ECCC29A3-1CC7-4968-A6AE-6DB9B1854C65}" dt="2023-07-16T13:21:30.559" v="3757" actId="164"/>
          <ac:spMkLst>
            <pc:docMk/>
            <pc:sldMk cId="1421389429" sldId="267"/>
            <ac:spMk id="5" creationId="{474E298E-5F6E-468B-AF40-9494C60499F9}"/>
          </ac:spMkLst>
        </pc:spChg>
        <pc:spChg chg="add mod">
          <ac:chgData name="Oleg Burik" userId="3cdaca232a35217d" providerId="LiveId" clId="{ECCC29A3-1CC7-4968-A6AE-6DB9B1854C65}" dt="2023-07-16T13:21:30.559" v="3757" actId="164"/>
          <ac:spMkLst>
            <pc:docMk/>
            <pc:sldMk cId="1421389429" sldId="267"/>
            <ac:spMk id="7" creationId="{4641D987-1BD2-4335-904A-A596BAD80C3C}"/>
          </ac:spMkLst>
        </pc:spChg>
        <pc:spChg chg="add mod">
          <ac:chgData name="Oleg Burik" userId="3cdaca232a35217d" providerId="LiveId" clId="{ECCC29A3-1CC7-4968-A6AE-6DB9B1854C65}" dt="2023-07-16T13:21:48.395" v="3760" actId="113"/>
          <ac:spMkLst>
            <pc:docMk/>
            <pc:sldMk cId="1421389429" sldId="267"/>
            <ac:spMk id="14" creationId="{E4A23DAA-0A3A-4565-8129-D7B4C506ECD3}"/>
          </ac:spMkLst>
        </pc:spChg>
        <pc:grpChg chg="add mod">
          <ac:chgData name="Oleg Burik" userId="3cdaca232a35217d" providerId="LiveId" clId="{ECCC29A3-1CC7-4968-A6AE-6DB9B1854C65}" dt="2023-07-16T13:21:30.559" v="3757" actId="164"/>
          <ac:grpSpMkLst>
            <pc:docMk/>
            <pc:sldMk cId="1421389429" sldId="267"/>
            <ac:grpSpMk id="16" creationId="{41D959D2-CDFB-4888-BF0F-0D6C51CF3900}"/>
          </ac:grpSpMkLst>
        </pc:grpChg>
        <pc:grpChg chg="del">
          <ac:chgData name="Oleg Burik" userId="3cdaca232a35217d" providerId="LiveId" clId="{ECCC29A3-1CC7-4968-A6AE-6DB9B1854C65}" dt="2023-07-16T12:11:55.680" v="2384" actId="478"/>
          <ac:grpSpMkLst>
            <pc:docMk/>
            <pc:sldMk cId="1421389429" sldId="267"/>
            <ac:grpSpMk id="95" creationId="{4F660FC1-CE77-48EB-94FB-D467C9F2127F}"/>
          </ac:grpSpMkLst>
        </pc:grpChg>
        <pc:picChg chg="del">
          <ac:chgData name="Oleg Burik" userId="3cdaca232a35217d" providerId="LiveId" clId="{ECCC29A3-1CC7-4968-A6AE-6DB9B1854C65}" dt="2023-07-16T12:11:56.447" v="2385" actId="478"/>
          <ac:picMkLst>
            <pc:docMk/>
            <pc:sldMk cId="1421389429" sldId="267"/>
            <ac:picMk id="6" creationId="{1F070427-75C4-46A8-99CC-6931FB1FDD97}"/>
          </ac:picMkLst>
        </pc:picChg>
        <pc:picChg chg="del">
          <ac:chgData name="Oleg Burik" userId="3cdaca232a35217d" providerId="LiveId" clId="{ECCC29A3-1CC7-4968-A6AE-6DB9B1854C65}" dt="2023-07-16T12:11:57.867" v="2386" actId="478"/>
          <ac:picMkLst>
            <pc:docMk/>
            <pc:sldMk cId="1421389429" sldId="267"/>
            <ac:picMk id="8" creationId="{B742B937-9A69-40C3-9236-31F40CC84BC7}"/>
          </ac:picMkLst>
        </pc:pic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15" creationId="{0D7DA257-4C9B-46A1-A438-228F3C02DE6C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18" creationId="{73DBD394-E23D-49DF-A5BA-572FB6467E95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21" creationId="{7852E3BB-5352-477E-879F-30375767959B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25" creationId="{1A8D2F89-C9C7-4FEA-BF9E-573EABED138B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28" creationId="{1E31438E-FEC0-498F-A3A2-88A40256957E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36" creationId="{5F5F98EB-48CF-4B92-B9FC-626E5F11248E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39" creationId="{518C932B-E89B-4449-80F8-17685885694E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42" creationId="{F6A21442-67E4-4EEF-B5F3-6C62B78B46F9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46" creationId="{632F84E0-B202-46B7-AC50-390AE7750D1C}"/>
          </ac:cxnSpMkLst>
        </pc:cxnChg>
        <pc:cxnChg chg="mod">
          <ac:chgData name="Oleg Burik" userId="3cdaca232a35217d" providerId="LiveId" clId="{ECCC29A3-1CC7-4968-A6AE-6DB9B1854C65}" dt="2023-07-16T12:11:55.680" v="2384" actId="478"/>
          <ac:cxnSpMkLst>
            <pc:docMk/>
            <pc:sldMk cId="1421389429" sldId="267"/>
            <ac:cxnSpMk id="49" creationId="{9BA8BDBD-E64B-47C6-99EF-7B3AB4A618A3}"/>
          </ac:cxnSpMkLst>
        </pc:cxnChg>
      </pc:sldChg>
      <pc:sldChg chg="addSp delSp modSp new mod modAnim">
        <pc:chgData name="Oleg Burik" userId="3cdaca232a35217d" providerId="LiveId" clId="{ECCC29A3-1CC7-4968-A6AE-6DB9B1854C65}" dt="2023-07-16T13:44:31.588" v="4137"/>
        <pc:sldMkLst>
          <pc:docMk/>
          <pc:sldMk cId="629003829" sldId="268"/>
        </pc:sldMkLst>
        <pc:spChg chg="mod">
          <ac:chgData name="Oleg Burik" userId="3cdaca232a35217d" providerId="LiveId" clId="{ECCC29A3-1CC7-4968-A6AE-6DB9B1854C65}" dt="2023-07-16T13:20:25.677" v="3744" actId="20577"/>
          <ac:spMkLst>
            <pc:docMk/>
            <pc:sldMk cId="629003829" sldId="268"/>
            <ac:spMk id="2" creationId="{A56B8F9D-01E2-4FD3-92DF-200351F36FE4}"/>
          </ac:spMkLst>
        </pc:spChg>
        <pc:spChg chg="del mod">
          <ac:chgData name="Oleg Burik" userId="3cdaca232a35217d" providerId="LiveId" clId="{ECCC29A3-1CC7-4968-A6AE-6DB9B1854C65}" dt="2023-07-16T13:20:39.347" v="3745" actId="478"/>
          <ac:spMkLst>
            <pc:docMk/>
            <pc:sldMk cId="629003829" sldId="268"/>
            <ac:spMk id="3" creationId="{0878FBF1-D4C5-4E34-B834-B4F2CCD70E77}"/>
          </ac:spMkLst>
        </pc:spChg>
        <pc:spChg chg="del mod">
          <ac:chgData name="Oleg Burik" userId="3cdaca232a35217d" providerId="LiveId" clId="{ECCC29A3-1CC7-4968-A6AE-6DB9B1854C65}" dt="2023-07-16T13:04:39.073" v="3280" actId="478"/>
          <ac:spMkLst>
            <pc:docMk/>
            <pc:sldMk cId="629003829" sldId="268"/>
            <ac:spMk id="4" creationId="{63907B70-0F22-4CFF-A880-97D09D8E5A21}"/>
          </ac:spMkLst>
        </pc:spChg>
        <pc:spChg chg="add mod">
          <ac:chgData name="Oleg Burik" userId="3cdaca232a35217d" providerId="LiveId" clId="{ECCC29A3-1CC7-4968-A6AE-6DB9B1854C65}" dt="2023-07-16T13:07:09.008" v="3309" actId="20577"/>
          <ac:spMkLst>
            <pc:docMk/>
            <pc:sldMk cId="629003829" sldId="268"/>
            <ac:spMk id="8" creationId="{B612FFFC-221B-4B03-9D9A-99B9BF7061A6}"/>
          </ac:spMkLst>
        </pc:spChg>
        <pc:spChg chg="add del mod">
          <ac:chgData name="Oleg Burik" userId="3cdaca232a35217d" providerId="LiveId" clId="{ECCC29A3-1CC7-4968-A6AE-6DB9B1854C65}" dt="2023-07-16T13:04:44.655" v="3283" actId="478"/>
          <ac:spMkLst>
            <pc:docMk/>
            <pc:sldMk cId="629003829" sldId="268"/>
            <ac:spMk id="10" creationId="{8BF7352A-BDA4-41F0-9F97-612D7F0D63D2}"/>
          </ac:spMkLst>
        </pc:spChg>
        <pc:spChg chg="add del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11" creationId="{CEAF7E68-25F3-449C-A608-2EEE307A6A99}"/>
          </ac:spMkLst>
        </pc:spChg>
        <pc:spChg chg="add del mod">
          <ac:chgData name="Oleg Burik" userId="3cdaca232a35217d" providerId="LiveId" clId="{ECCC29A3-1CC7-4968-A6AE-6DB9B1854C65}" dt="2023-07-16T13:13:50.801" v="3453" actId="478"/>
          <ac:spMkLst>
            <pc:docMk/>
            <pc:sldMk cId="629003829" sldId="268"/>
            <ac:spMk id="12" creationId="{B0DD23DA-3D59-4CB0-BC92-18E6145A3953}"/>
          </ac:spMkLst>
        </pc:spChg>
        <pc:spChg chg="add del mod">
          <ac:chgData name="Oleg Burik" userId="3cdaca232a35217d" providerId="LiveId" clId="{ECCC29A3-1CC7-4968-A6AE-6DB9B1854C65}" dt="2023-07-16T13:13:51.316" v="3454" actId="478"/>
          <ac:spMkLst>
            <pc:docMk/>
            <pc:sldMk cId="629003829" sldId="268"/>
            <ac:spMk id="13" creationId="{B2DDD82C-6477-43AD-8DAA-FCBB10D745A9}"/>
          </ac:spMkLst>
        </pc:spChg>
        <pc:spChg chg="add del mod">
          <ac:chgData name="Oleg Burik" userId="3cdaca232a35217d" providerId="LiveId" clId="{ECCC29A3-1CC7-4968-A6AE-6DB9B1854C65}" dt="2023-07-16T13:08:26.538" v="3340" actId="478"/>
          <ac:spMkLst>
            <pc:docMk/>
            <pc:sldMk cId="629003829" sldId="268"/>
            <ac:spMk id="14" creationId="{CA92D7E4-D773-4DD7-9E46-59AB8AF73ED9}"/>
          </ac:spMkLst>
        </pc:spChg>
        <pc:spChg chg="add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20" creationId="{0CCBC18F-6EC8-4032-886B-459E41602AEA}"/>
          </ac:spMkLst>
        </pc:spChg>
        <pc:spChg chg="add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21" creationId="{EA057E62-EB80-43F1-8292-0C1CD8B60519}"/>
          </ac:spMkLst>
        </pc:spChg>
        <pc:spChg chg="add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22" creationId="{30B5477E-BF43-46C8-9734-9977D7DC635B}"/>
          </ac:spMkLst>
        </pc:spChg>
        <pc:spChg chg="add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23" creationId="{1BB70714-56A3-4FF1-B02F-85963B07EC5B}"/>
          </ac:spMkLst>
        </pc:spChg>
        <pc:spChg chg="add mod">
          <ac:chgData name="Oleg Burik" userId="3cdaca232a35217d" providerId="LiveId" clId="{ECCC29A3-1CC7-4968-A6AE-6DB9B1854C65}" dt="2023-07-16T13:13:49.588" v="3452" actId="164"/>
          <ac:spMkLst>
            <pc:docMk/>
            <pc:sldMk cId="629003829" sldId="268"/>
            <ac:spMk id="24" creationId="{03703341-1B5A-4960-ACBB-062460F044EF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27" creationId="{6594682C-6AAC-4BC2-98EC-4D2181301613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28" creationId="{03461902-343A-46A9-95C3-CD849A91AD91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29" creationId="{82648253-0208-4A6D-81E9-6C764F89566D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30" creationId="{004250EF-0D22-4474-A49F-B88B82752A03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31" creationId="{E27C005A-23CA-4AFC-82F3-00270B5DC0DF}"/>
          </ac:spMkLst>
        </pc:spChg>
        <pc:spChg chg="mod">
          <ac:chgData name="Oleg Burik" userId="3cdaca232a35217d" providerId="LiveId" clId="{ECCC29A3-1CC7-4968-A6AE-6DB9B1854C65}" dt="2023-07-16T13:13:54.265" v="3457"/>
          <ac:spMkLst>
            <pc:docMk/>
            <pc:sldMk cId="629003829" sldId="268"/>
            <ac:spMk id="32" creationId="{80BC15BD-024C-4BDA-9538-883F2386C20A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4" creationId="{FC3A0CC1-BCE3-4D85-A22B-92D4DBB6A854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5" creationId="{86F2AFC3-00E3-4C5C-8458-9CE8D2F6182B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6" creationId="{85EDE732-384D-4C67-894A-D8870C70BFF4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7" creationId="{D0E45168-A3C2-44F8-91F9-F10DDF63F57F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8" creationId="{6CCA08B8-EA97-42E6-8DF8-37ED3C41A850}"/>
          </ac:spMkLst>
        </pc:spChg>
        <pc:spChg chg="mod">
          <ac:chgData name="Oleg Burik" userId="3cdaca232a35217d" providerId="LiveId" clId="{ECCC29A3-1CC7-4968-A6AE-6DB9B1854C65}" dt="2023-07-16T13:13:56.984" v="3459"/>
          <ac:spMkLst>
            <pc:docMk/>
            <pc:sldMk cId="629003829" sldId="268"/>
            <ac:spMk id="39" creationId="{51F78A13-9B44-4EA8-B6AC-5FF04032338C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0" creationId="{93743DCC-7E02-4F4D-ABF4-7C90D339D14C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1" creationId="{086BC490-5D3A-4E32-BD84-3019D683C426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2" creationId="{D37A13F6-DB37-490C-BD38-AE29F0D0386B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3" creationId="{E0FD7908-63E7-49A2-A260-61E80F479A3D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4" creationId="{0BBD85E3-88FD-4C23-9758-DBB01C25F4CB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5" creationId="{BE8BC045-1126-4BC6-92ED-825F7AFF1FA7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6" creationId="{558805B1-1F46-4DAF-AA64-EE782493B511}"/>
          </ac:spMkLst>
        </pc:spChg>
        <pc:spChg chg="add mod">
          <ac:chgData name="Oleg Burik" userId="3cdaca232a35217d" providerId="LiveId" clId="{ECCC29A3-1CC7-4968-A6AE-6DB9B1854C65}" dt="2023-07-16T13:20:46.309" v="3746" actId="164"/>
          <ac:spMkLst>
            <pc:docMk/>
            <pc:sldMk cId="629003829" sldId="268"/>
            <ac:spMk id="47" creationId="{B45A0A05-AA4D-4907-9A5D-D9D5F649994C}"/>
          </ac:spMkLst>
        </pc:spChg>
        <pc:spChg chg="add mod">
          <ac:chgData name="Oleg Burik" userId="3cdaca232a35217d" providerId="LiveId" clId="{ECCC29A3-1CC7-4968-A6AE-6DB9B1854C65}" dt="2023-07-16T13:44:09.604" v="4135" actId="164"/>
          <ac:spMkLst>
            <pc:docMk/>
            <pc:sldMk cId="629003829" sldId="268"/>
            <ac:spMk id="49" creationId="{0129F825-AB32-4484-96FD-3529C5B35784}"/>
          </ac:spMkLst>
        </pc:spChg>
        <pc:spChg chg="add mod">
          <ac:chgData name="Oleg Burik" userId="3cdaca232a35217d" providerId="LiveId" clId="{ECCC29A3-1CC7-4968-A6AE-6DB9B1854C65}" dt="2023-07-16T13:44:09.604" v="4135" actId="164"/>
          <ac:spMkLst>
            <pc:docMk/>
            <pc:sldMk cId="629003829" sldId="268"/>
            <ac:spMk id="50" creationId="{0DD98192-F2C7-49F9-A2C0-4926AB4779D5}"/>
          </ac:spMkLst>
        </pc:spChg>
        <pc:spChg chg="add mod">
          <ac:chgData name="Oleg Burik" userId="3cdaca232a35217d" providerId="LiveId" clId="{ECCC29A3-1CC7-4968-A6AE-6DB9B1854C65}" dt="2023-07-16T13:44:09.604" v="4135" actId="164"/>
          <ac:spMkLst>
            <pc:docMk/>
            <pc:sldMk cId="629003829" sldId="268"/>
            <ac:spMk id="51" creationId="{13FB685E-733C-4F8F-93F6-FB29EE0F0FAB}"/>
          </ac:spMkLst>
        </pc:spChg>
        <pc:spChg chg="add mod">
          <ac:chgData name="Oleg Burik" userId="3cdaca232a35217d" providerId="LiveId" clId="{ECCC29A3-1CC7-4968-A6AE-6DB9B1854C65}" dt="2023-07-16T13:44:09.604" v="4135" actId="164"/>
          <ac:spMkLst>
            <pc:docMk/>
            <pc:sldMk cId="629003829" sldId="268"/>
            <ac:spMk id="52" creationId="{43385F51-9101-43CD-AF60-5849263081E2}"/>
          </ac:spMkLst>
        </pc:spChg>
        <pc:spChg chg="add mod">
          <ac:chgData name="Oleg Burik" userId="3cdaca232a35217d" providerId="LiveId" clId="{ECCC29A3-1CC7-4968-A6AE-6DB9B1854C65}" dt="2023-07-16T13:44:09.604" v="4135" actId="164"/>
          <ac:spMkLst>
            <pc:docMk/>
            <pc:sldMk cId="629003829" sldId="268"/>
            <ac:spMk id="53" creationId="{6D7EC0D8-7781-4965-8D81-77CEE7FFE10B}"/>
          </ac:spMkLst>
        </pc:spChg>
        <pc:grpChg chg="add mod">
          <ac:chgData name="Oleg Burik" userId="3cdaca232a35217d" providerId="LiveId" clId="{ECCC29A3-1CC7-4968-A6AE-6DB9B1854C65}" dt="2023-07-16T13:20:46.309" v="3746" actId="164"/>
          <ac:grpSpMkLst>
            <pc:docMk/>
            <pc:sldMk cId="629003829" sldId="268"/>
            <ac:grpSpMk id="25" creationId="{B003E052-37D0-4F1F-8072-8BFAAA575F95}"/>
          </ac:grpSpMkLst>
        </pc:grpChg>
        <pc:grpChg chg="add mod">
          <ac:chgData name="Oleg Burik" userId="3cdaca232a35217d" providerId="LiveId" clId="{ECCC29A3-1CC7-4968-A6AE-6DB9B1854C65}" dt="2023-07-16T13:20:46.309" v="3746" actId="164"/>
          <ac:grpSpMkLst>
            <pc:docMk/>
            <pc:sldMk cId="629003829" sldId="268"/>
            <ac:grpSpMk id="26" creationId="{ACE8B622-71E4-45DC-92F3-BB27B5092CAB}"/>
          </ac:grpSpMkLst>
        </pc:grpChg>
        <pc:grpChg chg="add mod">
          <ac:chgData name="Oleg Burik" userId="3cdaca232a35217d" providerId="LiveId" clId="{ECCC29A3-1CC7-4968-A6AE-6DB9B1854C65}" dt="2023-07-16T13:20:46.309" v="3746" actId="164"/>
          <ac:grpSpMkLst>
            <pc:docMk/>
            <pc:sldMk cId="629003829" sldId="268"/>
            <ac:grpSpMk id="33" creationId="{2A5260C9-27E2-4E2D-9434-7CE4EDD4A2E9}"/>
          </ac:grpSpMkLst>
        </pc:grpChg>
        <pc:grpChg chg="add mod">
          <ac:chgData name="Oleg Burik" userId="3cdaca232a35217d" providerId="LiveId" clId="{ECCC29A3-1CC7-4968-A6AE-6DB9B1854C65}" dt="2023-07-16T13:20:46.309" v="3746" actId="164"/>
          <ac:grpSpMkLst>
            <pc:docMk/>
            <pc:sldMk cId="629003829" sldId="268"/>
            <ac:grpSpMk id="48" creationId="{4DB6528F-1EF5-4A5E-B7D6-7FD7505C70E8}"/>
          </ac:grpSpMkLst>
        </pc:grpChg>
        <pc:grpChg chg="add mod">
          <ac:chgData name="Oleg Burik" userId="3cdaca232a35217d" providerId="LiveId" clId="{ECCC29A3-1CC7-4968-A6AE-6DB9B1854C65}" dt="2023-07-16T13:44:09.604" v="4135" actId="164"/>
          <ac:grpSpMkLst>
            <pc:docMk/>
            <pc:sldMk cId="629003829" sldId="268"/>
            <ac:grpSpMk id="75" creationId="{6C88F525-8B4A-4F4B-B9AD-8491F0FB0BBE}"/>
          </ac:grpSpMkLst>
        </pc:grpChg>
        <pc:graphicFrameChg chg="add del mod modGraphic">
          <ac:chgData name="Oleg Burik" userId="3cdaca232a35217d" providerId="LiveId" clId="{ECCC29A3-1CC7-4968-A6AE-6DB9B1854C65}" dt="2023-07-16T13:12:49.068" v="3427" actId="478"/>
          <ac:graphicFrameMkLst>
            <pc:docMk/>
            <pc:sldMk cId="629003829" sldId="268"/>
            <ac:graphicFrameMk id="15" creationId="{B0F94F05-7E55-483C-9E10-7233B4E797F0}"/>
          </ac:graphicFrameMkLst>
        </pc:graphicFrameChg>
        <pc:graphicFrameChg chg="add del mod ord modGraphic">
          <ac:chgData name="Oleg Burik" userId="3cdaca232a35217d" providerId="LiveId" clId="{ECCC29A3-1CC7-4968-A6AE-6DB9B1854C65}" dt="2023-07-16T13:12:49.501" v="3428" actId="478"/>
          <ac:graphicFrameMkLst>
            <pc:docMk/>
            <pc:sldMk cId="629003829" sldId="268"/>
            <ac:graphicFrameMk id="16" creationId="{B435E820-8A1B-44DF-AD15-DE9EEA3F58A2}"/>
          </ac:graphicFrameMkLst>
        </pc:graphicFrameChg>
        <pc:graphicFrameChg chg="add del mod ord modGraphic">
          <ac:chgData name="Oleg Burik" userId="3cdaca232a35217d" providerId="LiveId" clId="{ECCC29A3-1CC7-4968-A6AE-6DB9B1854C65}" dt="2023-07-16T13:12:50.275" v="3429" actId="478"/>
          <ac:graphicFrameMkLst>
            <pc:docMk/>
            <pc:sldMk cId="629003829" sldId="268"/>
            <ac:graphicFrameMk id="17" creationId="{1DC9B621-12D0-467C-8675-D4265062FF67}"/>
          </ac:graphicFrameMkLst>
        </pc:graphicFrameChg>
        <pc:graphicFrameChg chg="add del mod modGraphic">
          <ac:chgData name="Oleg Burik" userId="3cdaca232a35217d" providerId="LiveId" clId="{ECCC29A3-1CC7-4968-A6AE-6DB9B1854C65}" dt="2023-07-16T13:12:48.750" v="3426" actId="478"/>
          <ac:graphicFrameMkLst>
            <pc:docMk/>
            <pc:sldMk cId="629003829" sldId="268"/>
            <ac:graphicFrameMk id="18" creationId="{AA0CB453-1574-44CB-B0A5-B1FB0BF98184}"/>
          </ac:graphicFrameMkLst>
        </pc:graphicFrameChg>
        <pc:graphicFrameChg chg="add del mod">
          <ac:chgData name="Oleg Burik" userId="3cdaca232a35217d" providerId="LiveId" clId="{ECCC29A3-1CC7-4968-A6AE-6DB9B1854C65}" dt="2023-07-16T13:12:48.074" v="3425" actId="478"/>
          <ac:graphicFrameMkLst>
            <pc:docMk/>
            <pc:sldMk cId="629003829" sldId="268"/>
            <ac:graphicFrameMk id="19" creationId="{B985CE0A-DFFA-4F5D-A36F-D9412403FBB3}"/>
          </ac:graphicFrameMkLst>
        </pc:graphicFrame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55" creationId="{07F0DDB1-C064-4430-988C-B684EC2C18A0}"/>
          </ac:cxnSpMkLst>
        </pc:cxn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56" creationId="{BB1ECA94-04EF-4B5E-8148-C93DE451876F}"/>
          </ac:cxnSpMkLst>
        </pc:cxn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59" creationId="{6DBAA13F-B515-487B-9BB8-D0004DF4F070}"/>
          </ac:cxnSpMkLst>
        </pc:cxn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62" creationId="{E268E92D-820B-4066-933B-6EDB11C7BD4C}"/>
          </ac:cxnSpMkLst>
        </pc:cxn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65" creationId="{E122F380-BB6A-4CB7-A4B7-23AFAACA3C49}"/>
          </ac:cxnSpMkLst>
        </pc:cxnChg>
        <pc:cxnChg chg="add mod">
          <ac:chgData name="Oleg Burik" userId="3cdaca232a35217d" providerId="LiveId" clId="{ECCC29A3-1CC7-4968-A6AE-6DB9B1854C65}" dt="2023-07-16T13:44:09.604" v="4135" actId="164"/>
          <ac:cxnSpMkLst>
            <pc:docMk/>
            <pc:sldMk cId="629003829" sldId="268"/>
            <ac:cxnSpMk id="68" creationId="{01B4E486-8921-4A99-9D32-CD01EF4DCFB0}"/>
          </ac:cxnSpMkLst>
        </pc:cxnChg>
      </pc:sldChg>
      <pc:sldChg chg="addSp delSp modSp add mod delAnim modAnim">
        <pc:chgData name="Oleg Burik" userId="3cdaca232a35217d" providerId="LiveId" clId="{ECCC29A3-1CC7-4968-A6AE-6DB9B1854C65}" dt="2023-07-16T13:38:09.684" v="4101" actId="20577"/>
        <pc:sldMkLst>
          <pc:docMk/>
          <pc:sldMk cId="2245076005" sldId="269"/>
        </pc:sldMkLst>
        <pc:spChg chg="mod">
          <ac:chgData name="Oleg Burik" userId="3cdaca232a35217d" providerId="LiveId" clId="{ECCC29A3-1CC7-4968-A6AE-6DB9B1854C65}" dt="2023-07-16T13:38:09.684" v="4101" actId="20577"/>
          <ac:spMkLst>
            <pc:docMk/>
            <pc:sldMk cId="2245076005" sldId="269"/>
            <ac:spMk id="2" creationId="{A56B8F9D-01E2-4FD3-92DF-200351F36FE4}"/>
          </ac:spMkLst>
        </pc:spChg>
        <pc:spChg chg="add mod">
          <ac:chgData name="Oleg Burik" userId="3cdaca232a35217d" providerId="LiveId" clId="{ECCC29A3-1CC7-4968-A6AE-6DB9B1854C65}" dt="2023-07-16T13:37:07.334" v="3982"/>
          <ac:spMkLst>
            <pc:docMk/>
            <pc:sldMk cId="2245076005" sldId="269"/>
            <ac:spMk id="4" creationId="{77ABCC95-BFD6-4D65-A75F-EA7362C8559A}"/>
          </ac:spMkLst>
        </pc:spChg>
        <pc:spChg chg="mod">
          <ac:chgData name="Oleg Burik" userId="3cdaca232a35217d" providerId="LiveId" clId="{ECCC29A3-1CC7-4968-A6AE-6DB9B1854C65}" dt="2023-07-16T13:28:25.260" v="3815" actId="20577"/>
          <ac:spMkLst>
            <pc:docMk/>
            <pc:sldMk cId="2245076005" sldId="269"/>
            <ac:spMk id="8" creationId="{B612FFFC-221B-4B03-9D9A-99B9BF7061A6}"/>
          </ac:spMkLst>
        </pc:spChg>
        <pc:spChg chg="add mod">
          <ac:chgData name="Oleg Burik" userId="3cdaca232a35217d" providerId="LiveId" clId="{ECCC29A3-1CC7-4968-A6AE-6DB9B1854C65}" dt="2023-07-16T13:37:09.693" v="3983"/>
          <ac:spMkLst>
            <pc:docMk/>
            <pc:sldMk cId="2245076005" sldId="269"/>
            <ac:spMk id="10" creationId="{00EA5AA2-744B-426C-9D9C-6289337ECC7A}"/>
          </ac:spMkLst>
        </pc:spChg>
        <pc:spChg chg="add del mod">
          <ac:chgData name="Oleg Burik" userId="3cdaca232a35217d" providerId="LiveId" clId="{ECCC29A3-1CC7-4968-A6AE-6DB9B1854C65}" dt="2023-07-16T13:37:12.096" v="3985"/>
          <ac:spMkLst>
            <pc:docMk/>
            <pc:sldMk cId="2245076005" sldId="269"/>
            <ac:spMk id="13" creationId="{A70F1241-F32D-4029-A20F-F52C68FA7018}"/>
          </ac:spMkLst>
        </pc:spChg>
        <pc:spChg chg="add del mod">
          <ac:chgData name="Oleg Burik" userId="3cdaca232a35217d" providerId="LiveId" clId="{ECCC29A3-1CC7-4968-A6AE-6DB9B1854C65}" dt="2023-07-16T13:37:24.374" v="3987"/>
          <ac:spMkLst>
            <pc:docMk/>
            <pc:sldMk cId="2245076005" sldId="269"/>
            <ac:spMk id="15" creationId="{1C10835D-A3C8-4A8B-8E3C-3FB1DD21106A}"/>
          </ac:spMkLst>
        </pc:spChg>
        <pc:grpChg chg="del">
          <ac:chgData name="Oleg Burik" userId="3cdaca232a35217d" providerId="LiveId" clId="{ECCC29A3-1CC7-4968-A6AE-6DB9B1854C65}" dt="2023-07-16T13:28:28.850" v="3817" actId="478"/>
          <ac:grpSpMkLst>
            <pc:docMk/>
            <pc:sldMk cId="2245076005" sldId="269"/>
            <ac:grpSpMk id="48" creationId="{4DB6528F-1EF5-4A5E-B7D6-7FD7505C70E8}"/>
          </ac:grpSpMkLst>
        </pc:grpChg>
        <pc:graphicFrameChg chg="add mod">
          <ac:chgData name="Oleg Burik" userId="3cdaca232a35217d" providerId="LiveId" clId="{ECCC29A3-1CC7-4968-A6AE-6DB9B1854C65}" dt="2023-07-16T13:37:07.334" v="3982"/>
          <ac:graphicFrameMkLst>
            <pc:docMk/>
            <pc:sldMk cId="2245076005" sldId="269"/>
            <ac:graphicFrameMk id="3" creationId="{1B627EEB-29F2-47D2-BF9B-C154DC30EBB4}"/>
          </ac:graphicFrameMkLst>
        </pc:graphicFrameChg>
        <pc:graphicFrameChg chg="add mod">
          <ac:chgData name="Oleg Burik" userId="3cdaca232a35217d" providerId="LiveId" clId="{ECCC29A3-1CC7-4968-A6AE-6DB9B1854C65}" dt="2023-07-16T13:37:09.693" v="3983"/>
          <ac:graphicFrameMkLst>
            <pc:docMk/>
            <pc:sldMk cId="2245076005" sldId="269"/>
            <ac:graphicFrameMk id="9" creationId="{41E20B78-EC30-417F-8CF6-E85A042CDDA0}"/>
          </ac:graphicFrameMkLst>
        </pc:graphicFrameChg>
        <pc:graphicFrameChg chg="add del mod">
          <ac:chgData name="Oleg Burik" userId="3cdaca232a35217d" providerId="LiveId" clId="{ECCC29A3-1CC7-4968-A6AE-6DB9B1854C65}" dt="2023-07-16T13:37:12.096" v="3985"/>
          <ac:graphicFrameMkLst>
            <pc:docMk/>
            <pc:sldMk cId="2245076005" sldId="269"/>
            <ac:graphicFrameMk id="12" creationId="{12EC77F6-D731-4B8C-A75E-659258F3F11A}"/>
          </ac:graphicFrameMkLst>
        </pc:graphicFrameChg>
        <pc:graphicFrameChg chg="add del mod">
          <ac:chgData name="Oleg Burik" userId="3cdaca232a35217d" providerId="LiveId" clId="{ECCC29A3-1CC7-4968-A6AE-6DB9B1854C65}" dt="2023-07-16T13:37:24.374" v="3987"/>
          <ac:graphicFrameMkLst>
            <pc:docMk/>
            <pc:sldMk cId="2245076005" sldId="269"/>
            <ac:graphicFrameMk id="14" creationId="{3C702CCB-F050-4BD4-A964-9013AEDE6B63}"/>
          </ac:graphicFrameMkLst>
        </pc:graphicFrameChg>
      </pc:sldChg>
      <pc:sldChg chg="modSp add mod">
        <pc:chgData name="Oleg Burik" userId="3cdaca232a35217d" providerId="LiveId" clId="{ECCC29A3-1CC7-4968-A6AE-6DB9B1854C65}" dt="2023-07-16T13:45:17.080" v="4196" actId="20577"/>
        <pc:sldMkLst>
          <pc:docMk/>
          <pc:sldMk cId="1200640327" sldId="270"/>
        </pc:sldMkLst>
        <pc:spChg chg="mod">
          <ac:chgData name="Oleg Burik" userId="3cdaca232a35217d" providerId="LiveId" clId="{ECCC29A3-1CC7-4968-A6AE-6DB9B1854C65}" dt="2023-07-16T13:45:17.080" v="4196" actId="20577"/>
          <ac:spMkLst>
            <pc:docMk/>
            <pc:sldMk cId="1200640327" sldId="270"/>
            <ac:spMk id="2" creationId="{6F604A4F-0BD7-FBF2-3BA4-D6B250798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E01A4-ADA9-49C8-B03D-F68227C0C52B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4079-6457-4BD2-960D-E5CAF3741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7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76EAD-E821-4362-8D6D-0411866E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627DFC-4622-4CDB-95D5-48C0D17E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E44F-1143-4A0E-AC81-D38CE11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E3B-8D23-45FB-912F-2E372408E36B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468C9-ED42-4B72-9F17-DABD0E9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0F9EA-AD8D-459E-BE40-C6D047DD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F308E-0C76-4AC0-A6BD-B4D338FA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9E0826-CAB6-49DA-A8B8-E0D10CF8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B4074-7D5A-4F0A-8B34-5DF512F4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40B-EA89-4BF6-B41A-ACCE216B678C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BA436-0332-48D6-B001-634082B0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E5EB8-D2E7-48BC-B001-669F201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78A3B4-3E1D-48B0-8E7E-E2C65432D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CE8DB-CBF2-4A5A-9162-C90633DD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E70C6-EB65-46F3-83D1-D9834EC1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B40B-8AC9-408E-8B11-1C2841582F32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1F1D2-3BE8-42AF-9F08-D96BEFED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D81C5-8F0A-4221-A2BF-885ED83A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8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D1EA31C-7757-468A-A8B6-CA268A789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84833" cy="4791456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E1C445C-DEB0-467E-AE20-20042D7D99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224581"/>
            <a:ext cx="5616575" cy="320675"/>
          </a:xfrm>
        </p:spPr>
        <p:txBody>
          <a:bodyPr anchor="ctr"/>
          <a:lstStyle>
            <a:lvl1pPr marL="0" indent="0" algn="r">
              <a:spcBef>
                <a:spcPts val="0"/>
              </a:spcBef>
              <a:buFontTx/>
              <a:buNone/>
              <a:defRPr sz="5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7E3261-5D61-4D16-B471-1A8FF107CE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296" y="477108"/>
            <a:ext cx="222857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gemei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E26E0-BD75-4B3C-9E21-58018334C1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9425" y="1736725"/>
            <a:ext cx="11232000" cy="4608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2D1CB6E6-7045-4794-A600-91C0C7734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62122"/>
            <a:ext cx="8928000" cy="32067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FD61EA5-8E46-48F4-A978-4C19C9DB4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37692"/>
            <a:ext cx="8928000" cy="61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EE2B72-01C8-48FD-A367-DA6884FD0E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296" y="477108"/>
            <a:ext cx="2228575" cy="468000"/>
          </a:xfrm>
          <a:prstGeom prst="rect">
            <a:avLst/>
          </a:prstGeom>
        </p:spPr>
      </p:pic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E7723EFB-E4A3-427A-BBC8-652DB8C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1659" y="6429502"/>
            <a:ext cx="289766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rgbClr val="B1B2B2"/>
                </a:solidFill>
              </a:defRPr>
            </a:lvl1pPr>
          </a:lstStyle>
          <a:p>
            <a:fld id="{40FE264A-56F3-422D-8648-0445123E8AE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083EB241-55B1-4EBB-A5F3-92CBB8F76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9425" y="6429502"/>
            <a:ext cx="69778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1000" kern="1200" smtClean="0">
                <a:solidFill>
                  <a:srgbClr val="B1B2B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F790FF5-9BD0-4367-86E8-5185C3A69C21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2D6DFEF9-5E3A-4A61-9395-335EE9861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9096" y="6429502"/>
            <a:ext cx="8873808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de-DE" sz="1000" kern="1200" dirty="0">
                <a:solidFill>
                  <a:srgbClr val="B1B2B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1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1995E-3B10-46FE-8180-077F6C44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04991-FA40-46AC-9168-B172E6F0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BB375-DA44-40E7-A305-BBB4878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17E-5284-4A69-BBEE-A8863AA991E0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08D55-6F71-40D3-9C64-4E97BC84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E4D6D-E93A-41A7-8726-D438AE0D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75CC3-FCD3-4CFD-97CA-340E16C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B5472-A805-45C4-A0CF-5B3D3D61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F0E32-124F-45E8-9AD1-E0E60EE9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5AF7-987C-4EC1-810B-85334CDDD2F9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01090-D412-4A86-9E7E-FA09B8CD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14EEE7-CBF1-4214-B497-18B88FC9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1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B181B-A5E0-4D4C-8F46-BA165D0E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A4338-8F07-4278-A2BF-686E2E07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5CEE-80F6-492B-82D3-B345DDCB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4ACAD-07CE-4F15-91FE-4248863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FCF8-3F06-48ED-B750-5D3986E4C80A}" type="datetime1">
              <a:rPr lang="de-DE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F7EF0-FF02-42AC-A368-72A6696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78F74-AA16-4D5D-A2B8-D703AEF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62B2A-A568-4725-82F3-4A396FF0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D11E79-5D64-4DFA-8D21-DF006693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5420FE-079B-49B6-9E11-7378F638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AA95A3-F4DB-429F-B05D-E3638FDD9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1A15FF-5E1E-4420-B42F-F116BE910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09B508-F47D-4E31-B8B6-BA0A919A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D5A2-83C1-428A-A91C-F054CC7B2E30}" type="datetime1">
              <a:rPr lang="de-DE" smtClean="0"/>
              <a:t>15.07.2023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4A818-18C1-4D7A-9504-AE1BED5B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66F8CB-77DA-4BBC-914D-186E227D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ECC3A-815F-4207-A0F4-28B3AD43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42EFC5-3537-4A21-8396-9270123C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8DFF-C198-4C73-AC13-7919D45B0D3C}" type="datetime1">
              <a:rPr lang="de-DE" smtClean="0"/>
              <a:t>15.07.2023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33B067-BC7E-4BF4-9FE5-3C35CE03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964494-45AF-4066-B25A-9A84034D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B9906-E60C-47B7-AE1C-9C68430F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2BD7-8682-491C-91F5-3D32219114FC}" type="datetime1">
              <a:rPr lang="de-DE" smtClean="0"/>
              <a:t>15.07.2023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4D495A-E294-404B-AD1F-9232AF4B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EF350B-8811-486D-BD03-ABB3C675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6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1382-C21C-49B0-9933-87C537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856BE-29BE-42EC-9772-7F1FB1A7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1601B-28CE-4EAB-8408-38CABCC7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92C76-BA1A-4CED-AD4A-490B3473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F9-3DF9-47CD-BEA8-720B42EAA731}" type="datetime1">
              <a:rPr lang="de-DE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988184-7ECC-468F-B38D-BC4A3E4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F9D1EB-A69F-4B42-BC21-FDFCA31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3E9B6-874E-494E-B4D1-034CC4A8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EBED4E-24F2-4E29-BCB8-0EB0760C4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0C569C-C50E-45E7-97C4-3357CE39B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2824D-132D-4A84-943F-D3D6BA83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B24-AD31-4D2A-8274-8F53C6BF59DA}" type="datetime1">
              <a:rPr lang="de-DE" smtClean="0"/>
              <a:t>15.07.2023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2FB46-FD45-4FB9-B74E-C5BC9FB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D1089E-1152-4BB0-800A-AE898583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524A-6200-47EA-A813-8CC87DA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ABF78-D117-42F7-8984-1316675D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C2674-3526-40CA-9930-FE0A7B0A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E42B-6729-4732-B179-A255697385B1}" type="datetime1">
              <a:rPr lang="de-DE" smtClean="0"/>
              <a:t>15.07.2023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3BF6B-9BC5-48E3-9EB1-351B02753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Optimierungsaufgabe । statmath GmbH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706F2-C631-48FE-B991-D7CF2AB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6B38-D1E5-4B84-94EA-86890E8C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F604A4F-0BD7-FBF2-3BA4-D6B250798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6742" y="4224581"/>
            <a:ext cx="6563297" cy="320675"/>
          </a:xfrm>
        </p:spPr>
        <p:txBody>
          <a:bodyPr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>
                <a:solidFill>
                  <a:srgbClr val="039EE3"/>
                </a:solidFill>
              </a:rPr>
              <a:t>Optimierungsaufgaben</a:t>
            </a:r>
          </a:p>
        </p:txBody>
      </p:sp>
    </p:spTree>
    <p:extLst>
      <p:ext uri="{BB962C8B-B14F-4D97-AF65-F5344CB8AC3E}">
        <p14:creationId xmlns:p14="http://schemas.microsoft.com/office/powerpoint/2010/main" val="16212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CAF68C2-1970-4D0A-9F3F-E2A9902A3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6"/>
                <a:ext cx="5616575" cy="46927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Depot: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err="1"/>
                  <a:t>Kunden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err="1"/>
                  <a:t>Nachfrage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b="1" dirty="0"/>
                  <a:t>Fuhrpark: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{1, 2, …,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– homogen mit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b="1" dirty="0"/>
                  <a:t>Teilmenge von Kunden: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de-DE" sz="1600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b="1" dirty="0"/>
                  <a:t>Kosten: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b="1" dirty="0"/>
                  <a:t>Route: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:pPr marL="0" indent="0">
                  <a:buNone/>
                </a:pPr>
                <a:r>
                  <a:rPr lang="de-DE" sz="1600" b="1" dirty="0"/>
                  <a:t>Zulässige route: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∀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:r>
                  <a:rPr lang="de-DE" sz="1600" b="1" dirty="0"/>
                  <a:t>Zulässige Lösung: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600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endParaRPr lang="de-DE" sz="16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CAF68C2-1970-4D0A-9F3F-E2A9902A3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6"/>
                <a:ext cx="5616575" cy="4692776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2">
            <a:extLst>
              <a:ext uri="{FF2B5EF4-FFF2-40B4-BE49-F238E27FC236}">
                <a16:creationId xmlns:a16="http://schemas.microsoft.com/office/drawing/2014/main" id="{455EF676-6722-41F7-A25C-CA8FB8DFC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483632-DD5D-48E1-A850-630C3749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39EE3"/>
                </a:solidFill>
                <a:latin typeface="+mn-lt"/>
              </a:rPr>
              <a:t>Formales Problem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sp>
        <p:nvSpPr>
          <p:cNvPr id="96" name="Дата 95">
            <a:extLst>
              <a:ext uri="{FF2B5EF4-FFF2-40B4-BE49-F238E27FC236}">
                <a16:creationId xmlns:a16="http://schemas.microsoft.com/office/drawing/2014/main" id="{6B9B5E33-178F-424C-920D-1DD9BDD05E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0A02B-B93B-4574-88B5-8A32C9EF3712}" type="datetime1">
              <a:rPr lang="de-DE" smtClean="0"/>
              <a:t>16.07.2023</a:t>
            </a:fld>
            <a:endParaRPr lang="de-DE" dirty="0"/>
          </a:p>
        </p:txBody>
      </p:sp>
      <p:sp>
        <p:nvSpPr>
          <p:cNvPr id="97" name="Нижний колонтитул 96">
            <a:extLst>
              <a:ext uri="{FF2B5EF4-FFF2-40B4-BE49-F238E27FC236}">
                <a16:creationId xmlns:a16="http://schemas.microsoft.com/office/drawing/2014/main" id="{767D41BE-B2AD-4513-91AE-35980FCFE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98" name="Номер слайда 97">
            <a:extLst>
              <a:ext uri="{FF2B5EF4-FFF2-40B4-BE49-F238E27FC236}">
                <a16:creationId xmlns:a16="http://schemas.microsoft.com/office/drawing/2014/main" id="{C5822D13-DD23-4DEC-9594-4C611A34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1D959D2-CDFB-4888-BF0F-0D6C51CF3900}"/>
              </a:ext>
            </a:extLst>
          </p:cNvPr>
          <p:cNvGrpSpPr/>
          <p:nvPr/>
        </p:nvGrpSpPr>
        <p:grpSpPr>
          <a:xfrm>
            <a:off x="4814636" y="1835603"/>
            <a:ext cx="3660952" cy="2775397"/>
            <a:chOff x="4814636" y="1835603"/>
            <a:chExt cx="3660952" cy="2775397"/>
          </a:xfrm>
        </p:grpSpPr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474E298E-5F6E-468B-AF40-9494C60499F9}"/>
                </a:ext>
              </a:extLst>
            </p:cNvPr>
            <p:cNvSpPr/>
            <p:nvPr/>
          </p:nvSpPr>
          <p:spPr>
            <a:xfrm>
              <a:off x="4814636" y="1835603"/>
              <a:ext cx="257578" cy="27753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41D987-1BD2-4335-904A-A596BAD80C3C}"/>
                    </a:ext>
                  </a:extLst>
                </p:cNvPr>
                <p:cNvSpPr txBox="1"/>
                <p:nvPr/>
              </p:nvSpPr>
              <p:spPr>
                <a:xfrm>
                  <a:off x="5354477" y="3017603"/>
                  <a:ext cx="3121111" cy="411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- </a:t>
                  </a:r>
                  <a:r>
                    <a:rPr lang="en-US" dirty="0" err="1"/>
                    <a:t>ungerichtet</a:t>
                  </a:r>
                  <a:endParaRPr lang="ru-RU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41D987-1BD2-4335-904A-A596BAD80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477" y="3017603"/>
                  <a:ext cx="3121111" cy="411395"/>
                </a:xfrm>
                <a:prstGeom prst="rect">
                  <a:avLst/>
                </a:prstGeom>
                <a:blipFill>
                  <a:blip r:embed="rId3"/>
                  <a:stretch>
                    <a:fillRect t="-1493" r="-1367" b="-194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23DAA-0A3A-4565-8129-D7B4C506ECD3}"/>
                  </a:ext>
                </a:extLst>
              </p:cNvPr>
              <p:cNvSpPr txBox="1"/>
              <p:nvPr/>
            </p:nvSpPr>
            <p:spPr>
              <a:xfrm>
                <a:off x="7771831" y="5180803"/>
                <a:ext cx="40036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Lösung:</a:t>
                </a:r>
              </a:p>
              <a:p>
                <a:pPr marL="342900" indent="-342900">
                  <a:buAutoNum type="arabicParenR"/>
                </a:pPr>
                <a:r>
                  <a:rPr lang="de-DE" dirty="0"/>
                  <a:t>Teile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dirty="0"/>
                  <a:t> in k Teilemengen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dirty="0"/>
              </a:p>
              <a:p>
                <a:pPr marL="342900" indent="-342900">
                  <a:buAutoNum type="arabicParenR"/>
                </a:pPr>
                <a:r>
                  <a:rPr lang="de-DE" dirty="0"/>
                  <a:t>Finde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beste Route </a:t>
                </a:r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23DAA-0A3A-4565-8129-D7B4C506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31" y="5180803"/>
                <a:ext cx="4003660" cy="923330"/>
              </a:xfrm>
              <a:prstGeom prst="rect">
                <a:avLst/>
              </a:prstGeom>
              <a:blipFill>
                <a:blip r:embed="rId4"/>
                <a:stretch>
                  <a:fillRect l="-1370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38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A56B8F9D-01E2-4FD3-92DF-200351F36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5"/>
                <a:ext cx="6288222" cy="4608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800" dirty="0"/>
                  <a:t>Optimale Beladung</a:t>
                </a:r>
                <a:r>
                  <a:rPr lang="ru-RU" sz="1800" dirty="0"/>
                  <a:t> – </a:t>
                </a:r>
                <a:r>
                  <a:rPr lang="de-DE" sz="1800" b="0" i="1" u="none" strike="noStrike" dirty="0">
                    <a:effectLst/>
                  </a:rPr>
                  <a:t>Multiples Rucksackproblem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800" dirty="0"/>
                  <a:t>Optimale Routing – </a:t>
                </a:r>
                <a:r>
                  <a:rPr lang="de-DE" sz="1800" i="1" dirty="0"/>
                  <a:t>TSP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800" dirty="0"/>
                  <a:t>Optimale Teilmengen – </a:t>
                </a:r>
                <a:r>
                  <a:rPr lang="de-DE" sz="1800" i="1" dirty="0"/>
                  <a:t>Färbungsproblem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800" dirty="0"/>
                  <a:t>Zeitliche Dimension –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A56B8F9D-01E2-4FD3-92DF-200351F3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5"/>
                <a:ext cx="6288222" cy="4608000"/>
              </a:xfrm>
              <a:blipFill>
                <a:blip r:embed="rId2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3F3FA3-896D-4E1D-85F9-B25C2CDD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C3BB04D-743B-4C0C-B2A9-4C499ECFF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790FF5-9BD0-4367-86E8-5185C3A69C21}" type="datetime1">
              <a:rPr lang="de-DE" smtClean="0"/>
              <a:t>16.07.2023</a:t>
            </a:fld>
            <a:endParaRPr lang="de-DE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1C0370C-3537-421D-ABC6-A75F6ADA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B612FFFC-221B-4B03-9D9A-99B9BF7061A6}"/>
              </a:ext>
            </a:extLst>
          </p:cNvPr>
          <p:cNvSpPr txBox="1">
            <a:spLocks/>
          </p:cNvSpPr>
          <p:nvPr/>
        </p:nvSpPr>
        <p:spPr>
          <a:xfrm>
            <a:off x="479425" y="363184"/>
            <a:ext cx="8928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039EE3"/>
                </a:solidFill>
                <a:latin typeface="+mn-lt"/>
              </a:rPr>
              <a:t>Lösungsansatz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DB6528F-1EF5-4A5E-B7D6-7FD7505C70E8}"/>
              </a:ext>
            </a:extLst>
          </p:cNvPr>
          <p:cNvGrpSpPr/>
          <p:nvPr/>
        </p:nvGrpSpPr>
        <p:grpSpPr>
          <a:xfrm>
            <a:off x="7421255" y="1881735"/>
            <a:ext cx="3661103" cy="1002508"/>
            <a:chOff x="7421255" y="1881735"/>
            <a:chExt cx="3661103" cy="1002508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B003E052-37D0-4F1F-8072-8BFAAA575F95}"/>
                </a:ext>
              </a:extLst>
            </p:cNvPr>
            <p:cNvGrpSpPr/>
            <p:nvPr/>
          </p:nvGrpSpPr>
          <p:grpSpPr>
            <a:xfrm>
              <a:off x="7421255" y="2411780"/>
              <a:ext cx="1025435" cy="472463"/>
              <a:chOff x="6923314" y="1920603"/>
              <a:chExt cx="1025435" cy="472463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CEAF7E68-25F3-449C-A608-2EEE307A6A99}"/>
                  </a:ext>
                </a:extLst>
              </p:cNvPr>
              <p:cNvSpPr/>
              <p:nvPr/>
            </p:nvSpPr>
            <p:spPr>
              <a:xfrm>
                <a:off x="6923314" y="1972491"/>
                <a:ext cx="901337" cy="3651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CCBC18F-6EC8-4032-886B-459E41602AEA}"/>
                  </a:ext>
                </a:extLst>
              </p:cNvPr>
              <p:cNvSpPr/>
              <p:nvPr/>
            </p:nvSpPr>
            <p:spPr>
              <a:xfrm>
                <a:off x="7824651" y="1972489"/>
                <a:ext cx="124098" cy="3651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A057E62-EB80-43F1-8292-0C1CD8B60519}"/>
                  </a:ext>
                </a:extLst>
              </p:cNvPr>
              <p:cNvSpPr/>
              <p:nvPr/>
            </p:nvSpPr>
            <p:spPr>
              <a:xfrm>
                <a:off x="7628709" y="2337614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30B5477E-BF43-46C8-9734-9977D7DC635B}"/>
                  </a:ext>
                </a:extLst>
              </p:cNvPr>
              <p:cNvSpPr/>
              <p:nvPr/>
            </p:nvSpPr>
            <p:spPr>
              <a:xfrm>
                <a:off x="7151914" y="2346709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BB70714-56A3-4FF1-B02F-85963B07EC5B}"/>
                  </a:ext>
                </a:extLst>
              </p:cNvPr>
              <p:cNvSpPr/>
              <p:nvPr/>
            </p:nvSpPr>
            <p:spPr>
              <a:xfrm>
                <a:off x="7151913" y="1926136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3703341-1B5A-4960-ACBB-062460F044EF}"/>
                  </a:ext>
                </a:extLst>
              </p:cNvPr>
              <p:cNvSpPr/>
              <p:nvPr/>
            </p:nvSpPr>
            <p:spPr>
              <a:xfrm>
                <a:off x="7624897" y="1920603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ACE8B622-71E4-45DC-92F3-BB27B5092CAB}"/>
                </a:ext>
              </a:extLst>
            </p:cNvPr>
            <p:cNvGrpSpPr/>
            <p:nvPr/>
          </p:nvGrpSpPr>
          <p:grpSpPr>
            <a:xfrm>
              <a:off x="8766967" y="2411780"/>
              <a:ext cx="1025435" cy="472463"/>
              <a:chOff x="6923314" y="1920603"/>
              <a:chExt cx="1025435" cy="472463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6594682C-6AAC-4BC2-98EC-4D2181301613}"/>
                  </a:ext>
                </a:extLst>
              </p:cNvPr>
              <p:cNvSpPr/>
              <p:nvPr/>
            </p:nvSpPr>
            <p:spPr>
              <a:xfrm>
                <a:off x="6923314" y="1972491"/>
                <a:ext cx="901337" cy="3651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3461902-343A-46A9-95C3-CD849A91AD91}"/>
                  </a:ext>
                </a:extLst>
              </p:cNvPr>
              <p:cNvSpPr/>
              <p:nvPr/>
            </p:nvSpPr>
            <p:spPr>
              <a:xfrm>
                <a:off x="7824651" y="1972489"/>
                <a:ext cx="124098" cy="3651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2648253-0208-4A6D-81E9-6C764F89566D}"/>
                  </a:ext>
                </a:extLst>
              </p:cNvPr>
              <p:cNvSpPr/>
              <p:nvPr/>
            </p:nvSpPr>
            <p:spPr>
              <a:xfrm>
                <a:off x="7628709" y="2337614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004250EF-0D22-4474-A49F-B88B82752A03}"/>
                  </a:ext>
                </a:extLst>
              </p:cNvPr>
              <p:cNvSpPr/>
              <p:nvPr/>
            </p:nvSpPr>
            <p:spPr>
              <a:xfrm>
                <a:off x="7151914" y="2346709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27C005A-23CA-4AFC-82F3-00270B5DC0DF}"/>
                  </a:ext>
                </a:extLst>
              </p:cNvPr>
              <p:cNvSpPr/>
              <p:nvPr/>
            </p:nvSpPr>
            <p:spPr>
              <a:xfrm>
                <a:off x="7151913" y="1926136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80BC15BD-024C-4BDA-9538-883F2386C20A}"/>
                  </a:ext>
                </a:extLst>
              </p:cNvPr>
              <p:cNvSpPr/>
              <p:nvPr/>
            </p:nvSpPr>
            <p:spPr>
              <a:xfrm>
                <a:off x="7624897" y="1920603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2A5260C9-27E2-4E2D-9434-7CE4EDD4A2E9}"/>
                </a:ext>
              </a:extLst>
            </p:cNvPr>
            <p:cNvGrpSpPr/>
            <p:nvPr/>
          </p:nvGrpSpPr>
          <p:grpSpPr>
            <a:xfrm>
              <a:off x="10056923" y="2402685"/>
              <a:ext cx="1025435" cy="472463"/>
              <a:chOff x="6923314" y="1920603"/>
              <a:chExt cx="1025435" cy="472463"/>
            </a:xfrm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C3A0CC1-BCE3-4D85-A22B-92D4DBB6A854}"/>
                  </a:ext>
                </a:extLst>
              </p:cNvPr>
              <p:cNvSpPr/>
              <p:nvPr/>
            </p:nvSpPr>
            <p:spPr>
              <a:xfrm>
                <a:off x="6923314" y="1972491"/>
                <a:ext cx="901337" cy="3651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6F2AFC3-00E3-4C5C-8458-9CE8D2F6182B}"/>
                  </a:ext>
                </a:extLst>
              </p:cNvPr>
              <p:cNvSpPr/>
              <p:nvPr/>
            </p:nvSpPr>
            <p:spPr>
              <a:xfrm>
                <a:off x="7824651" y="1972489"/>
                <a:ext cx="124098" cy="3651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5EDE732-384D-4C67-894A-D8870C70BFF4}"/>
                  </a:ext>
                </a:extLst>
              </p:cNvPr>
              <p:cNvSpPr/>
              <p:nvPr/>
            </p:nvSpPr>
            <p:spPr>
              <a:xfrm>
                <a:off x="7628709" y="2337614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0E45168-A3C2-44F8-91F9-F10DDF63F57F}"/>
                  </a:ext>
                </a:extLst>
              </p:cNvPr>
              <p:cNvSpPr/>
              <p:nvPr/>
            </p:nvSpPr>
            <p:spPr>
              <a:xfrm>
                <a:off x="7151914" y="2346709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6CCA08B8-EA97-42E6-8DF8-37ED3C41A850}"/>
                  </a:ext>
                </a:extLst>
              </p:cNvPr>
              <p:cNvSpPr/>
              <p:nvPr/>
            </p:nvSpPr>
            <p:spPr>
              <a:xfrm>
                <a:off x="7151913" y="1926136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1F78A13-9B44-4EA8-B6AC-5FF04032338C}"/>
                  </a:ext>
                </a:extLst>
              </p:cNvPr>
              <p:cNvSpPr/>
              <p:nvPr/>
            </p:nvSpPr>
            <p:spPr>
              <a:xfrm>
                <a:off x="7624897" y="1920603"/>
                <a:ext cx="124098" cy="46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93743DCC-7E02-4F4D-ABF4-7C90D339D14C}"/>
                </a:ext>
              </a:extLst>
            </p:cNvPr>
            <p:cNvSpPr/>
            <p:nvPr/>
          </p:nvSpPr>
          <p:spPr>
            <a:xfrm>
              <a:off x="7543800" y="1881737"/>
              <a:ext cx="502920" cy="32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86BC490-5D3A-4E32-BD84-3019D683C426}"/>
                </a:ext>
              </a:extLst>
            </p:cNvPr>
            <p:cNvSpPr/>
            <p:nvPr/>
          </p:nvSpPr>
          <p:spPr>
            <a:xfrm>
              <a:off x="8184887" y="1883641"/>
              <a:ext cx="639074" cy="32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D37A13F6-DB37-490C-BD38-AE29F0D0386B}"/>
                </a:ext>
              </a:extLst>
            </p:cNvPr>
            <p:cNvSpPr/>
            <p:nvPr/>
          </p:nvSpPr>
          <p:spPr>
            <a:xfrm>
              <a:off x="8953574" y="1881736"/>
              <a:ext cx="166090" cy="32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E0FD7908-63E7-49A2-A260-61E80F479A3D}"/>
                </a:ext>
              </a:extLst>
            </p:cNvPr>
            <p:cNvSpPr/>
            <p:nvPr/>
          </p:nvSpPr>
          <p:spPr>
            <a:xfrm>
              <a:off x="9276567" y="1881736"/>
              <a:ext cx="166090" cy="145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0BBD85E3-88FD-4C23-9758-DBB01C25F4CB}"/>
                </a:ext>
              </a:extLst>
            </p:cNvPr>
            <p:cNvSpPr/>
            <p:nvPr/>
          </p:nvSpPr>
          <p:spPr>
            <a:xfrm>
              <a:off x="9276567" y="2060900"/>
              <a:ext cx="166090" cy="145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E8BC045-1126-4BC6-92ED-825F7AFF1FA7}"/>
                </a:ext>
              </a:extLst>
            </p:cNvPr>
            <p:cNvSpPr/>
            <p:nvPr/>
          </p:nvSpPr>
          <p:spPr>
            <a:xfrm>
              <a:off x="9530599" y="1881735"/>
              <a:ext cx="166090" cy="145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558805B1-1F46-4DAF-AA64-EE782493B511}"/>
                </a:ext>
              </a:extLst>
            </p:cNvPr>
            <p:cNvSpPr/>
            <p:nvPr/>
          </p:nvSpPr>
          <p:spPr>
            <a:xfrm>
              <a:off x="9800369" y="1881736"/>
              <a:ext cx="502920" cy="32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B45A0A05-AA4D-4907-9A5D-D9D5F649994C}"/>
                </a:ext>
              </a:extLst>
            </p:cNvPr>
            <p:cNvSpPr/>
            <p:nvPr/>
          </p:nvSpPr>
          <p:spPr>
            <a:xfrm>
              <a:off x="10382410" y="1882288"/>
              <a:ext cx="166090" cy="32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6C88F525-8B4A-4F4B-B9AD-8491F0FB0BBE}"/>
              </a:ext>
            </a:extLst>
          </p:cNvPr>
          <p:cNvGrpSpPr/>
          <p:nvPr/>
        </p:nvGrpSpPr>
        <p:grpSpPr>
          <a:xfrm>
            <a:off x="8158306" y="3604846"/>
            <a:ext cx="2148055" cy="2371438"/>
            <a:chOff x="8158306" y="3604846"/>
            <a:chExt cx="2148055" cy="2371438"/>
          </a:xfrm>
        </p:grpSpPr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129F825-AB32-4484-96FD-3529C5B35784}"/>
                </a:ext>
              </a:extLst>
            </p:cNvPr>
            <p:cNvSpPr/>
            <p:nvPr/>
          </p:nvSpPr>
          <p:spPr>
            <a:xfrm>
              <a:off x="8158306" y="3614345"/>
              <a:ext cx="213986" cy="21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0DD98192-F2C7-49F9-A2C0-4926AB4779D5}"/>
                </a:ext>
              </a:extLst>
            </p:cNvPr>
            <p:cNvSpPr/>
            <p:nvPr/>
          </p:nvSpPr>
          <p:spPr>
            <a:xfrm>
              <a:off x="10076358" y="3604846"/>
              <a:ext cx="213986" cy="21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13FB685E-733C-4F8F-93F6-FB29EE0F0FAB}"/>
                </a:ext>
              </a:extLst>
            </p:cNvPr>
            <p:cNvSpPr/>
            <p:nvPr/>
          </p:nvSpPr>
          <p:spPr>
            <a:xfrm>
              <a:off x="9169035" y="4658094"/>
              <a:ext cx="213986" cy="21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43385F51-9101-43CD-AF60-5849263081E2}"/>
                </a:ext>
              </a:extLst>
            </p:cNvPr>
            <p:cNvSpPr/>
            <p:nvPr/>
          </p:nvSpPr>
          <p:spPr>
            <a:xfrm>
              <a:off x="8189644" y="5762298"/>
              <a:ext cx="213986" cy="21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D7EC0D8-7781-4965-8D81-77CEE7FFE10B}"/>
                </a:ext>
              </a:extLst>
            </p:cNvPr>
            <p:cNvSpPr/>
            <p:nvPr/>
          </p:nvSpPr>
          <p:spPr>
            <a:xfrm>
              <a:off x="10092375" y="5747670"/>
              <a:ext cx="213986" cy="21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07F0DDB1-C064-4430-988C-B684EC2C18A0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 flipH="1">
              <a:off x="8372292" y="4840742"/>
              <a:ext cx="828081" cy="9528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B1ECA94-04EF-4B5E-8148-C93DE451876F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8403630" y="5854663"/>
              <a:ext cx="1688745" cy="1462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6DBAA13F-B515-487B-9BB8-D0004DF4F070}"/>
                </a:ext>
              </a:extLst>
            </p:cNvPr>
            <p:cNvCxnSpPr>
              <a:cxnSpLocks/>
              <a:stCxn id="53" idx="1"/>
              <a:endCxn id="51" idx="5"/>
            </p:cNvCxnSpPr>
            <p:nvPr/>
          </p:nvCxnSpPr>
          <p:spPr>
            <a:xfrm flipH="1" flipV="1">
              <a:off x="9351683" y="4840742"/>
              <a:ext cx="772030" cy="9382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E268E92D-820B-4066-933B-6EDB11C7BD4C}"/>
                </a:ext>
              </a:extLst>
            </p:cNvPr>
            <p:cNvCxnSpPr>
              <a:cxnSpLocks/>
              <a:stCxn id="50" idx="3"/>
              <a:endCxn id="51" idx="7"/>
            </p:cNvCxnSpPr>
            <p:nvPr/>
          </p:nvCxnSpPr>
          <p:spPr>
            <a:xfrm flipH="1">
              <a:off x="9351683" y="3787494"/>
              <a:ext cx="756013" cy="90193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E122F380-BB6A-4CB7-A4B7-23AFAACA3C49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8340954" y="3796993"/>
              <a:ext cx="859419" cy="89243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01B4E486-8921-4A99-9D32-CD01EF4DCFB0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 flipV="1">
              <a:off x="8372292" y="3711839"/>
              <a:ext cx="1704066" cy="949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0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56B8F9D-01E2-4FD3-92DF-200351F3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736725"/>
            <a:ext cx="11473089" cy="4608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APPROXIMATE ALGORITHMS FOR THE TRAVELING SALESPERSON PROBLEM, D.J. </a:t>
            </a:r>
            <a:r>
              <a:rPr lang="de-DE" sz="1400" dirty="0" err="1"/>
              <a:t>Rosenkrantz</a:t>
            </a:r>
            <a:r>
              <a:rPr lang="de-DE" sz="1400" dirty="0"/>
              <a:t>, R.E. Stearns and P.M. Lewis (1965)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SOLUTION OF A LARGE-SCALE TRAVELING-SALESMAN PROBLEM*, G. Dantzig, R. Fulkerson, and S. Johnson (1954)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VEHICLE ROUTING Problems, Methods, and Applications, Paolo Toth, Daniele Vigo (2014)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HEURISTIC ANALYSIS, LINEAR PROGRAMMING AND BRANCH AND BOUND, Laurence A. Wolsey (1980)</a:t>
            </a:r>
            <a:br>
              <a:rPr lang="de-DE" sz="1400" dirty="0"/>
            </a:b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3F3FA3-896D-4E1D-85F9-B25C2CDD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C3BB04D-743B-4C0C-B2A9-4C499ECFF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790FF5-9BD0-4367-86E8-5185C3A69C21}" type="datetime1">
              <a:rPr lang="de-DE" smtClean="0"/>
              <a:t>16.07.2023</a:t>
            </a:fld>
            <a:endParaRPr lang="de-DE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1C0370C-3537-421D-ABC6-A75F6ADA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B612FFFC-221B-4B03-9D9A-99B9BF7061A6}"/>
              </a:ext>
            </a:extLst>
          </p:cNvPr>
          <p:cNvSpPr txBox="1">
            <a:spLocks/>
          </p:cNvSpPr>
          <p:nvPr/>
        </p:nvSpPr>
        <p:spPr>
          <a:xfrm>
            <a:off x="479425" y="363184"/>
            <a:ext cx="8928000" cy="6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039EE3"/>
                </a:solidFill>
                <a:latin typeface="+mn-lt"/>
              </a:rPr>
              <a:t>Quellen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B627EEB-29F2-47D2-BF9B-C154DC30EBB4}"/>
              </a:ext>
            </a:extLst>
          </p:cNvPr>
          <p:cNvGraphicFramePr>
            <a:graphicFrameLocks noGrp="1"/>
          </p:cNvGraphicFramePr>
          <p:nvPr/>
        </p:nvGraphicFramePr>
        <p:xfrm>
          <a:off x="4274820" y="3749834"/>
          <a:ext cx="3642360" cy="50292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37893634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5332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900" b="0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H E U R I S T I C A N A L Y S I S , L I N E A R P R O G R A M M I N G </a:t>
                      </a:r>
                      <a:br>
                        <a:rPr lang="pt-BR" sz="900" b="0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</a:br>
                      <a:r>
                        <a:rPr lang="pt-BR" sz="900" b="1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B R A N C H A N D B O U N D</a:t>
                      </a:r>
                      <a:endParaRPr lang="pt-B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i="0" dirty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A N D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9371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7ABCC95-BFD6-4D65-A75F-EA7362C85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49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NewRoman"/>
              </a:rPr>
              <a:t>L a u r e n c e A. W O L S E Y *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1E20B78-EC30-417F-8CF6-E85A042CDDA0}"/>
              </a:ext>
            </a:extLst>
          </p:cNvPr>
          <p:cNvGraphicFramePr>
            <a:graphicFrameLocks noGrp="1"/>
          </p:cNvGraphicFramePr>
          <p:nvPr/>
        </p:nvGraphicFramePr>
        <p:xfrm>
          <a:off x="4274820" y="3749834"/>
          <a:ext cx="3642360" cy="50292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33166496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86582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900" b="0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H E U R I S T I C A N A L Y S I S , L I N E A R P R O G R A M M I N G </a:t>
                      </a:r>
                      <a:br>
                        <a:rPr lang="pt-BR" sz="900" b="0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</a:br>
                      <a:r>
                        <a:rPr lang="pt-BR" sz="900" b="1" i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B R A N C H A N D B O U N D</a:t>
                      </a:r>
                      <a:endParaRPr lang="pt-B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i="0" dirty="0">
                          <a:solidFill>
                            <a:srgbClr val="FFFFFF"/>
                          </a:solidFill>
                          <a:effectLst/>
                          <a:latin typeface="TimesNewRoman"/>
                        </a:rPr>
                        <a:t>A N D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85199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0EA5AA2-744B-426C-9D9C-6289337E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749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NewRoman"/>
              </a:rPr>
              <a:t>L a u r e n c e A. W O L S E Y *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7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F604A4F-0BD7-FBF2-3BA4-D6B250798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6742" y="4224581"/>
            <a:ext cx="6563297" cy="320675"/>
          </a:xfrm>
        </p:spPr>
        <p:txBody>
          <a:bodyPr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>
                <a:solidFill>
                  <a:srgbClr val="039EE3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2006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33A9372-0F89-A2B5-9E8F-F3693C1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Problem:</a:t>
            </a:r>
          </a:p>
          <a:p>
            <a:pPr lvl="1"/>
            <a:r>
              <a:rPr lang="de-DE" sz="1600" dirty="0"/>
              <a:t>Ein Verkäufer muss eine Reihe von Städten besuchen und am Ende wieder zum Startort zurückkehren. </a:t>
            </a:r>
          </a:p>
          <a:p>
            <a:pPr lvl="1"/>
            <a:r>
              <a:rPr lang="de-DE" sz="1600" dirty="0"/>
              <a:t>Distanzen zwischen den Städten sind bekannt. </a:t>
            </a:r>
          </a:p>
          <a:p>
            <a:pPr lvl="1"/>
            <a:r>
              <a:rPr lang="de-DE" sz="1600" dirty="0"/>
              <a:t>Ziel ist es, die kürzeste Route zu finden, mit der alle Städte genau einmal besucht werden und die zum Startort zurück kehrt.</a:t>
            </a:r>
          </a:p>
          <a:p>
            <a:r>
              <a:rPr lang="de-DE" sz="1600" dirty="0"/>
              <a:t>Anwendungsfall:</a:t>
            </a:r>
          </a:p>
          <a:p>
            <a:pPr lvl="1"/>
            <a:r>
              <a:rPr lang="de-DE" sz="1600" dirty="0"/>
              <a:t>Entwerfe ein mathematisches Modell, um das TSP zu lösen, und schreibe ein Programm zur Lösung des Problems in Python. </a:t>
            </a:r>
          </a:p>
          <a:p>
            <a:pPr lvl="1"/>
            <a:r>
              <a:rPr lang="de-DE" sz="1600" dirty="0"/>
              <a:t>Das Programm soll dazu in der Lage sein, verschiedene Mengen von Städten und Distanzen zu verarbeiten, und in jedem gegebenen Szenario die optimale Route ermitteln.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697B8-7466-FD25-9C18-6D075E2A3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Traveling</a:t>
            </a:r>
            <a:r>
              <a:rPr lang="de-DE" dirty="0"/>
              <a:t> </a:t>
            </a:r>
            <a:r>
              <a:rPr lang="de-DE" dirty="0" err="1"/>
              <a:t>Salesman</a:t>
            </a:r>
            <a:r>
              <a:rPr lang="de-DE" dirty="0"/>
              <a:t> Problem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D14F6B-DECD-2686-6284-35B2FB9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39EE3"/>
                </a:solidFill>
                <a:latin typeface="+mn-lt"/>
              </a:rPr>
              <a:t>Anwendungsfall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94782-5590-B239-14B2-035D008E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3A6708-B53A-0416-7F2E-CC3D80AA10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79D32C-B8DC-4D12-B528-333DA51236E0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DC11FE-AFCA-6E6C-9DFE-3C0D7367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 dirty="0"/>
              <a:t>Optimierungsaufgabe । </a:t>
            </a:r>
            <a:r>
              <a:rPr lang="de-DE" dirty="0" err="1"/>
              <a:t>statmath</a:t>
            </a:r>
            <a:r>
              <a:rPr lang="de-DE" dirty="0"/>
              <a:t> GmbH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C2EA1D-5328-5D28-B378-1479457AAD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425" y="123425"/>
            <a:ext cx="3021206" cy="19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CAF68C2-1970-4D0A-9F3F-E2A9902A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Erstmals formuliert von William Rowan Hamilton im 19. Jhdt.</a:t>
            </a:r>
          </a:p>
          <a:p>
            <a:r>
              <a:rPr lang="de-DE" sz="1600" b="1" dirty="0"/>
              <a:t>Typen:</a:t>
            </a:r>
          </a:p>
          <a:p>
            <a:pPr lvl="1"/>
            <a:r>
              <a:rPr lang="de-DE" sz="1600" dirty="0"/>
              <a:t>symmetrisch/asymmetrisch</a:t>
            </a:r>
          </a:p>
          <a:p>
            <a:pPr lvl="1"/>
            <a:r>
              <a:rPr lang="de-DE" sz="1600" dirty="0"/>
              <a:t>metrisch/nicht-metrisch</a:t>
            </a:r>
          </a:p>
          <a:p>
            <a:pPr lvl="1"/>
            <a:r>
              <a:rPr lang="de-DE" sz="1600" dirty="0"/>
              <a:t>gewichtet/ungewichtet</a:t>
            </a:r>
          </a:p>
          <a:p>
            <a:r>
              <a:rPr lang="de-DE" sz="1600" b="1" dirty="0"/>
              <a:t>Klassifikation des Problems:</a:t>
            </a:r>
          </a:p>
          <a:p>
            <a:pPr lvl="1"/>
            <a:r>
              <a:rPr lang="de-DE" sz="1600" dirty="0"/>
              <a:t>Symmetrisches metrisches gewichtetes Problem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483632-DD5D-48E1-A850-630C3749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39EE3"/>
                </a:solidFill>
                <a:latin typeface="+mn-lt"/>
              </a:rPr>
              <a:t>Information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B5920-6D84-42DE-B868-358EFB8F3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91" y="1867353"/>
            <a:ext cx="3288368" cy="394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15938BEC-F0B9-4F69-A44A-5782B656AA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BE540-628B-4D76-9DEC-73B4CB8E9AE4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2C496-F3EC-41FF-B7B3-367EFBF4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7AE7AF-E01A-4630-8941-33D97E4A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6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B742B937-9A69-40C3-9236-31F40CC8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77" y="3615815"/>
            <a:ext cx="2762016" cy="26449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CAF68C2-1970-4D0A-9F3F-E2A9902A3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6"/>
                <a:ext cx="11232000" cy="20496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1600" dirty="0"/>
                  <a:t>Gegeben sei eine symmetrische Matrix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1600" dirty="0"/>
                  <a:t> mit der Größe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dirty="0"/>
                  <a:t>,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sz="1600" dirty="0"/>
                  <a:t> den "Abstand" von Punkt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1600" dirty="0"/>
                  <a:t> zu Punkt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darstellt. Ordne die Punkte in einer zyklischen Reihenfolge an, sodass die Summe 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sz="1600" dirty="0"/>
                  <a:t>-Werte zwischen aufeinanderfolgenden Punkten minimal ist.</a:t>
                </a:r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8CAF68C2-1970-4D0A-9F3F-E2A9902A3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6"/>
                <a:ext cx="11232000" cy="2049663"/>
              </a:xfr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483632-DD5D-48E1-A850-630C3749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39EE3"/>
                </a:solidFill>
                <a:latin typeface="+mn-lt"/>
              </a:rPr>
              <a:t>Formales Problem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pic>
        <p:nvPicPr>
          <p:cNvPr id="6" name="Рисунок 5" descr="Изображение выглядит как искусство, Симметрия, линия, круг&#10;&#10;Автоматически созданное описание">
            <a:extLst>
              <a:ext uri="{FF2B5EF4-FFF2-40B4-BE49-F238E27FC236}">
                <a16:creationId xmlns:a16="http://schemas.microsoft.com/office/drawing/2014/main" id="{1F070427-75C4-46A8-99CC-6931FB1FD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54" y="3629073"/>
            <a:ext cx="2741446" cy="2625236"/>
          </a:xfrm>
          <a:prstGeom prst="rect">
            <a:avLst/>
          </a:prstGeom>
        </p:spPr>
      </p:pic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4F660FC1-CE77-48EB-94FB-D467C9F2127F}"/>
              </a:ext>
            </a:extLst>
          </p:cNvPr>
          <p:cNvGrpSpPr/>
          <p:nvPr/>
        </p:nvGrpSpPr>
        <p:grpSpPr>
          <a:xfrm>
            <a:off x="6928012" y="3725612"/>
            <a:ext cx="2679094" cy="2528697"/>
            <a:chOff x="6812188" y="3632879"/>
            <a:chExt cx="2679094" cy="2528697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0D7DA257-4C9B-46A1-A438-228F3C02DE6C}"/>
                </a:ext>
              </a:extLst>
            </p:cNvPr>
            <p:cNvCxnSpPr>
              <a:cxnSpLocks/>
              <a:stCxn id="12" idx="7"/>
              <a:endCxn id="11" idx="2"/>
            </p:cNvCxnSpPr>
            <p:nvPr/>
          </p:nvCxnSpPr>
          <p:spPr>
            <a:xfrm flipV="1">
              <a:off x="6900130" y="3684395"/>
              <a:ext cx="1211179" cy="87500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3DBD394-E23D-49DF-A5BA-572FB6467E95}"/>
                </a:ext>
              </a:extLst>
            </p:cNvPr>
            <p:cNvCxnSpPr>
              <a:cxnSpLocks/>
              <a:stCxn id="9" idx="7"/>
              <a:endCxn id="11" idx="4"/>
            </p:cNvCxnSpPr>
            <p:nvPr/>
          </p:nvCxnSpPr>
          <p:spPr>
            <a:xfrm flipV="1">
              <a:off x="7399551" y="3735910"/>
              <a:ext cx="763274" cy="233772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852E3BB-5352-477E-879F-3037576795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flipH="1" flipV="1">
              <a:off x="8162825" y="3632879"/>
              <a:ext cx="789010" cy="24366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1A8D2F89-C9C7-4FEA-BF9E-573EABED138B}"/>
                </a:ext>
              </a:extLst>
            </p:cNvPr>
            <p:cNvCxnSpPr>
              <a:cxnSpLocks/>
              <a:stCxn id="13" idx="1"/>
              <a:endCxn id="11" idx="6"/>
            </p:cNvCxnSpPr>
            <p:nvPr/>
          </p:nvCxnSpPr>
          <p:spPr>
            <a:xfrm flipH="1" flipV="1">
              <a:off x="8214340" y="3684395"/>
              <a:ext cx="1189000" cy="89009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1E31438E-FEC0-498F-A3A2-88A40256957E}"/>
                </a:ext>
              </a:extLst>
            </p:cNvPr>
            <p:cNvCxnSpPr>
              <a:cxnSpLocks/>
              <a:stCxn id="13" idx="2"/>
              <a:endCxn id="12" idx="6"/>
            </p:cNvCxnSpPr>
            <p:nvPr/>
          </p:nvCxnSpPr>
          <p:spPr>
            <a:xfrm flipH="1" flipV="1">
              <a:off x="6915219" y="4595825"/>
              <a:ext cx="2473032" cy="1508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F5F98EB-48CF-4B92-B9FC-626E5F11248E}"/>
                </a:ext>
              </a:extLst>
            </p:cNvPr>
            <p:cNvCxnSpPr>
              <a:cxnSpLocks/>
              <a:stCxn id="10" idx="1"/>
              <a:endCxn id="12" idx="5"/>
            </p:cNvCxnSpPr>
            <p:nvPr/>
          </p:nvCxnSpPr>
          <p:spPr>
            <a:xfrm flipH="1" flipV="1">
              <a:off x="6900130" y="4632251"/>
              <a:ext cx="2051705" cy="14372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518C932B-E89B-4449-80F8-17685885694E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7414640" y="6105948"/>
              <a:ext cx="1522106" cy="411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A21442-67E4-4EEF-B5F3-6C62B78B46F9}"/>
                </a:ext>
              </a:extLst>
            </p:cNvPr>
            <p:cNvCxnSpPr>
              <a:cxnSpLocks/>
              <a:stCxn id="13" idx="7"/>
              <a:endCxn id="9" idx="6"/>
            </p:cNvCxnSpPr>
            <p:nvPr/>
          </p:nvCxnSpPr>
          <p:spPr>
            <a:xfrm flipH="1">
              <a:off x="7414640" y="4574487"/>
              <a:ext cx="2061553" cy="153557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632F84E0-B202-46B7-AC50-390AE7750D1C}"/>
                </a:ext>
              </a:extLst>
            </p:cNvPr>
            <p:cNvCxnSpPr>
              <a:cxnSpLocks/>
              <a:stCxn id="13" idx="0"/>
              <a:endCxn id="10" idx="0"/>
            </p:cNvCxnSpPr>
            <p:nvPr/>
          </p:nvCxnSpPr>
          <p:spPr>
            <a:xfrm flipH="1">
              <a:off x="8988262" y="4559398"/>
              <a:ext cx="451505" cy="14950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9BA8BDBD-E64B-47C6-99EF-7B3AB4A618A3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6863704" y="4647340"/>
              <a:ext cx="499421" cy="141120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CD08689-8231-4AEA-96AC-F17637ACEA25}"/>
                </a:ext>
              </a:extLst>
            </p:cNvPr>
            <p:cNvSpPr/>
            <p:nvPr/>
          </p:nvSpPr>
          <p:spPr>
            <a:xfrm>
              <a:off x="8111309" y="3632879"/>
              <a:ext cx="103031" cy="1030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0097EF7-CB56-434B-B400-5C72B36D27C1}"/>
                </a:ext>
              </a:extLst>
            </p:cNvPr>
            <p:cNvSpPr/>
            <p:nvPr/>
          </p:nvSpPr>
          <p:spPr>
            <a:xfrm>
              <a:off x="9388251" y="4559398"/>
              <a:ext cx="103031" cy="1030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5F21B32-5C73-4913-9100-7AA0F502477C}"/>
                </a:ext>
              </a:extLst>
            </p:cNvPr>
            <p:cNvSpPr/>
            <p:nvPr/>
          </p:nvSpPr>
          <p:spPr>
            <a:xfrm>
              <a:off x="8936746" y="6054432"/>
              <a:ext cx="103031" cy="1030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3C925C6-0B14-41F7-803D-264C43282248}"/>
                </a:ext>
              </a:extLst>
            </p:cNvPr>
            <p:cNvSpPr/>
            <p:nvPr/>
          </p:nvSpPr>
          <p:spPr>
            <a:xfrm>
              <a:off x="7311609" y="6058545"/>
              <a:ext cx="103031" cy="1030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27EA8CA-C4BA-4F7F-84AE-3A2CE27A275D}"/>
                </a:ext>
              </a:extLst>
            </p:cNvPr>
            <p:cNvSpPr/>
            <p:nvPr/>
          </p:nvSpPr>
          <p:spPr>
            <a:xfrm>
              <a:off x="6812188" y="4544309"/>
              <a:ext cx="103031" cy="1030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6" name="Дата 95">
            <a:extLst>
              <a:ext uri="{FF2B5EF4-FFF2-40B4-BE49-F238E27FC236}">
                <a16:creationId xmlns:a16="http://schemas.microsoft.com/office/drawing/2014/main" id="{6B9B5E33-178F-424C-920D-1DD9BDD05E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0A02B-B93B-4574-88B5-8A32C9EF3712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97" name="Нижний колонтитул 96">
            <a:extLst>
              <a:ext uri="{FF2B5EF4-FFF2-40B4-BE49-F238E27FC236}">
                <a16:creationId xmlns:a16="http://schemas.microsoft.com/office/drawing/2014/main" id="{767D41BE-B2AD-4513-91AE-35980FCFE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98" name="Номер слайда 97">
            <a:extLst>
              <a:ext uri="{FF2B5EF4-FFF2-40B4-BE49-F238E27FC236}">
                <a16:creationId xmlns:a16="http://schemas.microsoft.com/office/drawing/2014/main" id="{C5822D13-DD23-4DEC-9594-4C611A34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93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E15FBC7-BC60-4110-9CC5-D8924DADC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5"/>
                <a:ext cx="10637065" cy="4608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700" dirty="0"/>
                  <a:t>Sei </a:t>
                </a:r>
                <a14:m>
                  <m:oMath xmlns:m="http://schemas.openxmlformats.org/officeDocument/2006/math">
                    <m:r>
                      <a:rPr lang="en-US" sz="1700" b="0" i="1" smtClean="0"/>
                      <m:t>𝐺</m:t>
                    </m:r>
                    <m:r>
                      <a:rPr lang="en-US" sz="1700" b="0" i="1" smtClean="0"/>
                      <m:t>=(</m:t>
                    </m:r>
                    <m:r>
                      <a:rPr lang="en-US" sz="1700" b="0" i="1" smtClean="0"/>
                      <m:t>𝑉</m:t>
                    </m:r>
                    <m:r>
                      <a:rPr lang="en-US" sz="1700" b="0" i="1" smtClean="0"/>
                      <m:t>,</m:t>
                    </m:r>
                    <m:r>
                      <a:rPr lang="en-US" sz="1700" b="0" i="1" smtClean="0"/>
                      <m:t>𝐸</m:t>
                    </m:r>
                    <m:r>
                      <a:rPr lang="en-US" sz="1700" b="0" i="1" smtClean="0"/>
                      <m:t>)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ein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vollst</a:t>
                </a:r>
                <a:r>
                  <a:rPr lang="en-US" sz="1700" dirty="0"/>
                  <a:t>. sym. Graph </a:t>
                </a:r>
                <a:r>
                  <a:rPr lang="en-US" sz="1700" dirty="0" err="1"/>
                  <a:t>mit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Kantengewichten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/>
                        </m:ctrlPr>
                      </m:sSubPr>
                      <m:e>
                        <m:r>
                          <a:rPr lang="en-US" sz="1700" b="0" i="1" smtClean="0"/>
                          <m:t>𝑑</m:t>
                        </m:r>
                      </m:e>
                      <m:sub>
                        <m:r>
                          <a:rPr lang="en-US" sz="1700" b="0" i="1" smtClean="0"/>
                          <m:t>𝑖𝑗</m:t>
                        </m:r>
                      </m:sub>
                    </m:sSub>
                    <m:r>
                      <a:rPr lang="en-US" sz="1700" b="0" i="1" smtClean="0"/>
                      <m:t>&gt;</m:t>
                    </m:r>
                    <m:r>
                      <a:rPr lang="en-US" sz="1700" b="0" i="1" smtClean="0"/>
                      <m:t>0</m:t>
                    </m:r>
                    <m:r>
                      <a:rPr lang="en-US" sz="1700" b="0" i="1" smtClean="0"/>
                      <m:t>, ∀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700" b="0" i="1" smtClean="0"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7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700" b="0" i="1" smtClean="0"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700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b="0" i="0" smtClean="0"/>
                          <m:t>min</m:t>
                        </m:r>
                      </m:fName>
                      <m:e>
                        <m:r>
                          <a:rPr lang="en-US" sz="1700" b="0" i="1" smtClean="0"/>
                          <m:t>𝐹</m:t>
                        </m:r>
                        <m:d>
                          <m:dPr>
                            <m:ctrlPr>
                              <a:rPr lang="en-US" sz="1700" b="0" i="1" smtClean="0"/>
                            </m:ctrlPr>
                          </m:dPr>
                          <m:e>
                            <m:r>
                              <a:rPr lang="en-US" sz="1700" b="0" i="1" smtClean="0"/>
                              <m:t>𝑥</m:t>
                            </m:r>
                          </m:e>
                        </m:d>
                      </m:e>
                    </m:func>
                    <m:r>
                      <a:rPr lang="en-US" sz="1700" b="0" i="1" smtClean="0"/>
                      <m:t>= </m:t>
                    </m:r>
                    <m:nary>
                      <m:naryPr>
                        <m:chr m:val="∑"/>
                        <m:ctrlPr>
                          <a:rPr lang="en-US" sz="1700" b="0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0" i="1" smtClean="0"/>
                          <m:t>𝑖</m:t>
                        </m:r>
                        <m:r>
                          <a:rPr lang="en-US" sz="1700" b="0" i="1" smtClean="0"/>
                          <m:t>=</m:t>
                        </m:r>
                        <m:r>
                          <m:rPr>
                            <m:brk m:alnAt="23"/>
                          </m:rPr>
                          <a:rPr lang="en-US" sz="1700" b="0" i="1" smtClean="0"/>
                          <m:t>1</m:t>
                        </m:r>
                      </m:sub>
                      <m:sup>
                        <m:r>
                          <a:rPr lang="en-US" sz="1700" b="0" i="1" smtClean="0"/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700" b="0" i="1" smtClean="0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700" b="0" i="1" smtClean="0"/>
                              <m:t>𝑗</m:t>
                            </m:r>
                            <m:r>
                              <a:rPr lang="en-US" sz="1700" b="0" i="1" smtClean="0"/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700" b="0" i="1" smtClean="0"/>
                              <m:t>1</m:t>
                            </m:r>
                          </m:sub>
                          <m:sup>
                            <m:r>
                              <a:rPr lang="en-US" sz="1700" b="0" i="1" smtClean="0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700" b="0" i="1" smtClean="0"/>
                                </m:ctrlPr>
                              </m:sSubPr>
                              <m:e>
                                <m:r>
                                  <a:rPr lang="en-US" sz="1700" b="0" i="1" smtClean="0"/>
                                  <m:t>𝑑</m:t>
                                </m:r>
                              </m:e>
                              <m:sub>
                                <m:r>
                                  <a:rPr lang="en-US" sz="1700" b="0" i="1" smtClean="0"/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b="0" i="1" smtClean="0"/>
                                </m:ctrlPr>
                              </m:sSubPr>
                              <m:e>
                                <m:r>
                                  <a:rPr lang="en-US" sz="1700" b="0" i="1" smtClean="0"/>
                                  <m:t>𝑥</m:t>
                                </m:r>
                              </m:e>
                              <m:sub>
                                <m:r>
                                  <a:rPr lang="en-US" sz="1700" b="0" i="1" smtClean="0"/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700" dirty="0"/>
                  <a:t> - </a:t>
                </a:r>
                <a:r>
                  <a:rPr lang="en-US" sz="1700" b="1" dirty="0" err="1"/>
                  <a:t>Zielfunktion</a:t>
                </a:r>
                <a:endParaRPr lang="en-US" sz="1700" b="1" dirty="0"/>
              </a:p>
              <a:p>
                <a:r>
                  <a:rPr lang="en-US" sz="1700" dirty="0" err="1"/>
                  <a:t>U.d.N</a:t>
                </a:r>
                <a:r>
                  <a:rPr lang="en-US" sz="1700" dirty="0"/>
                  <a:t>.: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1700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0" i="1" smtClean="0"/>
                          <m:t>𝑖</m:t>
                        </m:r>
                        <m:r>
                          <a:rPr lang="en-US" sz="1700" b="0" i="1" smtClean="0"/>
                          <m:t>=</m:t>
                        </m:r>
                        <m:r>
                          <m:rPr>
                            <m:brk m:alnAt="23"/>
                          </m:rPr>
                          <a:rPr lang="en-US" sz="1700" b="0" i="1" smtClean="0"/>
                          <m:t>1</m:t>
                        </m:r>
                      </m:sub>
                      <m:sup>
                        <m:r>
                          <a:rPr lang="en-US" sz="1700" b="0" i="1" smtClean="0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700" i="1" smtClean="0"/>
                            </m:ctrlPr>
                          </m:sSubPr>
                          <m:e>
                            <m:r>
                              <a:rPr lang="en-US" sz="1700" b="0" i="1" smtClean="0"/>
                              <m:t>𝑥</m:t>
                            </m:r>
                          </m:e>
                          <m:sub>
                            <m:r>
                              <a:rPr lang="en-US" sz="1700" b="0" i="1" smtClean="0"/>
                              <m:t>𝑖𝑗</m:t>
                            </m:r>
                          </m:sub>
                        </m:sSub>
                        <m:r>
                          <a:rPr lang="en-US" sz="1700" b="0" i="1" smtClean="0"/>
                          <m:t>=</m:t>
                        </m:r>
                        <m:r>
                          <a:rPr lang="en-US" sz="1700" b="0" i="1" smtClean="0"/>
                          <m:t>1</m:t>
                        </m:r>
                        <m:r>
                          <a:rPr lang="en-US" sz="1700" b="0" i="1" smtClean="0"/>
                          <m:t>, ∀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700" b="0" i="1" smtClean="0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1700" i="1"/>
                        </m:ctrlPr>
                      </m:naryPr>
                      <m:sub>
                        <m:r>
                          <a:rPr lang="en-US" sz="1700" b="0" i="1" smtClean="0"/>
                          <m:t>𝑗</m:t>
                        </m:r>
                        <m:r>
                          <a:rPr lang="en-US" sz="1700" i="1"/>
                          <m:t>=</m:t>
                        </m:r>
                        <m:r>
                          <a:rPr lang="en-US" sz="1700" i="1"/>
                          <m:t>1</m:t>
                        </m:r>
                      </m:sub>
                      <m:sup>
                        <m:r>
                          <a:rPr lang="en-US" sz="1700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700" i="1"/>
                            </m:ctrlPr>
                          </m:sSubPr>
                          <m:e>
                            <m:r>
                              <a:rPr lang="en-US" sz="1700" i="1"/>
                              <m:t>𝑥</m:t>
                            </m:r>
                          </m:e>
                          <m:sub>
                            <m:r>
                              <a:rPr lang="en-US" sz="1700" i="1"/>
                              <m:t>𝑖𝑗</m:t>
                            </m:r>
                          </m:sub>
                        </m:sSub>
                        <m:r>
                          <a:rPr lang="en-US" sz="1700" i="1"/>
                          <m:t>=</m:t>
                        </m:r>
                        <m:r>
                          <a:rPr lang="en-US" sz="1700" i="1"/>
                          <m:t>1</m:t>
                        </m:r>
                        <m:r>
                          <a:rPr lang="en-US" sz="1700" i="1"/>
                          <m:t>, ∀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sz="17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700" i="1" smtClean="0"/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700" b="0" i="1" smtClean="0"/>
                          <m:t>𝑖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700" i="1" smtClean="0"/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700" b="0" i="1" smtClean="0"/>
                              <m:t>𝑗</m:t>
                            </m:r>
                            <m:r>
                              <a:rPr lang="en-US" sz="1700" b="0" i="1" smtClean="0"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700" b="0" i="1" smtClean="0"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700" i="1" smtClean="0"/>
                                </m:ctrlPr>
                              </m:sSubPr>
                              <m:e>
                                <m:r>
                                  <a:rPr lang="en-US" sz="1700" b="0" i="1" smtClean="0"/>
                                  <m:t>𝑥</m:t>
                                </m:r>
                              </m:e>
                              <m:sub>
                                <m:r>
                                  <a:rPr lang="en-US" sz="1700" b="0" i="1" smtClean="0"/>
                                  <m:t>𝑖𝑗</m:t>
                                </m:r>
                              </m:sub>
                            </m:sSub>
                            <m:r>
                              <a:rPr lang="en-US" sz="1700" b="0" i="1" smtClean="0"/>
                              <m:t>≤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700" b="0" i="1" smtClean="0"/>
                                </m:ctrlPr>
                              </m:dPr>
                              <m:e>
                                <m:r>
                                  <a:rPr lang="en-US" sz="1700" b="0" i="1" smtClean="0"/>
                                  <m:t>𝑆</m:t>
                                </m:r>
                              </m:e>
                            </m:d>
                            <m:r>
                              <a:rPr lang="en-US" sz="1700" b="0" i="1" smtClean="0"/>
                              <m:t>−</m:t>
                            </m:r>
                            <m:r>
                              <a:rPr lang="en-US" sz="1700" b="0" i="1" smtClean="0"/>
                              <m:t>1</m:t>
                            </m:r>
                            <m:r>
                              <a:rPr lang="en-US" sz="1700" b="0" i="1" smtClean="0"/>
                              <m:t>, ∀</m:t>
                            </m:r>
                            <m:r>
                              <a:rPr lang="en-US" sz="1700" b="0" i="1" smtClean="0"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700" i="1" smtClean="0"/>
                              <m:t>⊂</m:t>
                            </m:r>
                            <m:r>
                              <a:rPr lang="en-US" sz="1700" b="0" i="1" smtClean="0"/>
                              <m:t>𝑉</m:t>
                            </m:r>
                            <m:r>
                              <a:rPr lang="en-US" sz="1700" b="0" i="1" smtClean="0"/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700" b="0" i="1" smtClean="0"/>
                                </m:ctrlPr>
                              </m:dPr>
                              <m:e>
                                <m:r>
                                  <a:rPr lang="en-US" sz="1700" b="0" i="1" smtClean="0"/>
                                  <m:t>𝑆</m:t>
                                </m:r>
                              </m:e>
                            </m:d>
                            <m:r>
                              <a:rPr lang="en-US" sz="1700" b="0" i="1" smtClean="0"/>
                              <m:t>≥</m:t>
                            </m:r>
                            <m:r>
                              <a:rPr lang="en-US" sz="1700" b="0" i="1" smtClean="0"/>
                              <m:t>3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70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/>
                        </m:ctrlPr>
                      </m:sSubPr>
                      <m:e>
                        <m:r>
                          <a:rPr lang="en-US" sz="1700" b="0" i="1" smtClean="0"/>
                          <m:t>𝑥</m:t>
                        </m:r>
                      </m:e>
                      <m:sub>
                        <m:r>
                          <a:rPr lang="en-US" sz="1700" b="0" i="1" smtClean="0"/>
                          <m:t>𝑖𝑗</m:t>
                        </m:r>
                      </m:sub>
                    </m:sSub>
                    <m:r>
                      <a:rPr lang="en-US" sz="1700" i="1" smtClean="0"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700" b="0" i="1" smtClean="0"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7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700" b="0" i="1" smtClean="0"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700" b="0" i="1" smtClean="0"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700" b="0" dirty="0">
                  <a:ea typeface="Cambria Math" panose="02040503050406030204" pitchFamily="18" charset="0"/>
                </a:endParaRPr>
              </a:p>
              <a:p>
                <a:r>
                  <a:rPr lang="en-US" sz="1700" b="0" i="1" dirty="0" err="1">
                    <a:ea typeface="Cambria Math" panose="02040503050406030204" pitchFamily="18" charset="0"/>
                  </a:rPr>
                  <a:t>Beispiel</a:t>
                </a:r>
                <a:r>
                  <a:rPr lang="en-US" sz="1700" b="0" dirty="0">
                    <a:ea typeface="Cambria Math" panose="020405030504060302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/>
                        </m:ctrlPr>
                      </m:sSubPr>
                      <m:e>
                        <m:r>
                          <a:rPr lang="en-US" sz="1700" i="1"/>
                          <m:t>𝑇</m:t>
                        </m:r>
                      </m:e>
                      <m:sub>
                        <m:r>
                          <a:rPr lang="en-US" sz="1700" i="1"/>
                          <m:t>0</m:t>
                        </m:r>
                      </m:sub>
                    </m:sSub>
                    <m:r>
                      <a:rPr lang="en-US" sz="1700" i="1"/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1</m:t>
                        </m:r>
                        <m:r>
                          <a:rPr lang="en-US" sz="1700" i="1"/>
                          <m:t>,</m:t>
                        </m:r>
                        <m:r>
                          <a:rPr lang="en-US" sz="1700" i="1"/>
                          <m:t>2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2</m:t>
                        </m:r>
                        <m:r>
                          <a:rPr lang="en-US" sz="1700" i="1"/>
                          <m:t>, </m:t>
                        </m:r>
                        <m:r>
                          <a:rPr lang="en-US" sz="1700" i="1"/>
                          <m:t>4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4</m:t>
                        </m:r>
                        <m:r>
                          <a:rPr lang="en-US" sz="1700" i="1"/>
                          <m:t>, </m:t>
                        </m:r>
                        <m:r>
                          <a:rPr lang="en-US" sz="1700" i="1"/>
                          <m:t>3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3</m:t>
                        </m:r>
                        <m:r>
                          <a:rPr lang="en-US" sz="1700" i="1"/>
                          <m:t>,</m:t>
                        </m:r>
                        <m:r>
                          <a:rPr lang="en-US" sz="1700" i="1"/>
                          <m:t>5</m:t>
                        </m:r>
                      </m:e>
                    </m:d>
                    <m:r>
                      <a:rPr lang="en-US" sz="1700" i="1"/>
                      <m:t>,{</m:t>
                    </m:r>
                    <m:r>
                      <a:rPr lang="en-US" sz="1700" i="1"/>
                      <m:t>5</m:t>
                    </m:r>
                    <m:r>
                      <a:rPr lang="en-US" sz="1700" i="1"/>
                      <m:t>,</m:t>
                    </m:r>
                    <m:r>
                      <a:rPr lang="en-US" sz="1700" i="1"/>
                      <m:t>1</m:t>
                    </m:r>
                    <m:r>
                      <a:rPr lang="en-US" sz="1700" i="1"/>
                      <m:t>})</m:t>
                    </m:r>
                  </m:oMath>
                </a14:m>
                <a:endParaRPr lang="en-US" sz="1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/>
                        </m:ctrlPr>
                      </m:sSubPr>
                      <m:e>
                        <m:r>
                          <a:rPr lang="en-US" sz="1700" i="1"/>
                          <m:t>𝑇</m:t>
                        </m:r>
                      </m:e>
                      <m:sub>
                        <m:r>
                          <a:rPr lang="en-US" sz="1700" i="1"/>
                          <m:t>1</m:t>
                        </m:r>
                      </m:sub>
                    </m:sSub>
                    <m:r>
                      <a:rPr lang="en-US" sz="1700" i="1"/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1</m:t>
                        </m:r>
                        <m:r>
                          <a:rPr lang="en-US" sz="1700" i="1"/>
                          <m:t>,</m:t>
                        </m:r>
                        <m:r>
                          <a:rPr lang="en-US" sz="1700" i="1"/>
                          <m:t>2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2</m:t>
                        </m:r>
                        <m:r>
                          <a:rPr lang="en-US" sz="1700" i="1"/>
                          <m:t>, </m:t>
                        </m:r>
                        <m:r>
                          <a:rPr lang="en-US" sz="1700" i="1"/>
                          <m:t>1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4</m:t>
                        </m:r>
                        <m:r>
                          <a:rPr lang="en-US" sz="1700" i="1"/>
                          <m:t>, </m:t>
                        </m:r>
                        <m:r>
                          <a:rPr lang="en-US" sz="1700" i="1"/>
                          <m:t>3</m:t>
                        </m:r>
                      </m:e>
                    </m:d>
                    <m:r>
                      <a:rPr lang="en-US" sz="1700" i="1"/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/>
                        </m:ctrlPr>
                      </m:dPr>
                      <m:e>
                        <m:r>
                          <a:rPr lang="en-US" sz="1700" i="1"/>
                          <m:t>3</m:t>
                        </m:r>
                        <m:r>
                          <a:rPr lang="en-US" sz="1700" i="1"/>
                          <m:t>,</m:t>
                        </m:r>
                        <m:r>
                          <a:rPr lang="en-US" sz="1700" i="1"/>
                          <m:t>5</m:t>
                        </m:r>
                      </m:e>
                    </m:d>
                    <m:r>
                      <a:rPr lang="en-US" sz="1700" i="1"/>
                      <m:t>,{</m:t>
                    </m:r>
                    <m:r>
                      <a:rPr lang="en-US" sz="1700" i="1"/>
                      <m:t>5</m:t>
                    </m:r>
                    <m:r>
                      <a:rPr lang="en-US" sz="1700" i="1"/>
                      <m:t>,</m:t>
                    </m:r>
                    <m:r>
                      <a:rPr lang="en-US" sz="1700" i="1"/>
                      <m:t>4</m:t>
                    </m:r>
                    <m:r>
                      <a:rPr lang="en-US" sz="1700" i="1"/>
                      <m:t>})</m:t>
                    </m:r>
                  </m:oMath>
                </a14:m>
                <a:endParaRPr lang="ru-RU" sz="17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E15FBC7-BC60-4110-9CC5-D8924DADC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5"/>
                <a:ext cx="10637065" cy="4608000"/>
              </a:xfrm>
              <a:blipFill>
                <a:blip r:embed="rId2"/>
                <a:stretch>
                  <a:fillRect l="-229" b="-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90DF47-A302-447C-AB3A-4FCF247E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39EE3"/>
                </a:solidFill>
                <a:latin typeface="+mn-lt"/>
                <a:ea typeface="Verdana" panose="020B0604030504040204" pitchFamily="34" charset="0"/>
              </a:rPr>
              <a:t>Mathematische</a:t>
            </a:r>
            <a:r>
              <a:rPr lang="en-US" b="1" dirty="0">
                <a:solidFill>
                  <a:srgbClr val="039EE3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b="1" dirty="0" err="1">
                <a:solidFill>
                  <a:srgbClr val="039EE3"/>
                </a:solidFill>
                <a:latin typeface="+mn-lt"/>
                <a:ea typeface="Verdana" panose="020B0604030504040204" pitchFamily="34" charset="0"/>
              </a:rPr>
              <a:t>Formulierung</a:t>
            </a:r>
            <a:endParaRPr lang="ru-RU" b="1" dirty="0">
              <a:solidFill>
                <a:srgbClr val="039EE3"/>
              </a:solidFill>
              <a:latin typeface="+mn-lt"/>
              <a:ea typeface="Verdana" panose="020B0604030504040204" pitchFamily="34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68B5ADE-89BC-492C-B3F6-74AAB2E3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89770"/>
              </p:ext>
            </p:extLst>
          </p:nvPr>
        </p:nvGraphicFramePr>
        <p:xfrm>
          <a:off x="8816849" y="2257381"/>
          <a:ext cx="2154144" cy="1871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24">
                  <a:extLst>
                    <a:ext uri="{9D8B030D-6E8A-4147-A177-3AD203B41FA5}">
                      <a16:colId xmlns:a16="http://schemas.microsoft.com/office/drawing/2014/main" val="1145321437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974258243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1373960460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4025903314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1439521181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3008671927"/>
                    </a:ext>
                  </a:extLst>
                </a:gridCol>
              </a:tblGrid>
              <a:tr h="311856"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86382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937529852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3849282883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2967108297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1322655258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425295083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A722FB-855A-466C-B661-165A1DB48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06405"/>
              </p:ext>
            </p:extLst>
          </p:nvPr>
        </p:nvGraphicFramePr>
        <p:xfrm>
          <a:off x="8816849" y="4473589"/>
          <a:ext cx="2154144" cy="1871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24">
                  <a:extLst>
                    <a:ext uri="{9D8B030D-6E8A-4147-A177-3AD203B41FA5}">
                      <a16:colId xmlns:a16="http://schemas.microsoft.com/office/drawing/2014/main" val="1145321437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974258243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1373960460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4025903314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1439521181"/>
                    </a:ext>
                  </a:extLst>
                </a:gridCol>
                <a:gridCol w="359024">
                  <a:extLst>
                    <a:ext uri="{9D8B030D-6E8A-4147-A177-3AD203B41FA5}">
                      <a16:colId xmlns:a16="http://schemas.microsoft.com/office/drawing/2014/main" val="3008671927"/>
                    </a:ext>
                  </a:extLst>
                </a:gridCol>
              </a:tblGrid>
              <a:tr h="311856"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86382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937529852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3849282883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2967108297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1322655258"/>
                  </a:ext>
                </a:extLst>
              </a:tr>
              <a:tr h="3118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ru-RU" sz="1500" dirty="0"/>
                    </a:p>
                  </a:txBody>
                  <a:tcPr marL="73676" marR="73676" marT="36838" marB="3683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L="73676" marR="73676" marT="36838" marB="36838" anchor="ctr"/>
                </a:tc>
                <a:extLst>
                  <a:ext uri="{0D108BD9-81ED-4DB2-BD59-A6C34878D82A}">
                    <a16:rowId xmlns:a16="http://schemas.microsoft.com/office/drawing/2014/main" val="4252950836"/>
                  </a:ext>
                </a:extLst>
              </a:tr>
            </a:tbl>
          </a:graphicData>
        </a:graphic>
      </p:graphicFrame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77954721-6706-4561-8340-36226633A9AF}"/>
              </a:ext>
            </a:extLst>
          </p:cNvPr>
          <p:cNvGrpSpPr/>
          <p:nvPr/>
        </p:nvGrpSpPr>
        <p:grpSpPr>
          <a:xfrm>
            <a:off x="6619242" y="2701151"/>
            <a:ext cx="1755648" cy="1262521"/>
            <a:chOff x="6619242" y="2701151"/>
            <a:chExt cx="1755648" cy="1262521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F169CEA-DC6E-4204-BEA2-91DA8A668EAF}"/>
                </a:ext>
              </a:extLst>
            </p:cNvPr>
            <p:cNvCxnSpPr>
              <a:stCxn id="7" idx="7"/>
              <a:endCxn id="9" idx="3"/>
            </p:cNvCxnSpPr>
            <p:nvPr/>
          </p:nvCxnSpPr>
          <p:spPr>
            <a:xfrm flipV="1">
              <a:off x="6822169" y="2904078"/>
              <a:ext cx="545122" cy="265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E4FAE586-CE5B-4B96-961A-C96FE9E537CD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6822169" y="3337543"/>
              <a:ext cx="545122" cy="423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6AE2451-9440-4813-B4F4-C85EAF9B1E0C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6856986" y="3253488"/>
              <a:ext cx="1280160" cy="5913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CEC0F28-DFB1-449A-A010-B45134C35B77}"/>
                </a:ext>
              </a:extLst>
            </p:cNvPr>
            <p:cNvCxnSpPr>
              <a:cxnSpLocks/>
              <a:stCxn id="7" idx="6"/>
              <a:endCxn id="10" idx="3"/>
            </p:cNvCxnSpPr>
            <p:nvPr/>
          </p:nvCxnSpPr>
          <p:spPr>
            <a:xfrm flipV="1">
              <a:off x="6856986" y="2904078"/>
              <a:ext cx="1314977" cy="34941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BB8E8C-5F3A-4B6E-BA78-0B323C073632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V="1">
              <a:off x="8256018" y="2938895"/>
              <a:ext cx="0" cy="7870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894B040-44C6-4830-81ED-949B5F1C02A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7570218" y="3844800"/>
              <a:ext cx="5669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1767DAE5-FABD-4532-A1B0-260F6B2A03B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7570218" y="2820023"/>
              <a:ext cx="5669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3008D60-0C53-4C9C-AFC2-971A3467082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7535401" y="2904078"/>
              <a:ext cx="636562" cy="85666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E0142464-D8F0-4003-8A8F-047D0A88239A}"/>
                </a:ext>
              </a:extLst>
            </p:cNvPr>
            <p:cNvCxnSpPr>
              <a:cxnSpLocks/>
              <a:stCxn id="8" idx="7"/>
              <a:endCxn id="10" idx="3"/>
            </p:cNvCxnSpPr>
            <p:nvPr/>
          </p:nvCxnSpPr>
          <p:spPr>
            <a:xfrm flipV="1">
              <a:off x="7535401" y="2904078"/>
              <a:ext cx="636562" cy="85666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5624C577-DE00-4206-985D-3845C4573426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V="1">
              <a:off x="7451346" y="2938895"/>
              <a:ext cx="0" cy="7870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8D6D0DF-A010-4CCF-82E7-9A159B8B1DB3}"/>
                </a:ext>
              </a:extLst>
            </p:cNvPr>
            <p:cNvSpPr/>
            <p:nvPr/>
          </p:nvSpPr>
          <p:spPr>
            <a:xfrm>
              <a:off x="7332474" y="372592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0F8243B-8E69-443E-BAC4-773DA6004B65}"/>
                </a:ext>
              </a:extLst>
            </p:cNvPr>
            <p:cNvSpPr/>
            <p:nvPr/>
          </p:nvSpPr>
          <p:spPr>
            <a:xfrm>
              <a:off x="7332474" y="270115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7E7E63B-7EC9-45CF-9F41-5BB026DE0DE7}"/>
                </a:ext>
              </a:extLst>
            </p:cNvPr>
            <p:cNvSpPr/>
            <p:nvPr/>
          </p:nvSpPr>
          <p:spPr>
            <a:xfrm>
              <a:off x="8137146" y="270115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6CC5F372-C290-498D-BC38-C4F10E4DBBEF}"/>
                </a:ext>
              </a:extLst>
            </p:cNvPr>
            <p:cNvSpPr/>
            <p:nvPr/>
          </p:nvSpPr>
          <p:spPr>
            <a:xfrm>
              <a:off x="8137146" y="372592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DC58127-520D-4223-A0B3-C645CA3BA465}"/>
                </a:ext>
              </a:extLst>
            </p:cNvPr>
            <p:cNvSpPr/>
            <p:nvPr/>
          </p:nvSpPr>
          <p:spPr>
            <a:xfrm>
              <a:off x="6619242" y="313461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A3B7F694-43FC-4ADA-AD84-DA06B5F4EF2A}"/>
              </a:ext>
            </a:extLst>
          </p:cNvPr>
          <p:cNvGrpSpPr/>
          <p:nvPr/>
        </p:nvGrpSpPr>
        <p:grpSpPr>
          <a:xfrm>
            <a:off x="6619242" y="4752229"/>
            <a:ext cx="1755648" cy="1262521"/>
            <a:chOff x="6619242" y="4752229"/>
            <a:chExt cx="1755648" cy="1262521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6970C31-0707-4AB6-AB29-98F31DA400D4}"/>
                </a:ext>
              </a:extLst>
            </p:cNvPr>
            <p:cNvCxnSpPr>
              <a:stCxn id="57" idx="7"/>
              <a:endCxn id="54" idx="3"/>
            </p:cNvCxnSpPr>
            <p:nvPr/>
          </p:nvCxnSpPr>
          <p:spPr>
            <a:xfrm flipV="1">
              <a:off x="6822169" y="4955156"/>
              <a:ext cx="545122" cy="265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C71C2247-894C-4D1F-B807-F928A1A0484D}"/>
                </a:ext>
              </a:extLst>
            </p:cNvPr>
            <p:cNvCxnSpPr>
              <a:cxnSpLocks/>
              <a:stCxn id="57" idx="5"/>
              <a:endCxn id="53" idx="1"/>
            </p:cNvCxnSpPr>
            <p:nvPr/>
          </p:nvCxnSpPr>
          <p:spPr>
            <a:xfrm>
              <a:off x="6822169" y="5388621"/>
              <a:ext cx="545122" cy="423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AEF2686F-F75B-4BD6-8AD7-980BAC2BFACE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6856986" y="5304566"/>
              <a:ext cx="1280160" cy="5913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AA3A9BF7-FD0B-446A-929D-794DE7776F3F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6856986" y="4955156"/>
              <a:ext cx="1314977" cy="3494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2B3A5E55-08EA-403B-9965-6E3A1E85F498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8256018" y="4989973"/>
              <a:ext cx="0" cy="7870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9D89989D-10DC-4385-8478-E8419689F132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7570218" y="5895878"/>
              <a:ext cx="5669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72F8EDEE-0DB6-4904-BD78-06C20FB7DE5F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7570218" y="4871101"/>
              <a:ext cx="5669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69BAC37-CF32-4363-AD26-EBD72F93D618}"/>
                </a:ext>
              </a:extLst>
            </p:cNvPr>
            <p:cNvCxnSpPr>
              <a:cxnSpLocks/>
              <a:stCxn id="54" idx="5"/>
              <a:endCxn id="56" idx="1"/>
            </p:cNvCxnSpPr>
            <p:nvPr/>
          </p:nvCxnSpPr>
          <p:spPr>
            <a:xfrm>
              <a:off x="7535401" y="4955156"/>
              <a:ext cx="636562" cy="856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7A93821-B940-42F7-927C-96670F0EE08E}"/>
                </a:ext>
              </a:extLst>
            </p:cNvPr>
            <p:cNvCxnSpPr>
              <a:cxnSpLocks/>
              <a:stCxn id="53" idx="7"/>
              <a:endCxn id="55" idx="3"/>
            </p:cNvCxnSpPr>
            <p:nvPr/>
          </p:nvCxnSpPr>
          <p:spPr>
            <a:xfrm flipV="1">
              <a:off x="7535401" y="4955156"/>
              <a:ext cx="636562" cy="85666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9DA1624-88E7-4DDD-B1B6-B23298A584BF}"/>
                </a:ext>
              </a:extLst>
            </p:cNvPr>
            <p:cNvCxnSpPr>
              <a:cxnSpLocks/>
              <a:stCxn id="53" idx="0"/>
              <a:endCxn id="54" idx="4"/>
            </p:cNvCxnSpPr>
            <p:nvPr/>
          </p:nvCxnSpPr>
          <p:spPr>
            <a:xfrm flipV="1">
              <a:off x="7451346" y="4989973"/>
              <a:ext cx="0" cy="7870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72BCF7F2-7F30-462C-B206-F6ED56F5FCB6}"/>
                </a:ext>
              </a:extLst>
            </p:cNvPr>
            <p:cNvSpPr/>
            <p:nvPr/>
          </p:nvSpPr>
          <p:spPr>
            <a:xfrm>
              <a:off x="7332474" y="577700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E2C499EC-00BD-4A11-944A-4DE0FEE59743}"/>
                </a:ext>
              </a:extLst>
            </p:cNvPr>
            <p:cNvSpPr/>
            <p:nvPr/>
          </p:nvSpPr>
          <p:spPr>
            <a:xfrm>
              <a:off x="7332474" y="47522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BF19D0E7-E010-43BB-9DE7-E1ED07433863}"/>
                </a:ext>
              </a:extLst>
            </p:cNvPr>
            <p:cNvSpPr/>
            <p:nvPr/>
          </p:nvSpPr>
          <p:spPr>
            <a:xfrm>
              <a:off x="8137146" y="47522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199FBEDF-71A9-42EC-B83E-EB438C23387A}"/>
                </a:ext>
              </a:extLst>
            </p:cNvPr>
            <p:cNvSpPr/>
            <p:nvPr/>
          </p:nvSpPr>
          <p:spPr>
            <a:xfrm>
              <a:off x="8137146" y="577700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6F1E50E8-19CC-425A-B655-FF27662258E2}"/>
                </a:ext>
              </a:extLst>
            </p:cNvPr>
            <p:cNvSpPr/>
            <p:nvPr/>
          </p:nvSpPr>
          <p:spPr>
            <a:xfrm>
              <a:off x="6619242" y="518569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sp>
        <p:nvSpPr>
          <p:cNvPr id="61" name="Дата 60">
            <a:extLst>
              <a:ext uri="{FF2B5EF4-FFF2-40B4-BE49-F238E27FC236}">
                <a16:creationId xmlns:a16="http://schemas.microsoft.com/office/drawing/2014/main" id="{8DED2630-D7C8-4385-888D-108E812C9A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27FA3B-0EB5-4D79-AC08-92FFD81361AF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62" name="Нижний колонтитул 61">
            <a:extLst>
              <a:ext uri="{FF2B5EF4-FFF2-40B4-BE49-F238E27FC236}">
                <a16:creationId xmlns:a16="http://schemas.microsoft.com/office/drawing/2014/main" id="{9BDCD05B-9A1D-4709-83A3-8A2DAB336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 dirty="0"/>
              <a:t>Optimierungsaufgabe । </a:t>
            </a:r>
            <a:r>
              <a:rPr lang="de-DE" dirty="0" err="1"/>
              <a:t>statmath</a:t>
            </a:r>
            <a:r>
              <a:rPr lang="de-DE" dirty="0"/>
              <a:t> GmbH</a:t>
            </a: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EB66A58D-FCD8-454C-A4B1-4BFE6AEB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8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39618DBB-72EC-4338-8484-CC33EE90EFB8}"/>
              </a:ext>
            </a:extLst>
          </p:cNvPr>
          <p:cNvGrpSpPr/>
          <p:nvPr/>
        </p:nvGrpSpPr>
        <p:grpSpPr>
          <a:xfrm>
            <a:off x="6618228" y="1676542"/>
            <a:ext cx="3614928" cy="3450212"/>
            <a:chOff x="6618228" y="1676542"/>
            <a:chExt cx="3614928" cy="3450212"/>
          </a:xfrm>
        </p:grpSpPr>
        <p:grpSp>
          <p:nvGrpSpPr>
            <p:cNvPr id="117" name="Группа 116">
              <a:extLst>
                <a:ext uri="{FF2B5EF4-FFF2-40B4-BE49-F238E27FC236}">
                  <a16:creationId xmlns:a16="http://schemas.microsoft.com/office/drawing/2014/main" id="{1A20F4EE-3558-4E82-AF87-F3E091BB3B26}"/>
                </a:ext>
              </a:extLst>
            </p:cNvPr>
            <p:cNvGrpSpPr/>
            <p:nvPr/>
          </p:nvGrpSpPr>
          <p:grpSpPr>
            <a:xfrm>
              <a:off x="6618228" y="1676542"/>
              <a:ext cx="3614928" cy="3450212"/>
              <a:chOff x="6618228" y="1676542"/>
              <a:chExt cx="3614928" cy="3450212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id="{EC938269-5E7C-4CDB-81E4-2FFC6CB8FE9A}"/>
                  </a:ext>
                </a:extLst>
              </p:cNvPr>
              <p:cNvGrpSpPr/>
              <p:nvPr/>
            </p:nvGrpSpPr>
            <p:grpSpPr>
              <a:xfrm>
                <a:off x="6618228" y="1676542"/>
                <a:ext cx="3614928" cy="3450212"/>
                <a:chOff x="6619242" y="1676524"/>
                <a:chExt cx="3614928" cy="3450212"/>
              </a:xfrm>
            </p:grpSpPr>
            <p:grpSp>
              <p:nvGrpSpPr>
                <p:cNvPr id="74" name="Группа 73">
                  <a:extLst>
                    <a:ext uri="{FF2B5EF4-FFF2-40B4-BE49-F238E27FC236}">
                      <a16:creationId xmlns:a16="http://schemas.microsoft.com/office/drawing/2014/main" id="{39E49085-BBA8-45B9-BC97-98A0F3CFABF5}"/>
                    </a:ext>
                  </a:extLst>
                </p:cNvPr>
                <p:cNvGrpSpPr/>
                <p:nvPr/>
              </p:nvGrpSpPr>
              <p:grpSpPr>
                <a:xfrm>
                  <a:off x="6619242" y="1676524"/>
                  <a:ext cx="3614928" cy="3450212"/>
                  <a:chOff x="6619242" y="1676524"/>
                  <a:chExt cx="3614928" cy="3450212"/>
                </a:xfrm>
              </p:grpSpPr>
              <p:cxnSp>
                <p:nvCxnSpPr>
                  <p:cNvPr id="20" name="Прямая соединительная линия 19">
                    <a:extLst>
                      <a:ext uri="{FF2B5EF4-FFF2-40B4-BE49-F238E27FC236}">
                        <a16:creationId xmlns:a16="http://schemas.microsoft.com/office/drawing/2014/main" id="{0C2AE884-7E4F-4826-A4A6-269248413DD9}"/>
                      </a:ext>
                    </a:extLst>
                  </p:cNvPr>
                  <p:cNvCxnSpPr>
                    <a:cxnSpLocks/>
                    <a:stCxn id="33" idx="5"/>
                    <a:endCxn id="29" idx="1"/>
                  </p:cNvCxnSpPr>
                  <p:nvPr/>
                </p:nvCxnSpPr>
                <p:spPr>
                  <a:xfrm>
                    <a:off x="6822169" y="3337543"/>
                    <a:ext cx="595686" cy="158626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единительная линия 21">
                    <a:extLst>
                      <a:ext uri="{FF2B5EF4-FFF2-40B4-BE49-F238E27FC236}">
                        <a16:creationId xmlns:a16="http://schemas.microsoft.com/office/drawing/2014/main" id="{4BF42F32-7E1D-4BB8-91FA-C903E31A0608}"/>
                      </a:ext>
                    </a:extLst>
                  </p:cNvPr>
                  <p:cNvCxnSpPr>
                    <a:cxnSpLocks/>
                    <a:stCxn id="33" idx="6"/>
                    <a:endCxn id="31" idx="3"/>
                  </p:cNvCxnSpPr>
                  <p:nvPr/>
                </p:nvCxnSpPr>
                <p:spPr>
                  <a:xfrm flipV="1">
                    <a:off x="6856986" y="2694556"/>
                    <a:ext cx="3055385" cy="558932"/>
                  </a:xfrm>
                  <a:prstGeom prst="line">
                    <a:avLst/>
                  </a:prstGeom>
                  <a:ln w="28575"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>
                    <a:extLst>
                      <a:ext uri="{FF2B5EF4-FFF2-40B4-BE49-F238E27FC236}">
                        <a16:creationId xmlns:a16="http://schemas.microsoft.com/office/drawing/2014/main" id="{8D0D92E7-AEA2-47D7-8517-64E905024A6E}"/>
                      </a:ext>
                    </a:extLst>
                  </p:cNvPr>
                  <p:cNvCxnSpPr>
                    <a:cxnSpLocks/>
                    <a:stCxn id="32" idx="0"/>
                    <a:endCxn id="31" idx="4"/>
                  </p:cNvCxnSpPr>
                  <p:nvPr/>
                </p:nvCxnSpPr>
                <p:spPr>
                  <a:xfrm flipH="1" flipV="1">
                    <a:off x="9996426" y="2729373"/>
                    <a:ext cx="118872" cy="19658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Прямая соединительная линия 25">
                    <a:extLst>
                      <a:ext uri="{FF2B5EF4-FFF2-40B4-BE49-F238E27FC236}">
                        <a16:creationId xmlns:a16="http://schemas.microsoft.com/office/drawing/2014/main" id="{4F409C08-B3DE-4871-B6C8-45B470CCD3B3}"/>
                      </a:ext>
                    </a:extLst>
                  </p:cNvPr>
                  <p:cNvCxnSpPr>
                    <a:cxnSpLocks/>
                    <a:stCxn id="30" idx="5"/>
                    <a:endCxn id="32" idx="1"/>
                  </p:cNvCxnSpPr>
                  <p:nvPr/>
                </p:nvCxnSpPr>
                <p:spPr>
                  <a:xfrm>
                    <a:off x="8349861" y="1879451"/>
                    <a:ext cx="1681382" cy="2850558"/>
                  </a:xfrm>
                  <a:prstGeom prst="line">
                    <a:avLst/>
                  </a:prstGeom>
                  <a:ln w="28575"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>
                    <a:extLst>
                      <a:ext uri="{FF2B5EF4-FFF2-40B4-BE49-F238E27FC236}">
                        <a16:creationId xmlns:a16="http://schemas.microsoft.com/office/drawing/2014/main" id="{171DCC45-CB8E-4BD6-8488-02D85A67E00E}"/>
                      </a:ext>
                    </a:extLst>
                  </p:cNvPr>
                  <p:cNvCxnSpPr>
                    <a:cxnSpLocks/>
                    <a:stCxn id="29" idx="0"/>
                    <a:endCxn id="30" idx="4"/>
                  </p:cNvCxnSpPr>
                  <p:nvPr/>
                </p:nvCxnSpPr>
                <p:spPr>
                  <a:xfrm flipV="1">
                    <a:off x="7501910" y="1914268"/>
                    <a:ext cx="763896" cy="297472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Овал 28">
                    <a:extLst>
                      <a:ext uri="{FF2B5EF4-FFF2-40B4-BE49-F238E27FC236}">
                        <a16:creationId xmlns:a16="http://schemas.microsoft.com/office/drawing/2014/main" id="{2F878F8B-0DF3-462B-A5E6-FF68CA1333D2}"/>
                      </a:ext>
                    </a:extLst>
                  </p:cNvPr>
                  <p:cNvSpPr/>
                  <p:nvPr/>
                </p:nvSpPr>
                <p:spPr>
                  <a:xfrm>
                    <a:off x="7383038" y="4888992"/>
                    <a:ext cx="237744" cy="2377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3</a:t>
                    </a:r>
                    <a:endParaRPr lang="ru-RU" sz="1400" dirty="0"/>
                  </a:p>
                </p:txBody>
              </p:sp>
              <p:sp>
                <p:nvSpPr>
                  <p:cNvPr id="30" name="Овал 29">
                    <a:extLst>
                      <a:ext uri="{FF2B5EF4-FFF2-40B4-BE49-F238E27FC236}">
                        <a16:creationId xmlns:a16="http://schemas.microsoft.com/office/drawing/2014/main" id="{FE282DFE-A561-4053-80EF-9031599A4889}"/>
                      </a:ext>
                    </a:extLst>
                  </p:cNvPr>
                  <p:cNvSpPr/>
                  <p:nvPr/>
                </p:nvSpPr>
                <p:spPr>
                  <a:xfrm>
                    <a:off x="8146934" y="1676524"/>
                    <a:ext cx="237744" cy="2377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2</a:t>
                    </a:r>
                    <a:endParaRPr lang="ru-RU" sz="1400" dirty="0"/>
                  </a:p>
                </p:txBody>
              </p:sp>
              <p:sp>
                <p:nvSpPr>
                  <p:cNvPr id="31" name="Овал 30">
                    <a:extLst>
                      <a:ext uri="{FF2B5EF4-FFF2-40B4-BE49-F238E27FC236}">
                        <a16:creationId xmlns:a16="http://schemas.microsoft.com/office/drawing/2014/main" id="{2110FF25-2DC5-4F54-9E35-ABF2ADC6A391}"/>
                      </a:ext>
                    </a:extLst>
                  </p:cNvPr>
                  <p:cNvSpPr/>
                  <p:nvPr/>
                </p:nvSpPr>
                <p:spPr>
                  <a:xfrm>
                    <a:off x="9877554" y="2491629"/>
                    <a:ext cx="237744" cy="2377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5</a:t>
                    </a:r>
                    <a:endParaRPr lang="ru-RU" sz="1400" dirty="0"/>
                  </a:p>
                </p:txBody>
              </p:sp>
              <p:sp>
                <p:nvSpPr>
                  <p:cNvPr id="32" name="Овал 31">
                    <a:extLst>
                      <a:ext uri="{FF2B5EF4-FFF2-40B4-BE49-F238E27FC236}">
                        <a16:creationId xmlns:a16="http://schemas.microsoft.com/office/drawing/2014/main" id="{4D86C28C-B1C2-480A-9171-4171CA7531CC}"/>
                      </a:ext>
                    </a:extLst>
                  </p:cNvPr>
                  <p:cNvSpPr/>
                  <p:nvPr/>
                </p:nvSpPr>
                <p:spPr>
                  <a:xfrm>
                    <a:off x="9996426" y="4695192"/>
                    <a:ext cx="237744" cy="2377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4</a:t>
                    </a:r>
                    <a:endParaRPr lang="ru-RU" sz="1400" dirty="0"/>
                  </a:p>
                </p:txBody>
              </p:sp>
              <p:sp>
                <p:nvSpPr>
                  <p:cNvPr id="33" name="Овал 32">
                    <a:extLst>
                      <a:ext uri="{FF2B5EF4-FFF2-40B4-BE49-F238E27FC236}">
                        <a16:creationId xmlns:a16="http://schemas.microsoft.com/office/drawing/2014/main" id="{23A5D8D3-6344-412B-95C0-A1166AC03B5F}"/>
                      </a:ext>
                    </a:extLst>
                  </p:cNvPr>
                  <p:cNvSpPr/>
                  <p:nvPr/>
                </p:nvSpPr>
                <p:spPr>
                  <a:xfrm>
                    <a:off x="6619242" y="3134616"/>
                    <a:ext cx="237744" cy="23774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1</a:t>
                    </a:r>
                    <a:endParaRPr lang="ru-RU" sz="14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F84CF8E-46DC-4CD3-B604-AEAB62BDB5E9}"/>
                      </a:ext>
                    </a:extLst>
                  </p:cNvPr>
                  <p:cNvSpPr txBox="1"/>
                  <p:nvPr/>
                </p:nvSpPr>
                <p:spPr>
                  <a:xfrm>
                    <a:off x="6969169" y="3973845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D64A121-FED8-4A8B-8C01-2890840E1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073" y="2746026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05A6526-E7DF-45AD-8A29-1DFA592AAB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217" y="4117411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4</a:t>
                    </a:r>
                    <a:endParaRPr lang="ru-RU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51AED62-E4A1-4E7E-8D04-92C7A4BBFEB2}"/>
                      </a:ext>
                    </a:extLst>
                  </p:cNvPr>
                  <p:cNvSpPr txBox="1"/>
                  <p:nvPr/>
                </p:nvSpPr>
                <p:spPr>
                  <a:xfrm>
                    <a:off x="9912371" y="3412399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  <a:endParaRPr lang="ru-RU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379DA01-8B42-4F30-9AF9-4CE312115C69}"/>
                      </a:ext>
                    </a:extLst>
                  </p:cNvPr>
                  <p:cNvSpPr txBox="1"/>
                  <p:nvPr/>
                </p:nvSpPr>
                <p:spPr>
                  <a:xfrm>
                    <a:off x="9340369" y="3604513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</a:t>
                    </a:r>
                    <a:endParaRPr lang="ru-RU" dirty="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523F7AB7-1BE6-44E2-92A2-03C9FABE704F}"/>
                      </a:ext>
                    </a:extLst>
                  </p:cNvPr>
                  <p:cNvSpPr txBox="1"/>
                  <p:nvPr/>
                </p:nvSpPr>
                <p:spPr>
                  <a:xfrm>
                    <a:off x="7738651" y="3271749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4</a:t>
                    </a:r>
                    <a:endParaRPr lang="ru-RU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EC24DC4-593E-4EFC-A596-2E4A0D3F2FC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584" y="4720856"/>
                    <a:ext cx="30168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  <a:endParaRPr lang="ru-RU" dirty="0"/>
                  </a:p>
                </p:txBody>
              </p:sp>
            </p:grp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5F833D9-466D-4E62-8F4D-BF7AD4D836F2}"/>
                    </a:ext>
                  </a:extLst>
                </p:cNvPr>
                <p:cNvSpPr txBox="1"/>
                <p:nvPr/>
              </p:nvSpPr>
              <p:spPr>
                <a:xfrm>
                  <a:off x="8639466" y="3589223"/>
                  <a:ext cx="301686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  <a:endParaRPr lang="ru-RU" dirty="0"/>
                </a:p>
              </p:txBody>
            </p:sp>
          </p:grp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50F52589-39E1-4AC1-A2D4-86810B26D281}"/>
                  </a:ext>
                </a:extLst>
              </p:cNvPr>
              <p:cNvCxnSpPr/>
              <p:nvPr/>
            </p:nvCxnSpPr>
            <p:spPr>
              <a:xfrm flipV="1">
                <a:off x="6821155" y="1879469"/>
                <a:ext cx="1359582" cy="1289982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:a16="http://schemas.microsoft.com/office/drawing/2014/main" id="{6C2333D1-4965-431B-9223-30BF5A933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972" y="3253506"/>
                <a:ext cx="3139440" cy="1560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F575B8B1-E189-4014-93AA-B48E56E222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768" y="4814082"/>
                <a:ext cx="2375644" cy="193800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C991CFDD-289B-4CBB-B453-68101D88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664" y="1795414"/>
                <a:ext cx="1492876" cy="8151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:a16="http://schemas.microsoft.com/office/drawing/2014/main" id="{21BEC787-61A0-4090-9811-BD4CA602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4951" y="2694574"/>
                <a:ext cx="2326406" cy="2229253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1F35B32-33B7-4A3E-97F3-2FC65C9E981C}"/>
                </a:ext>
              </a:extLst>
            </p:cNvPr>
            <p:cNvSpPr txBox="1"/>
            <p:nvPr/>
          </p:nvSpPr>
          <p:spPr>
            <a:xfrm>
              <a:off x="8852068" y="1947557"/>
              <a:ext cx="3016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C2886CD-7D04-4C60-9DBE-AD40F83B46FF}"/>
                </a:ext>
              </a:extLst>
            </p:cNvPr>
            <p:cNvSpPr txBox="1"/>
            <p:nvPr/>
          </p:nvSpPr>
          <p:spPr>
            <a:xfrm>
              <a:off x="7342553" y="2385066"/>
              <a:ext cx="3016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</p:spPr>
            <p:txBody>
              <a:bodyPr>
                <a:normAutofit/>
              </a:bodyPr>
              <a:lstStyle/>
              <a:p>
                <a:r>
                  <a:rPr lang="de-DE" sz="1600" dirty="0"/>
                  <a:t>NP-schwer (Entscheidung – NP-Vollständig)</a:t>
                </a:r>
              </a:p>
              <a:p>
                <a:r>
                  <a:rPr lang="de-DE" sz="1600" b="1" dirty="0"/>
                  <a:t>Brute-Force: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de-DE" sz="1600" dirty="0"/>
                  <a:t> – optimale Lösung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sz="1600" dirty="0"/>
                  <a:t> (=12)</a:t>
                </a:r>
              </a:p>
              <a:p>
                <a:r>
                  <a:rPr lang="de-DE" sz="1600" dirty="0"/>
                  <a:t>Approximation:</a:t>
                </a:r>
              </a:p>
              <a:p>
                <a:pPr lvl="1"/>
                <a:r>
                  <a:rPr lang="de-DE" sz="1600" b="1" dirty="0" err="1"/>
                  <a:t>Greedy</a:t>
                </a:r>
                <a:r>
                  <a:rPr lang="de-DE" sz="1600" b="1" dirty="0"/>
                  <a:t>:</a:t>
                </a:r>
                <a:r>
                  <a:rPr lang="de-DE" sz="1600" dirty="0"/>
                  <a:t> max.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78045B-EAA6-4CC0-945E-869CA88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39EE3"/>
                </a:solidFill>
                <a:latin typeface="+mn-lt"/>
              </a:rPr>
              <a:t>L</a:t>
            </a:r>
            <a:r>
              <a:rPr lang="de-DE" b="1" dirty="0" err="1">
                <a:solidFill>
                  <a:srgbClr val="039EE3"/>
                </a:solidFill>
                <a:latin typeface="+mn-lt"/>
              </a:rPr>
              <a:t>ösung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5CB053-6587-4C66-B5B0-D7AC75ABF4D7}"/>
                  </a:ext>
                </a:extLst>
              </p:cNvPr>
              <p:cNvSpPr txBox="1"/>
              <p:nvPr/>
            </p:nvSpPr>
            <p:spPr>
              <a:xfrm>
                <a:off x="3272655" y="4760051"/>
                <a:ext cx="1048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5CB053-6587-4C66-B5B0-D7AC75ABF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55" y="4760051"/>
                <a:ext cx="1048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C2A6A2F8-233A-48A2-B71D-56EFF85E96C5}"/>
              </a:ext>
            </a:extLst>
          </p:cNvPr>
          <p:cNvGrpSpPr/>
          <p:nvPr/>
        </p:nvGrpSpPr>
        <p:grpSpPr>
          <a:xfrm>
            <a:off x="6829783" y="1797262"/>
            <a:ext cx="3209074" cy="3212468"/>
            <a:chOff x="3613771" y="3085378"/>
            <a:chExt cx="3209074" cy="3212468"/>
          </a:xfrm>
        </p:grpSpPr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EAE35E71-0835-42F2-B698-4C67227D4AA1}"/>
                </a:ext>
              </a:extLst>
            </p:cNvPr>
            <p:cNvCxnSpPr>
              <a:cxnSpLocks/>
            </p:cNvCxnSpPr>
            <p:nvPr/>
          </p:nvCxnSpPr>
          <p:spPr>
            <a:xfrm>
              <a:off x="3613771" y="4627525"/>
              <a:ext cx="595686" cy="15862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FC6410-A3C1-4CD5-9B58-4E188303B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588" y="3984538"/>
              <a:ext cx="3055385" cy="55893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19991C1B-626E-4C2C-9BEF-653BB787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384" y="6104046"/>
              <a:ext cx="2375644" cy="1938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B97D1351-9AB4-4349-8568-33AD80120414}"/>
                </a:ext>
              </a:extLst>
            </p:cNvPr>
            <p:cNvCxnSpPr>
              <a:cxnSpLocks/>
            </p:cNvCxnSpPr>
            <p:nvPr/>
          </p:nvCxnSpPr>
          <p:spPr>
            <a:xfrm>
              <a:off x="5176280" y="3085378"/>
              <a:ext cx="1492876" cy="81510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38CE0E56-43C4-4240-96D9-D1023A6582B2}"/>
                </a:ext>
              </a:extLst>
            </p:cNvPr>
            <p:cNvCxnSpPr>
              <a:cxnSpLocks/>
            </p:cNvCxnSpPr>
            <p:nvPr/>
          </p:nvCxnSpPr>
          <p:spPr>
            <a:xfrm>
              <a:off x="5141463" y="3169433"/>
              <a:ext cx="1681382" cy="285055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41B7C974-FC1D-4C54-86F2-44C695254CF5}"/>
              </a:ext>
            </a:extLst>
          </p:cNvPr>
          <p:cNvGrpSpPr/>
          <p:nvPr/>
        </p:nvGrpSpPr>
        <p:grpSpPr>
          <a:xfrm>
            <a:off x="6817591" y="1800087"/>
            <a:ext cx="3174257" cy="3212468"/>
            <a:chOff x="3443971" y="1429852"/>
            <a:chExt cx="3174257" cy="3212468"/>
          </a:xfrm>
        </p:grpSpPr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31D14EAB-87DE-44DC-BEF8-610BB2AF1BC5}"/>
                </a:ext>
              </a:extLst>
            </p:cNvPr>
            <p:cNvCxnSpPr/>
            <p:nvPr/>
          </p:nvCxnSpPr>
          <p:spPr>
            <a:xfrm flipV="1">
              <a:off x="3443971" y="1513907"/>
              <a:ext cx="1359582" cy="12899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0F0EE8B-0631-4DB9-8DA3-61DB1F4897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8788" y="2887944"/>
              <a:ext cx="3139440" cy="156057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41BC18F0-26AA-46EF-9AA3-C35A92BB7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84" y="4448520"/>
              <a:ext cx="2375644" cy="19380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C22BC17A-B53C-40E7-847A-14BEE00833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480" y="1429852"/>
              <a:ext cx="1492876" cy="81510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DB1FA46C-3A67-46ED-9A42-D10078888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7767" y="2329012"/>
              <a:ext cx="2326406" cy="222925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1950CE-9015-457D-A37B-980DB2637EA4}"/>
                  </a:ext>
                </a:extLst>
              </p:cNvPr>
              <p:cNvSpPr txBox="1"/>
              <p:nvPr/>
            </p:nvSpPr>
            <p:spPr>
              <a:xfrm>
                <a:off x="3316100" y="4434787"/>
                <a:ext cx="2903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1−2−5−3−4−1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1950CE-9015-457D-A37B-980DB263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00" y="4434787"/>
                <a:ext cx="29036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Дата 121">
            <a:extLst>
              <a:ext uri="{FF2B5EF4-FFF2-40B4-BE49-F238E27FC236}">
                <a16:creationId xmlns:a16="http://schemas.microsoft.com/office/drawing/2014/main" id="{C670609F-ABDA-426C-A9AA-994A000C43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291CF4-E48E-4220-B08E-21BFF959AD99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123" name="Нижний колонтитул 122">
            <a:extLst>
              <a:ext uri="{FF2B5EF4-FFF2-40B4-BE49-F238E27FC236}">
                <a16:creationId xmlns:a16="http://schemas.microsoft.com/office/drawing/2014/main" id="{1A33B7F1-5610-4610-A863-82F82E7A3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124" name="Номер слайда 123">
            <a:extLst>
              <a:ext uri="{FF2B5EF4-FFF2-40B4-BE49-F238E27FC236}">
                <a16:creationId xmlns:a16="http://schemas.microsoft.com/office/drawing/2014/main" id="{EF34DAC8-8EF5-4477-91D0-8940277E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EC938269-5E7C-4CDB-81E4-2FFC6CB8FE9A}"/>
              </a:ext>
            </a:extLst>
          </p:cNvPr>
          <p:cNvGrpSpPr/>
          <p:nvPr/>
        </p:nvGrpSpPr>
        <p:grpSpPr>
          <a:xfrm>
            <a:off x="6617413" y="1676524"/>
            <a:ext cx="3614928" cy="3450212"/>
            <a:chOff x="6619242" y="1676524"/>
            <a:chExt cx="3614928" cy="3450212"/>
          </a:xfrm>
        </p:grpSpPr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39E49085-BBA8-45B9-BC97-98A0F3CFABF5}"/>
                </a:ext>
              </a:extLst>
            </p:cNvPr>
            <p:cNvGrpSpPr/>
            <p:nvPr/>
          </p:nvGrpSpPr>
          <p:grpSpPr>
            <a:xfrm>
              <a:off x="6619242" y="1676524"/>
              <a:ext cx="3614928" cy="3450212"/>
              <a:chOff x="6619242" y="1676524"/>
              <a:chExt cx="3614928" cy="3450212"/>
            </a:xfrm>
          </p:grpSpPr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11C8B85-3CF8-4303-BC38-97650915A463}"/>
                  </a:ext>
                </a:extLst>
              </p:cNvPr>
              <p:cNvCxnSpPr>
                <a:stCxn id="33" idx="7"/>
                <a:endCxn id="30" idx="3"/>
              </p:cNvCxnSpPr>
              <p:nvPr/>
            </p:nvCxnSpPr>
            <p:spPr>
              <a:xfrm flipV="1">
                <a:off x="6822169" y="1879451"/>
                <a:ext cx="1359582" cy="1289982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0C2AE884-7E4F-4826-A4A6-269248413DD9}"/>
                  </a:ext>
                </a:extLst>
              </p:cNvPr>
              <p:cNvCxnSpPr>
                <a:cxnSpLocks/>
                <a:stCxn id="33" idx="5"/>
                <a:endCxn id="29" idx="1"/>
              </p:cNvCxnSpPr>
              <p:nvPr/>
            </p:nvCxnSpPr>
            <p:spPr>
              <a:xfrm>
                <a:off x="6822169" y="3337543"/>
                <a:ext cx="595686" cy="1586266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E4426990-25FB-4DD4-9C55-5429F59D6122}"/>
                  </a:ext>
                </a:extLst>
              </p:cNvPr>
              <p:cNvCxnSpPr>
                <a:cxnSpLocks/>
                <a:stCxn id="33" idx="6"/>
                <a:endCxn id="32" idx="2"/>
              </p:cNvCxnSpPr>
              <p:nvPr/>
            </p:nvCxnSpPr>
            <p:spPr>
              <a:xfrm>
                <a:off x="6856986" y="3253488"/>
                <a:ext cx="3139440" cy="1560576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BF42F32-7E1D-4BB8-91FA-C903E31A0608}"/>
                  </a:ext>
                </a:extLst>
              </p:cNvPr>
              <p:cNvCxnSpPr>
                <a:cxnSpLocks/>
                <a:stCxn id="33" idx="6"/>
                <a:endCxn id="31" idx="3"/>
              </p:cNvCxnSpPr>
              <p:nvPr/>
            </p:nvCxnSpPr>
            <p:spPr>
              <a:xfrm flipV="1">
                <a:off x="6856986" y="2694556"/>
                <a:ext cx="3055385" cy="558932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8D0D92E7-AEA2-47D7-8517-64E905024A6E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H="1" flipV="1">
                <a:off x="9996426" y="2729373"/>
                <a:ext cx="118872" cy="1965819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08C59A29-E1FB-4F46-89B0-4AE85AA34DB6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7620782" y="4814064"/>
                <a:ext cx="2375644" cy="193800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0CE02570-D5B0-48C9-9E5F-A73474F4F8AD}"/>
                  </a:ext>
                </a:extLst>
              </p:cNvPr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8384678" y="1795396"/>
                <a:ext cx="1492876" cy="815105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4F409C08-B3DE-4871-B6C8-45B470CCD3B3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8349861" y="1879451"/>
                <a:ext cx="1681382" cy="2850558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FE18CD25-1A9A-4ABE-A9B6-52B0DCEEC828}"/>
                  </a:ext>
                </a:extLst>
              </p:cNvPr>
              <p:cNvCxnSpPr>
                <a:cxnSpLocks/>
                <a:stCxn id="29" idx="7"/>
                <a:endCxn id="31" idx="3"/>
              </p:cNvCxnSpPr>
              <p:nvPr/>
            </p:nvCxnSpPr>
            <p:spPr>
              <a:xfrm flipV="1">
                <a:off x="7585965" y="2694556"/>
                <a:ext cx="2326406" cy="2229253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171DCC45-CB8E-4BD6-8488-02D85A67E00E}"/>
                  </a:ext>
                </a:extLst>
              </p:cNvPr>
              <p:cNvCxnSpPr>
                <a:cxnSpLocks/>
                <a:stCxn id="29" idx="0"/>
                <a:endCxn id="30" idx="4"/>
              </p:cNvCxnSpPr>
              <p:nvPr/>
            </p:nvCxnSpPr>
            <p:spPr>
              <a:xfrm flipV="1">
                <a:off x="7501910" y="1914268"/>
                <a:ext cx="763896" cy="2974724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2F878F8B-0DF3-462B-A5E6-FF68CA1333D2}"/>
                  </a:ext>
                </a:extLst>
              </p:cNvPr>
              <p:cNvSpPr/>
              <p:nvPr/>
            </p:nvSpPr>
            <p:spPr>
              <a:xfrm>
                <a:off x="7383038" y="4888992"/>
                <a:ext cx="237744" cy="23774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ru-RU" sz="1400" dirty="0"/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FE282DFE-A561-4053-80EF-9031599A4889}"/>
                  </a:ext>
                </a:extLst>
              </p:cNvPr>
              <p:cNvSpPr/>
              <p:nvPr/>
            </p:nvSpPr>
            <p:spPr>
              <a:xfrm>
                <a:off x="8146934" y="1676524"/>
                <a:ext cx="237744" cy="23774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ru-RU" sz="1400" dirty="0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2110FF25-2DC5-4F54-9E35-ABF2ADC6A391}"/>
                  </a:ext>
                </a:extLst>
              </p:cNvPr>
              <p:cNvSpPr/>
              <p:nvPr/>
            </p:nvSpPr>
            <p:spPr>
              <a:xfrm>
                <a:off x="9877554" y="2491629"/>
                <a:ext cx="237744" cy="23774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5</a:t>
                </a:r>
                <a:endParaRPr lang="ru-RU" sz="1400" dirty="0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4D86C28C-B1C2-480A-9171-4171CA7531CC}"/>
                  </a:ext>
                </a:extLst>
              </p:cNvPr>
              <p:cNvSpPr/>
              <p:nvPr/>
            </p:nvSpPr>
            <p:spPr>
              <a:xfrm>
                <a:off x="9996426" y="4695192"/>
                <a:ext cx="237744" cy="23774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ru-RU" sz="1400" dirty="0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23A5D8D3-6344-412B-95C0-A1166AC03B5F}"/>
                  </a:ext>
                </a:extLst>
              </p:cNvPr>
              <p:cNvSpPr/>
              <p:nvPr/>
            </p:nvSpPr>
            <p:spPr>
              <a:xfrm>
                <a:off x="6619242" y="3134616"/>
                <a:ext cx="237744" cy="23774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ru-RU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6C6516-EFD7-4BCE-9148-95A244343929}"/>
                  </a:ext>
                </a:extLst>
              </p:cNvPr>
              <p:cNvSpPr txBox="1"/>
              <p:nvPr/>
            </p:nvSpPr>
            <p:spPr>
              <a:xfrm>
                <a:off x="7319146" y="2376694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84CF8E-46DC-4CD3-B604-AEAB62BDB5E9}"/>
                  </a:ext>
                </a:extLst>
              </p:cNvPr>
              <p:cNvSpPr txBox="1"/>
              <p:nvPr/>
            </p:nvSpPr>
            <p:spPr>
              <a:xfrm>
                <a:off x="6969169" y="3973845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D64A121-FED8-4A8B-8C01-2890840E17F1}"/>
                  </a:ext>
                </a:extLst>
              </p:cNvPr>
              <p:cNvSpPr txBox="1"/>
              <p:nvPr/>
            </p:nvSpPr>
            <p:spPr>
              <a:xfrm>
                <a:off x="8283073" y="2746026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7027-64BD-4298-B03D-3DD70C2A1F88}"/>
                  </a:ext>
                </a:extLst>
              </p:cNvPr>
              <p:cNvSpPr txBox="1"/>
              <p:nvPr/>
            </p:nvSpPr>
            <p:spPr>
              <a:xfrm>
                <a:off x="8845878" y="1935080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5A6526-E7DF-45AD-8A29-1DFA592AABCD}"/>
                  </a:ext>
                </a:extLst>
              </p:cNvPr>
              <p:cNvSpPr txBox="1"/>
              <p:nvPr/>
            </p:nvSpPr>
            <p:spPr>
              <a:xfrm>
                <a:off x="8828217" y="4117411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1AED62-E4A1-4E7E-8D04-92C7A4BBFEB2}"/>
                  </a:ext>
                </a:extLst>
              </p:cNvPr>
              <p:cNvSpPr txBox="1"/>
              <p:nvPr/>
            </p:nvSpPr>
            <p:spPr>
              <a:xfrm>
                <a:off x="9912371" y="3412399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379DA01-8B42-4F30-9AF9-4CE312115C69}"/>
                  </a:ext>
                </a:extLst>
              </p:cNvPr>
              <p:cNvSpPr txBox="1"/>
              <p:nvPr/>
            </p:nvSpPr>
            <p:spPr>
              <a:xfrm>
                <a:off x="9340369" y="3604513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ru-RU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3F7AB7-1BE6-44E2-92A2-03C9FABE704F}"/>
                  </a:ext>
                </a:extLst>
              </p:cNvPr>
              <p:cNvSpPr txBox="1"/>
              <p:nvPr/>
            </p:nvSpPr>
            <p:spPr>
              <a:xfrm>
                <a:off x="7738651" y="3271749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EC24DC4-593E-4EFC-A596-2E4A0D3F2FC4}"/>
                  </a:ext>
                </a:extLst>
              </p:cNvPr>
              <p:cNvSpPr txBox="1"/>
              <p:nvPr/>
            </p:nvSpPr>
            <p:spPr>
              <a:xfrm>
                <a:off x="8635584" y="4720856"/>
                <a:ext cx="301686" cy="369332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F833D9-466D-4E62-8F4D-BF7AD4D836F2}"/>
                </a:ext>
              </a:extLst>
            </p:cNvPr>
            <p:cNvSpPr txBox="1"/>
            <p:nvPr/>
          </p:nvSpPr>
          <p:spPr>
            <a:xfrm>
              <a:off x="8639466" y="3589223"/>
              <a:ext cx="301686" cy="369332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</p:spPr>
            <p:txBody>
              <a:bodyPr>
                <a:normAutofit/>
              </a:bodyPr>
              <a:lstStyle/>
              <a:p>
                <a:r>
                  <a:rPr lang="de-DE" sz="1600" dirty="0"/>
                  <a:t>NP-schwer (Entscheidung – NP-Vollständig)</a:t>
                </a:r>
              </a:p>
              <a:p>
                <a:r>
                  <a:rPr lang="de-DE" sz="1600" dirty="0"/>
                  <a:t>Brute-Force: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de-DE" sz="1600" dirty="0"/>
                  <a:t> – optimale Lösung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sz="1600" dirty="0"/>
              </a:p>
              <a:p>
                <a:r>
                  <a:rPr lang="de-DE" sz="1600" dirty="0"/>
                  <a:t>Approximation:</a:t>
                </a:r>
              </a:p>
              <a:p>
                <a:pPr lvl="1"/>
                <a:r>
                  <a:rPr lang="de-DE" sz="1600" b="1" dirty="0" err="1"/>
                  <a:t>Greedy</a:t>
                </a:r>
                <a:r>
                  <a:rPr lang="de-DE" sz="1600" b="1" dirty="0"/>
                  <a:t>: </a:t>
                </a:r>
                <a:r>
                  <a:rPr lang="de-DE" sz="1600" dirty="0"/>
                  <a:t>max.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sz="1600" dirty="0"/>
              </a:p>
              <a:p>
                <a:pPr lvl="1"/>
                <a:r>
                  <a:rPr lang="de-DE" sz="1600" b="1" dirty="0"/>
                  <a:t>Christofides: </a:t>
                </a:r>
                <a:r>
                  <a:rPr lang="de-DE" sz="1600" dirty="0"/>
                  <a:t>max.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	</a:t>
                </a:r>
                <a:endParaRPr lang="ru-RU" sz="16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78045B-EAA6-4CC0-945E-869CA88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39EE3"/>
                </a:solidFill>
                <a:latin typeface="+mn-lt"/>
              </a:rPr>
              <a:t>L</a:t>
            </a:r>
            <a:r>
              <a:rPr lang="de-DE" b="1" dirty="0" err="1">
                <a:solidFill>
                  <a:srgbClr val="039EE3"/>
                </a:solidFill>
                <a:latin typeface="+mn-lt"/>
              </a:rPr>
              <a:t>ösung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F5ED1DF-E012-4CF2-A9FE-B6993CA92631}"/>
              </a:ext>
            </a:extLst>
          </p:cNvPr>
          <p:cNvGrpSpPr/>
          <p:nvPr/>
        </p:nvGrpSpPr>
        <p:grpSpPr>
          <a:xfrm>
            <a:off x="6829424" y="1870147"/>
            <a:ext cx="3174257" cy="3128413"/>
            <a:chOff x="6973555" y="2031869"/>
            <a:chExt cx="3174257" cy="3128413"/>
          </a:xfrm>
        </p:grpSpPr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B40DEC5A-E45C-4705-9E9C-A31E59B0DE0D}"/>
                </a:ext>
              </a:extLst>
            </p:cNvPr>
            <p:cNvCxnSpPr/>
            <p:nvPr/>
          </p:nvCxnSpPr>
          <p:spPr>
            <a:xfrm flipV="1">
              <a:off x="6973555" y="2031869"/>
              <a:ext cx="1359582" cy="128998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598428C3-574E-478D-A067-B3FDE1A23455}"/>
                </a:ext>
              </a:extLst>
            </p:cNvPr>
            <p:cNvCxnSpPr>
              <a:cxnSpLocks/>
            </p:cNvCxnSpPr>
            <p:nvPr/>
          </p:nvCxnSpPr>
          <p:spPr>
            <a:xfrm>
              <a:off x="6973555" y="3489961"/>
              <a:ext cx="595686" cy="15862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2509C24B-44FE-4ACF-A96A-6C438D349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372" y="2846974"/>
              <a:ext cx="3055385" cy="5589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53CCAEF4-4FC2-4AC3-B7FE-F91BAB9E9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168" y="4966482"/>
              <a:ext cx="2375644" cy="193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92C28A1-5E40-44AD-A81C-780AA37565F2}"/>
              </a:ext>
            </a:extLst>
          </p:cNvPr>
          <p:cNvGrpSpPr/>
          <p:nvPr/>
        </p:nvGrpSpPr>
        <p:grpSpPr>
          <a:xfrm>
            <a:off x="6619342" y="1676346"/>
            <a:ext cx="3614928" cy="3256412"/>
            <a:chOff x="6770628" y="1828942"/>
            <a:chExt cx="3614928" cy="3256412"/>
          </a:xfrm>
          <a:solidFill>
            <a:srgbClr val="C00000"/>
          </a:solidFill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2BE23A5-3183-4DC7-9ECD-622E6F445488}"/>
                </a:ext>
              </a:extLst>
            </p:cNvPr>
            <p:cNvSpPr/>
            <p:nvPr/>
          </p:nvSpPr>
          <p:spPr>
            <a:xfrm>
              <a:off x="8298320" y="1828942"/>
              <a:ext cx="237744" cy="237744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163427A-BB53-47E5-A9C5-01B462EE6C3D}"/>
                </a:ext>
              </a:extLst>
            </p:cNvPr>
            <p:cNvSpPr/>
            <p:nvPr/>
          </p:nvSpPr>
          <p:spPr>
            <a:xfrm>
              <a:off x="10028940" y="2644047"/>
              <a:ext cx="237744" cy="237744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356F046-9711-4DD2-AAA4-F4E578C68604}"/>
                </a:ext>
              </a:extLst>
            </p:cNvPr>
            <p:cNvSpPr/>
            <p:nvPr/>
          </p:nvSpPr>
          <p:spPr>
            <a:xfrm>
              <a:off x="10147812" y="4847610"/>
              <a:ext cx="237744" cy="237744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DFC7E51E-E7C1-4C9B-AF07-159E402BB333}"/>
                </a:ext>
              </a:extLst>
            </p:cNvPr>
            <p:cNvSpPr/>
            <p:nvPr/>
          </p:nvSpPr>
          <p:spPr>
            <a:xfrm>
              <a:off x="6770628" y="3287034"/>
              <a:ext cx="237744" cy="237744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72091DE-7E0D-4E19-8D3D-04E261965A48}"/>
              </a:ext>
            </a:extLst>
          </p:cNvPr>
          <p:cNvCxnSpPr>
            <a:cxnSpLocks/>
          </p:cNvCxnSpPr>
          <p:nvPr/>
        </p:nvCxnSpPr>
        <p:spPr>
          <a:xfrm>
            <a:off x="6855415" y="3253439"/>
            <a:ext cx="3139440" cy="15605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77B26ED-F35C-436E-B12E-4CD698D801F4}"/>
              </a:ext>
            </a:extLst>
          </p:cNvPr>
          <p:cNvGrpSpPr/>
          <p:nvPr/>
        </p:nvGrpSpPr>
        <p:grpSpPr>
          <a:xfrm>
            <a:off x="6826993" y="3327877"/>
            <a:ext cx="3174257" cy="1670321"/>
            <a:chOff x="6971561" y="3489961"/>
            <a:chExt cx="3174257" cy="1670321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E66620B-93B5-40CE-BF33-7B3C609FBB60}"/>
                </a:ext>
              </a:extLst>
            </p:cNvPr>
            <p:cNvCxnSpPr>
              <a:cxnSpLocks/>
            </p:cNvCxnSpPr>
            <p:nvPr/>
          </p:nvCxnSpPr>
          <p:spPr>
            <a:xfrm>
              <a:off x="6971561" y="3489961"/>
              <a:ext cx="595686" cy="1586266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281DCFA7-A646-47F4-ABE0-38CF1DA9D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174" y="4966482"/>
              <a:ext cx="2375644" cy="193800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3BE8521-0518-4E78-8293-C40BD6905E15}"/>
              </a:ext>
            </a:extLst>
          </p:cNvPr>
          <p:cNvGrpSpPr/>
          <p:nvPr/>
        </p:nvGrpSpPr>
        <p:grpSpPr>
          <a:xfrm>
            <a:off x="7313743" y="1795218"/>
            <a:ext cx="2898743" cy="2929200"/>
            <a:chOff x="7321211" y="1800631"/>
            <a:chExt cx="2898743" cy="292920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C9C6B17-944D-49F6-BC1F-8D6040C2B7AE}"/>
                </a:ext>
              </a:extLst>
            </p:cNvPr>
            <p:cNvGrpSpPr/>
            <p:nvPr/>
          </p:nvGrpSpPr>
          <p:grpSpPr>
            <a:xfrm>
              <a:off x="8383664" y="1800631"/>
              <a:ext cx="1730620" cy="2899796"/>
              <a:chOff x="8536064" y="1947814"/>
              <a:chExt cx="1730620" cy="2899796"/>
            </a:xfrm>
          </p:grpSpPr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AEB98AA2-59C3-412C-B255-BC1A7D1FE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47812" y="2881791"/>
                <a:ext cx="118872" cy="19658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:a16="http://schemas.microsoft.com/office/drawing/2014/main" id="{2760BBB5-57BE-4142-AC74-D1CA84F0F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64" y="1947814"/>
                <a:ext cx="1492876" cy="81510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B581E6-6D0E-49CF-8EAD-B48C89EED12B}"/>
                </a:ext>
              </a:extLst>
            </p:cNvPr>
            <p:cNvSpPr txBox="1"/>
            <p:nvPr/>
          </p:nvSpPr>
          <p:spPr>
            <a:xfrm>
              <a:off x="8826646" y="4118735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8D697C-D35B-4D37-A45E-86BDD69D7567}"/>
                </a:ext>
              </a:extLst>
            </p:cNvPr>
            <p:cNvSpPr txBox="1"/>
            <p:nvPr/>
          </p:nvSpPr>
          <p:spPr>
            <a:xfrm>
              <a:off x="9918268" y="3412132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993CDE-A957-4853-8BB5-92EEAD26655D}"/>
                </a:ext>
              </a:extLst>
            </p:cNvPr>
            <p:cNvSpPr txBox="1"/>
            <p:nvPr/>
          </p:nvSpPr>
          <p:spPr>
            <a:xfrm>
              <a:off x="8844307" y="1935080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5ED2E3-28BF-4577-807F-242DDB33A9FD}"/>
                </a:ext>
              </a:extLst>
            </p:cNvPr>
            <p:cNvSpPr txBox="1"/>
            <p:nvPr/>
          </p:nvSpPr>
          <p:spPr>
            <a:xfrm>
              <a:off x="7321211" y="2373628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59F1E-F6C4-40D7-9D94-D0E3A1A05C31}"/>
                </a:ext>
              </a:extLst>
            </p:cNvPr>
            <p:cNvSpPr txBox="1"/>
            <p:nvPr/>
          </p:nvSpPr>
          <p:spPr>
            <a:xfrm>
              <a:off x="8281502" y="2742960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0F12E63E-DEFC-4F68-ADFE-F5640FDA9762}"/>
                </a:ext>
              </a:extLst>
            </p:cNvPr>
            <p:cNvCxnSpPr>
              <a:cxnSpLocks/>
              <a:stCxn id="47" idx="1"/>
              <a:endCxn id="45" idx="5"/>
            </p:cNvCxnSpPr>
            <p:nvPr/>
          </p:nvCxnSpPr>
          <p:spPr>
            <a:xfrm flipH="1" flipV="1">
              <a:off x="8349961" y="1879273"/>
              <a:ext cx="1681382" cy="285055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08DE8-B21C-4E68-AF61-21E0396A1C72}"/>
                </a:ext>
              </a:extLst>
            </p:cNvPr>
            <p:cNvSpPr txBox="1"/>
            <p:nvPr/>
          </p:nvSpPr>
          <p:spPr>
            <a:xfrm>
              <a:off x="9338798" y="3605639"/>
              <a:ext cx="301686" cy="3693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4994012-2530-48D8-BA56-C03A83A5AC7F}"/>
              </a:ext>
            </a:extLst>
          </p:cNvPr>
          <p:cNvGrpSpPr/>
          <p:nvPr/>
        </p:nvGrpSpPr>
        <p:grpSpPr>
          <a:xfrm>
            <a:off x="6618527" y="1673316"/>
            <a:ext cx="3614928" cy="3256412"/>
            <a:chOff x="4440936" y="3316588"/>
            <a:chExt cx="3614928" cy="3256412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0BFD0BC6-31CA-4611-898B-1667F28AC1F1}"/>
                </a:ext>
              </a:extLst>
            </p:cNvPr>
            <p:cNvSpPr/>
            <p:nvPr/>
          </p:nvSpPr>
          <p:spPr>
            <a:xfrm>
              <a:off x="5968628" y="3316588"/>
              <a:ext cx="237744" cy="2377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0CE1E47-4C88-4D1E-82F5-E485DCE7910E}"/>
                </a:ext>
              </a:extLst>
            </p:cNvPr>
            <p:cNvSpPr/>
            <p:nvPr/>
          </p:nvSpPr>
          <p:spPr>
            <a:xfrm>
              <a:off x="7699248" y="4131693"/>
              <a:ext cx="237744" cy="2377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5595B1B1-1029-434D-8D8D-B671636AD8EF}"/>
                </a:ext>
              </a:extLst>
            </p:cNvPr>
            <p:cNvSpPr/>
            <p:nvPr/>
          </p:nvSpPr>
          <p:spPr>
            <a:xfrm>
              <a:off x="7818120" y="6335256"/>
              <a:ext cx="237744" cy="2377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9F99E84-A462-4596-9A18-5FBD2681F038}"/>
                </a:ext>
              </a:extLst>
            </p:cNvPr>
            <p:cNvSpPr/>
            <p:nvPr/>
          </p:nvSpPr>
          <p:spPr>
            <a:xfrm>
              <a:off x="4440936" y="4774680"/>
              <a:ext cx="237744" cy="2377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25D6140-EA94-481E-9AF6-69D17755DC9B}"/>
              </a:ext>
            </a:extLst>
          </p:cNvPr>
          <p:cNvSpPr txBox="1"/>
          <p:nvPr/>
        </p:nvSpPr>
        <p:spPr>
          <a:xfrm>
            <a:off x="8819178" y="4109624"/>
            <a:ext cx="301686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DFDBDA6F-201C-4894-96D2-31980B705ED5}"/>
              </a:ext>
            </a:extLst>
          </p:cNvPr>
          <p:cNvSpPr/>
          <p:nvPr/>
        </p:nvSpPr>
        <p:spPr>
          <a:xfrm>
            <a:off x="7374556" y="4888992"/>
            <a:ext cx="237744" cy="23774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ru-RU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C99AED-3CDB-4BB7-8D26-8AA8B795BF3B}"/>
              </a:ext>
            </a:extLst>
          </p:cNvPr>
          <p:cNvSpPr txBox="1"/>
          <p:nvPr/>
        </p:nvSpPr>
        <p:spPr>
          <a:xfrm>
            <a:off x="6964390" y="397523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3906B-8C1C-4D70-ABE1-B7B2B6C5DA6D}"/>
              </a:ext>
            </a:extLst>
          </p:cNvPr>
          <p:cNvSpPr txBox="1"/>
          <p:nvPr/>
        </p:nvSpPr>
        <p:spPr>
          <a:xfrm>
            <a:off x="8630805" y="472224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03A8448-0355-4E4C-B174-9E6D0C67C7C4}"/>
                  </a:ext>
                </a:extLst>
              </p:cNvPr>
              <p:cNvSpPr txBox="1"/>
              <p:nvPr/>
            </p:nvSpPr>
            <p:spPr>
              <a:xfrm>
                <a:off x="3231165" y="5077853"/>
                <a:ext cx="1048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03A8448-0355-4E4C-B174-9E6D0C67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65" y="5077853"/>
                <a:ext cx="1048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Дата 16">
            <a:extLst>
              <a:ext uri="{FF2B5EF4-FFF2-40B4-BE49-F238E27FC236}">
                <a16:creationId xmlns:a16="http://schemas.microsoft.com/office/drawing/2014/main" id="{D3662289-A228-43B7-AFDE-CFC02A1A1A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894A16-8CE8-4878-9610-95B9B7FAD2C8}" type="datetime1">
              <a:rPr lang="de-DE" smtClean="0"/>
              <a:t>16.07.2023</a:t>
            </a:fld>
            <a:endParaRPr lang="de-DE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94683ABD-3CD7-4C30-9D94-8B84FA06F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B18C1120-EE3B-47D3-ABE5-BFE271DE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21B98DA-8D4F-4ACE-AB39-5C0701FC8016}"/>
              </a:ext>
            </a:extLst>
          </p:cNvPr>
          <p:cNvGrpSpPr/>
          <p:nvPr/>
        </p:nvGrpSpPr>
        <p:grpSpPr>
          <a:xfrm>
            <a:off x="6861939" y="1793829"/>
            <a:ext cx="3139440" cy="3020751"/>
            <a:chOff x="6861939" y="1793829"/>
            <a:chExt cx="3139440" cy="3020751"/>
          </a:xfrm>
        </p:grpSpPr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FBC1446-10FD-4121-9D5E-1F7C4B7AC2FA}"/>
                </a:ext>
              </a:extLst>
            </p:cNvPr>
            <p:cNvCxnSpPr>
              <a:cxnSpLocks/>
            </p:cNvCxnSpPr>
            <p:nvPr/>
          </p:nvCxnSpPr>
          <p:spPr>
            <a:xfrm>
              <a:off x="8369543" y="1793829"/>
              <a:ext cx="1492876" cy="815105"/>
            </a:xfrm>
            <a:prstGeom prst="line">
              <a:avLst/>
            </a:prstGeom>
            <a:ln w="28575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E82B7662-44C1-480F-BC26-7B0B0AF52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939" y="3254004"/>
              <a:ext cx="3139440" cy="1560576"/>
            </a:xfrm>
            <a:prstGeom prst="line">
              <a:avLst/>
            </a:prstGeom>
            <a:ln w="28575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B5D2FFE7-FB3C-4D80-BE98-BA92703ED11F}"/>
              </a:ext>
            </a:extLst>
          </p:cNvPr>
          <p:cNvCxnSpPr>
            <a:stCxn id="89" idx="0"/>
            <a:endCxn id="86" idx="2"/>
          </p:cNvCxnSpPr>
          <p:nvPr/>
        </p:nvCxnSpPr>
        <p:spPr>
          <a:xfrm rot="5400000" flipH="1" flipV="1">
            <a:off x="6772199" y="1757388"/>
            <a:ext cx="1339220" cy="140882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1834DE6B-167A-456B-AA0F-4A56D890E56E}"/>
              </a:ext>
            </a:extLst>
          </p:cNvPr>
          <p:cNvCxnSpPr>
            <a:cxnSpLocks/>
            <a:stCxn id="86" idx="7"/>
            <a:endCxn id="87" idx="0"/>
          </p:cNvCxnSpPr>
          <p:nvPr/>
        </p:nvCxnSpPr>
        <p:spPr>
          <a:xfrm rot="16200000" flipH="1">
            <a:off x="8782284" y="1274995"/>
            <a:ext cx="780288" cy="1646565"/>
          </a:xfrm>
          <a:prstGeom prst="curvedConnector3">
            <a:avLst>
              <a:gd name="adj1" fmla="val -1728"/>
            </a:avLst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Соединитель: изогнутый 100">
            <a:extLst>
              <a:ext uri="{FF2B5EF4-FFF2-40B4-BE49-F238E27FC236}">
                <a16:creationId xmlns:a16="http://schemas.microsoft.com/office/drawing/2014/main" id="{3D1A77FF-4C66-4D5E-B61C-4017520BABE0}"/>
              </a:ext>
            </a:extLst>
          </p:cNvPr>
          <p:cNvCxnSpPr>
            <a:stCxn id="87" idx="4"/>
            <a:endCxn id="89" idx="6"/>
          </p:cNvCxnSpPr>
          <p:nvPr/>
        </p:nvCxnSpPr>
        <p:spPr>
          <a:xfrm rot="5400000">
            <a:off x="8163934" y="1418502"/>
            <a:ext cx="524115" cy="313944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Соединитель: изогнутый 104">
            <a:extLst>
              <a:ext uri="{FF2B5EF4-FFF2-40B4-BE49-F238E27FC236}">
                <a16:creationId xmlns:a16="http://schemas.microsoft.com/office/drawing/2014/main" id="{11E117C8-11B9-4A32-A188-F7E56BEEA213}"/>
              </a:ext>
            </a:extLst>
          </p:cNvPr>
          <p:cNvCxnSpPr>
            <a:cxnSpLocks/>
            <a:stCxn id="89" idx="4"/>
            <a:endCxn id="91" idx="2"/>
          </p:cNvCxnSpPr>
          <p:nvPr/>
        </p:nvCxnSpPr>
        <p:spPr>
          <a:xfrm rot="16200000" flipH="1">
            <a:off x="6236621" y="3869929"/>
            <a:ext cx="1638712" cy="63715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8C849239-706F-4D78-BAE6-0A3D9032C159}"/>
              </a:ext>
            </a:extLst>
          </p:cNvPr>
          <p:cNvCxnSpPr>
            <a:stCxn id="91" idx="5"/>
            <a:endCxn id="88" idx="4"/>
          </p:cNvCxnSpPr>
          <p:nvPr/>
        </p:nvCxnSpPr>
        <p:spPr>
          <a:xfrm rot="5400000" flipH="1" flipV="1">
            <a:off x="8764937" y="3742274"/>
            <a:ext cx="162191" cy="2537100"/>
          </a:xfrm>
          <a:prstGeom prst="curvedConnector3">
            <a:avLst>
              <a:gd name="adj1" fmla="val -162412"/>
            </a:avLst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Соединитель: изогнутый 112">
            <a:extLst>
              <a:ext uri="{FF2B5EF4-FFF2-40B4-BE49-F238E27FC236}">
                <a16:creationId xmlns:a16="http://schemas.microsoft.com/office/drawing/2014/main" id="{F4F00090-F927-4EE7-B836-9657FAC33FAF}"/>
              </a:ext>
            </a:extLst>
          </p:cNvPr>
          <p:cNvCxnSpPr>
            <a:stCxn id="88" idx="1"/>
            <a:endCxn id="89" idx="6"/>
          </p:cNvCxnSpPr>
          <p:nvPr/>
        </p:nvCxnSpPr>
        <p:spPr>
          <a:xfrm rot="16200000" flipV="1">
            <a:off x="7705140" y="2401412"/>
            <a:ext cx="1476521" cy="317425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3E801F-7684-4DE5-855D-B152C970751E}"/>
                  </a:ext>
                </a:extLst>
              </p:cNvPr>
              <p:cNvSpPr txBox="1"/>
              <p:nvPr/>
            </p:nvSpPr>
            <p:spPr>
              <a:xfrm>
                <a:off x="3363080" y="4511270"/>
                <a:ext cx="3007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2 – 5 – 1 – 3 – 4 – 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3E801F-7684-4DE5-855D-B152C9707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080" y="4511270"/>
                <a:ext cx="3007490" cy="276999"/>
              </a:xfrm>
              <a:prstGeom prst="rect">
                <a:avLst/>
              </a:prstGeom>
              <a:blipFill>
                <a:blip r:embed="rId4"/>
                <a:stretch>
                  <a:fillRect l="-609" r="-1420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B233289-C3B6-4D18-A73F-36D584DC1C2E}"/>
                  </a:ext>
                </a:extLst>
              </p:cNvPr>
              <p:cNvSpPr txBox="1"/>
              <p:nvPr/>
            </p:nvSpPr>
            <p:spPr>
              <a:xfrm>
                <a:off x="3350852" y="4800854"/>
                <a:ext cx="2622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2 – 5 – 3 – 4 – 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B233289-C3B6-4D18-A73F-36D584DC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52" y="4800854"/>
                <a:ext cx="2622769" cy="276999"/>
              </a:xfrm>
              <a:prstGeom prst="rect">
                <a:avLst/>
              </a:prstGeom>
              <a:blipFill>
                <a:blip r:embed="rId5"/>
                <a:stretch>
                  <a:fillRect l="-930" r="-1628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59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6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Овал 189">
            <a:extLst>
              <a:ext uri="{FF2B5EF4-FFF2-40B4-BE49-F238E27FC236}">
                <a16:creationId xmlns:a16="http://schemas.microsoft.com/office/drawing/2014/main" id="{0ACBF162-B890-484F-954A-09105702A6CB}"/>
              </a:ext>
            </a:extLst>
          </p:cNvPr>
          <p:cNvSpPr/>
          <p:nvPr/>
        </p:nvSpPr>
        <p:spPr>
          <a:xfrm>
            <a:off x="8181111" y="282012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ru-RU" sz="1400" dirty="0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EBC9E0DD-4FE6-4D40-93DE-35E652641D68}"/>
              </a:ext>
            </a:extLst>
          </p:cNvPr>
          <p:cNvSpPr/>
          <p:nvPr/>
        </p:nvSpPr>
        <p:spPr>
          <a:xfrm>
            <a:off x="9206215" y="282273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</p:spPr>
            <p:txBody>
              <a:bodyPr>
                <a:normAutofit/>
              </a:bodyPr>
              <a:lstStyle/>
              <a:p>
                <a:r>
                  <a:rPr lang="de-DE" sz="1600" dirty="0"/>
                  <a:t>NP-schwer (Entscheidung – NP-Vollständig)</a:t>
                </a:r>
              </a:p>
              <a:p>
                <a:r>
                  <a:rPr lang="de-DE" sz="1600" dirty="0"/>
                  <a:t>Brute-Force: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de-DE" sz="1600" dirty="0"/>
                  <a:t> – optimale Lösung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sz="1600" dirty="0"/>
              </a:p>
              <a:p>
                <a:r>
                  <a:rPr lang="de-DE" sz="1600" dirty="0"/>
                  <a:t>Approximation:</a:t>
                </a:r>
              </a:p>
              <a:p>
                <a:pPr lvl="1"/>
                <a:r>
                  <a:rPr lang="de-DE" sz="1600" b="1" dirty="0" err="1"/>
                  <a:t>Greedy</a:t>
                </a:r>
                <a:r>
                  <a:rPr lang="de-DE" sz="1600" b="1" dirty="0"/>
                  <a:t>: </a:t>
                </a:r>
                <a:r>
                  <a:rPr lang="de-DE" sz="1600" dirty="0"/>
                  <a:t>max.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sz="1600" dirty="0"/>
              </a:p>
              <a:p>
                <a:pPr lvl="1"/>
                <a:r>
                  <a:rPr lang="de-DE" sz="1600" b="1" dirty="0"/>
                  <a:t>Christofides: </a:t>
                </a:r>
                <a:r>
                  <a:rPr lang="de-DE" sz="1600" dirty="0"/>
                  <a:t>max.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sz="1600" dirty="0"/>
              </a:p>
              <a:p>
                <a:pPr lvl="1"/>
                <a:r>
                  <a:rPr lang="de-DE" sz="1600" b="1" dirty="0"/>
                  <a:t>Branch-and-Bound: </a:t>
                </a:r>
                <a:r>
                  <a:rPr lang="de-DE" sz="1600" dirty="0"/>
                  <a:t>max.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700" dirty="0"/>
                  <a:t>	</a:t>
                </a:r>
                <a:endParaRPr lang="ru-RU" sz="1700" dirty="0"/>
              </a:p>
            </p:txBody>
          </p:sp>
        </mc:Choice>
        <mc:Fallback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7201C2DC-C9F7-4D11-99DA-AFCED446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736725"/>
                <a:ext cx="4799711" cy="315226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78045B-EAA6-4CC0-945E-869CA88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39EE3"/>
                </a:solidFill>
                <a:latin typeface="+mn-lt"/>
              </a:rPr>
              <a:t>L</a:t>
            </a:r>
            <a:r>
              <a:rPr lang="de-DE" b="1" dirty="0" err="1">
                <a:solidFill>
                  <a:srgbClr val="039EE3"/>
                </a:solidFill>
                <a:latin typeface="+mn-lt"/>
              </a:rPr>
              <a:t>ösung</a:t>
            </a:r>
            <a:endParaRPr lang="ru-RU" b="1" dirty="0">
              <a:solidFill>
                <a:srgbClr val="039EE3"/>
              </a:solidFill>
              <a:latin typeface="+mn-lt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019EA7D0-1ABE-4396-B79C-741AF7718023}"/>
              </a:ext>
            </a:extLst>
          </p:cNvPr>
          <p:cNvSpPr/>
          <p:nvPr/>
        </p:nvSpPr>
        <p:spPr>
          <a:xfrm>
            <a:off x="8520682" y="139230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ru-RU" sz="1400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1E66466-7B38-4EDD-AA1C-8EFE6381C663}"/>
              </a:ext>
            </a:extLst>
          </p:cNvPr>
          <p:cNvSpPr/>
          <p:nvPr/>
        </p:nvSpPr>
        <p:spPr>
          <a:xfrm>
            <a:off x="6912866" y="283705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BCCA0DC0-BC28-48D0-8B0E-5C75B7DC4E3E}"/>
              </a:ext>
            </a:extLst>
          </p:cNvPr>
          <p:cNvSpPr/>
          <p:nvPr/>
        </p:nvSpPr>
        <p:spPr>
          <a:xfrm>
            <a:off x="10408053" y="283705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ru-RU" sz="1400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431EBFF-AB98-443A-A16C-1EFC8F2FECE7}"/>
              </a:ext>
            </a:extLst>
          </p:cNvPr>
          <p:cNvSpPr/>
          <p:nvPr/>
        </p:nvSpPr>
        <p:spPr>
          <a:xfrm>
            <a:off x="8182029" y="2820602"/>
            <a:ext cx="237744" cy="237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ru-RU" sz="1400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F64F4679-384E-44BB-BB11-1AB2E650AB86}"/>
              </a:ext>
            </a:extLst>
          </p:cNvPr>
          <p:cNvSpPr/>
          <p:nvPr/>
        </p:nvSpPr>
        <p:spPr>
          <a:xfrm>
            <a:off x="9201594" y="2823142"/>
            <a:ext cx="245221" cy="2377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ru-RU" sz="14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06BDE4C-A113-415B-8D68-03FD7698C3A0}"/>
              </a:ext>
            </a:extLst>
          </p:cNvPr>
          <p:cNvCxnSpPr>
            <a:cxnSpLocks/>
            <a:stCxn id="75" idx="3"/>
            <a:endCxn id="76" idx="0"/>
          </p:cNvCxnSpPr>
          <p:nvPr/>
        </p:nvCxnSpPr>
        <p:spPr>
          <a:xfrm flipH="1">
            <a:off x="7031738" y="1595228"/>
            <a:ext cx="1523761" cy="124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2768D489-5267-4290-B54E-03BAC13D76CF}"/>
              </a:ext>
            </a:extLst>
          </p:cNvPr>
          <p:cNvCxnSpPr>
            <a:cxnSpLocks/>
            <a:stCxn id="75" idx="5"/>
            <a:endCxn id="105" idx="0"/>
          </p:cNvCxnSpPr>
          <p:nvPr/>
        </p:nvCxnSpPr>
        <p:spPr>
          <a:xfrm>
            <a:off x="8723609" y="1595228"/>
            <a:ext cx="1803316" cy="124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D2445A65-3B1C-48C9-9DB8-A558672A0D7E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V="1">
            <a:off x="9632334" y="3074797"/>
            <a:ext cx="894591" cy="58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37EADCE2-66B7-43EA-A0F0-BC7256DD4ECF}"/>
              </a:ext>
            </a:extLst>
          </p:cNvPr>
          <p:cNvGrpSpPr/>
          <p:nvPr/>
        </p:nvGrpSpPr>
        <p:grpSpPr>
          <a:xfrm>
            <a:off x="5798169" y="3074797"/>
            <a:ext cx="6035145" cy="1595708"/>
            <a:chOff x="5798169" y="3074797"/>
            <a:chExt cx="6035145" cy="1595708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16C38BF-5420-4E84-BDC4-B331BC32FD20}"/>
                </a:ext>
              </a:extLst>
            </p:cNvPr>
            <p:cNvSpPr/>
            <p:nvPr/>
          </p:nvSpPr>
          <p:spPr>
            <a:xfrm>
              <a:off x="6027419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173B70D6-BFD0-4F70-AAA5-059404C14C46}"/>
                </a:ext>
              </a:extLst>
            </p:cNvPr>
            <p:cNvSpPr/>
            <p:nvPr/>
          </p:nvSpPr>
          <p:spPr>
            <a:xfrm>
              <a:off x="6929627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7F98E652-887B-4329-9908-C68AC0BE2B9A}"/>
                </a:ext>
              </a:extLst>
            </p:cNvPr>
            <p:cNvSpPr/>
            <p:nvPr/>
          </p:nvSpPr>
          <p:spPr>
            <a:xfrm>
              <a:off x="7575635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B11E67D-635C-4798-B60B-7228AD6A2D69}"/>
                </a:ext>
              </a:extLst>
            </p:cNvPr>
            <p:cNvSpPr/>
            <p:nvPr/>
          </p:nvSpPr>
          <p:spPr>
            <a:xfrm>
              <a:off x="5798169" y="4486654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BD23E9F1-14B2-4C8E-AEC3-480C30CC6933}"/>
                </a:ext>
              </a:extLst>
            </p:cNvPr>
            <p:cNvSpPr/>
            <p:nvPr/>
          </p:nvSpPr>
          <p:spPr>
            <a:xfrm>
              <a:off x="6203878" y="4486654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8E002393-D77C-4EF7-B9D2-B15CCA1B7AD7}"/>
                </a:ext>
              </a:extLst>
            </p:cNvPr>
            <p:cNvSpPr/>
            <p:nvPr/>
          </p:nvSpPr>
          <p:spPr>
            <a:xfrm>
              <a:off x="6628917" y="4486654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C95B8771-047F-4BC1-84AD-D59B54319013}"/>
                </a:ext>
              </a:extLst>
            </p:cNvPr>
            <p:cNvSpPr/>
            <p:nvPr/>
          </p:nvSpPr>
          <p:spPr>
            <a:xfrm>
              <a:off x="7047362" y="4486976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56CC84AE-0D78-491D-AC26-C57C335D8169}"/>
                </a:ext>
              </a:extLst>
            </p:cNvPr>
            <p:cNvSpPr/>
            <p:nvPr/>
          </p:nvSpPr>
          <p:spPr>
            <a:xfrm>
              <a:off x="7422585" y="4486655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020CABB1-2E94-4CB7-9225-AA901DE11247}"/>
                </a:ext>
              </a:extLst>
            </p:cNvPr>
            <p:cNvSpPr/>
            <p:nvPr/>
          </p:nvSpPr>
          <p:spPr>
            <a:xfrm>
              <a:off x="7800698" y="4486654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0F9A83A6-5188-4243-9A6B-F02E4134D9D9}"/>
                </a:ext>
              </a:extLst>
            </p:cNvPr>
            <p:cNvSpPr/>
            <p:nvPr/>
          </p:nvSpPr>
          <p:spPr>
            <a:xfrm>
              <a:off x="9522606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D4FCC770-4724-4BD3-9ECB-BB8C7E93740C}"/>
                </a:ext>
              </a:extLst>
            </p:cNvPr>
            <p:cNvSpPr/>
            <p:nvPr/>
          </p:nvSpPr>
          <p:spPr>
            <a:xfrm>
              <a:off x="10424814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EC81E086-D4F4-454D-8AAE-9C251A077CAA}"/>
                </a:ext>
              </a:extLst>
            </p:cNvPr>
            <p:cNvSpPr/>
            <p:nvPr/>
          </p:nvSpPr>
          <p:spPr>
            <a:xfrm>
              <a:off x="11320926" y="3663696"/>
              <a:ext cx="219456" cy="219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D1AD52FD-572D-421F-BF2D-DD272033D55A}"/>
                </a:ext>
              </a:extLst>
            </p:cNvPr>
            <p:cNvSpPr/>
            <p:nvPr/>
          </p:nvSpPr>
          <p:spPr>
            <a:xfrm>
              <a:off x="9387035" y="4480876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B49347D7-4347-4C1B-8E9D-504F3B47F709}"/>
                </a:ext>
              </a:extLst>
            </p:cNvPr>
            <p:cNvSpPr/>
            <p:nvPr/>
          </p:nvSpPr>
          <p:spPr>
            <a:xfrm>
              <a:off x="9869428" y="4486655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909734CE-78B0-4868-9B71-16D1621DBDE5}"/>
                </a:ext>
              </a:extLst>
            </p:cNvPr>
            <p:cNvSpPr/>
            <p:nvPr/>
          </p:nvSpPr>
          <p:spPr>
            <a:xfrm>
              <a:off x="10351173" y="4486652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40C2FD5-DF72-45D2-9988-187471981DDF}"/>
                </a:ext>
              </a:extLst>
            </p:cNvPr>
            <p:cNvSpPr/>
            <p:nvPr/>
          </p:nvSpPr>
          <p:spPr>
            <a:xfrm>
              <a:off x="10753673" y="4486652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BDBB7B3B-D4F4-4F5B-8D74-D592E9CEEB88}"/>
                </a:ext>
              </a:extLst>
            </p:cNvPr>
            <p:cNvSpPr/>
            <p:nvPr/>
          </p:nvSpPr>
          <p:spPr>
            <a:xfrm>
              <a:off x="11223719" y="4486653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03FF32F7-9C89-43DF-B2CD-A364DE73C0CD}"/>
                </a:ext>
              </a:extLst>
            </p:cNvPr>
            <p:cNvSpPr/>
            <p:nvPr/>
          </p:nvSpPr>
          <p:spPr>
            <a:xfrm>
              <a:off x="11649785" y="4486653"/>
              <a:ext cx="183529" cy="183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89B5FA7E-068B-469D-AE63-C34043AA2781}"/>
                </a:ext>
              </a:extLst>
            </p:cNvPr>
            <p:cNvCxnSpPr>
              <a:cxnSpLocks/>
              <a:stCxn id="80" idx="7"/>
              <a:endCxn id="76" idx="4"/>
            </p:cNvCxnSpPr>
            <p:nvPr/>
          </p:nvCxnSpPr>
          <p:spPr>
            <a:xfrm flipV="1">
              <a:off x="6214736" y="3074797"/>
              <a:ext cx="817002" cy="621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FBBB5C8B-E225-4405-844A-C98B7FCE3B7C}"/>
                </a:ext>
              </a:extLst>
            </p:cNvPr>
            <p:cNvCxnSpPr>
              <a:cxnSpLocks/>
              <a:stCxn id="81" idx="0"/>
              <a:endCxn id="76" idx="4"/>
            </p:cNvCxnSpPr>
            <p:nvPr/>
          </p:nvCxnSpPr>
          <p:spPr>
            <a:xfrm flipH="1" flipV="1">
              <a:off x="7031738" y="3074797"/>
              <a:ext cx="7617" cy="58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6388935A-5D29-4E07-9D77-AAB0A6AF04DD}"/>
                </a:ext>
              </a:extLst>
            </p:cNvPr>
            <p:cNvCxnSpPr>
              <a:cxnSpLocks/>
              <a:stCxn id="82" idx="1"/>
              <a:endCxn id="76" idx="4"/>
            </p:cNvCxnSpPr>
            <p:nvPr/>
          </p:nvCxnSpPr>
          <p:spPr>
            <a:xfrm flipH="1" flipV="1">
              <a:off x="7031738" y="3074797"/>
              <a:ext cx="576036" cy="621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D663F135-13F0-499D-989E-E00B7241507F}"/>
                </a:ext>
              </a:extLst>
            </p:cNvPr>
            <p:cNvCxnSpPr>
              <a:cxnSpLocks/>
              <a:stCxn id="97" idx="0"/>
              <a:endCxn id="80" idx="4"/>
            </p:cNvCxnSpPr>
            <p:nvPr/>
          </p:nvCxnSpPr>
          <p:spPr>
            <a:xfrm flipV="1">
              <a:off x="5889934" y="3883152"/>
              <a:ext cx="247213" cy="60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>
              <a:extLst>
                <a:ext uri="{FF2B5EF4-FFF2-40B4-BE49-F238E27FC236}">
                  <a16:creationId xmlns:a16="http://schemas.microsoft.com/office/drawing/2014/main" id="{7480051B-0372-408C-83CB-AB6F52CC71F6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H="1" flipV="1">
              <a:off x="6137147" y="3883152"/>
              <a:ext cx="158496" cy="60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EEC31642-B41D-475C-B595-ABADAD7C8385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V="1">
              <a:off x="6720682" y="3883152"/>
              <a:ext cx="318673" cy="60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F1BC9F0C-705F-49E5-B89B-6232A57EE6D3}"/>
                </a:ext>
              </a:extLst>
            </p:cNvPr>
            <p:cNvCxnSpPr>
              <a:cxnSpLocks/>
              <a:stCxn id="100" idx="0"/>
              <a:endCxn id="81" idx="4"/>
            </p:cNvCxnSpPr>
            <p:nvPr/>
          </p:nvCxnSpPr>
          <p:spPr>
            <a:xfrm flipH="1" flipV="1">
              <a:off x="7039355" y="3883152"/>
              <a:ext cx="99772" cy="603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3B30AD50-B278-43F8-B0A4-C5550AD83533}"/>
                </a:ext>
              </a:extLst>
            </p:cNvPr>
            <p:cNvCxnSpPr>
              <a:cxnSpLocks/>
              <a:stCxn id="101" idx="0"/>
              <a:endCxn id="82" idx="4"/>
            </p:cNvCxnSpPr>
            <p:nvPr/>
          </p:nvCxnSpPr>
          <p:spPr>
            <a:xfrm flipV="1">
              <a:off x="7514350" y="3883152"/>
              <a:ext cx="171013" cy="603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04A3E978-54B8-4B88-AD3D-B00BFA061299}"/>
                </a:ext>
              </a:extLst>
            </p:cNvPr>
            <p:cNvCxnSpPr>
              <a:cxnSpLocks/>
              <a:stCxn id="102" idx="0"/>
              <a:endCxn id="82" idx="4"/>
            </p:cNvCxnSpPr>
            <p:nvPr/>
          </p:nvCxnSpPr>
          <p:spPr>
            <a:xfrm flipH="1" flipV="1">
              <a:off x="7685363" y="3883152"/>
              <a:ext cx="207100" cy="60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единительная линия 146">
              <a:extLst>
                <a:ext uri="{FF2B5EF4-FFF2-40B4-BE49-F238E27FC236}">
                  <a16:creationId xmlns:a16="http://schemas.microsoft.com/office/drawing/2014/main" id="{4D6FD006-E08B-4EF8-896B-E102355AFE5D}"/>
                </a:ext>
              </a:extLst>
            </p:cNvPr>
            <p:cNvCxnSpPr>
              <a:cxnSpLocks/>
              <a:stCxn id="107" idx="0"/>
              <a:endCxn id="105" idx="4"/>
            </p:cNvCxnSpPr>
            <p:nvPr/>
          </p:nvCxnSpPr>
          <p:spPr>
            <a:xfrm flipH="1" flipV="1">
              <a:off x="10526925" y="3074797"/>
              <a:ext cx="7617" cy="58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>
              <a:extLst>
                <a:ext uri="{FF2B5EF4-FFF2-40B4-BE49-F238E27FC236}">
                  <a16:creationId xmlns:a16="http://schemas.microsoft.com/office/drawing/2014/main" id="{98322D63-9BB3-487E-BBB4-DFBB1AC8B961}"/>
                </a:ext>
              </a:extLst>
            </p:cNvPr>
            <p:cNvCxnSpPr>
              <a:cxnSpLocks/>
              <a:stCxn id="108" idx="0"/>
              <a:endCxn id="105" idx="4"/>
            </p:cNvCxnSpPr>
            <p:nvPr/>
          </p:nvCxnSpPr>
          <p:spPr>
            <a:xfrm flipH="1" flipV="1">
              <a:off x="10526925" y="3074797"/>
              <a:ext cx="903729" cy="588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>
              <a:extLst>
                <a:ext uri="{FF2B5EF4-FFF2-40B4-BE49-F238E27FC236}">
                  <a16:creationId xmlns:a16="http://schemas.microsoft.com/office/drawing/2014/main" id="{006ADF63-0886-4715-8F64-46D20091FF63}"/>
                </a:ext>
              </a:extLst>
            </p:cNvPr>
            <p:cNvCxnSpPr>
              <a:cxnSpLocks/>
              <a:stCxn id="109" idx="0"/>
              <a:endCxn id="106" idx="4"/>
            </p:cNvCxnSpPr>
            <p:nvPr/>
          </p:nvCxnSpPr>
          <p:spPr>
            <a:xfrm flipV="1">
              <a:off x="9478800" y="3883152"/>
              <a:ext cx="153534" cy="597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498602BF-F138-4E96-AC85-CD86AC5FE246}"/>
                </a:ext>
              </a:extLst>
            </p:cNvPr>
            <p:cNvCxnSpPr>
              <a:cxnSpLocks/>
              <a:stCxn id="110" idx="0"/>
              <a:endCxn id="106" idx="4"/>
            </p:cNvCxnSpPr>
            <p:nvPr/>
          </p:nvCxnSpPr>
          <p:spPr>
            <a:xfrm flipH="1" flipV="1">
              <a:off x="9632334" y="3883152"/>
              <a:ext cx="328859" cy="603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84347CEB-3CF4-40A2-9D47-D566ACF98166}"/>
                </a:ext>
              </a:extLst>
            </p:cNvPr>
            <p:cNvCxnSpPr>
              <a:cxnSpLocks/>
              <a:stCxn id="111" idx="0"/>
              <a:endCxn id="107" idx="4"/>
            </p:cNvCxnSpPr>
            <p:nvPr/>
          </p:nvCxnSpPr>
          <p:spPr>
            <a:xfrm flipV="1">
              <a:off x="10442938" y="3883152"/>
              <a:ext cx="91604" cy="60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086F455A-5CB1-4B47-9ACF-0BB041E207F7}"/>
                </a:ext>
              </a:extLst>
            </p:cNvPr>
            <p:cNvCxnSpPr>
              <a:cxnSpLocks/>
              <a:stCxn id="112" idx="0"/>
              <a:endCxn id="107" idx="4"/>
            </p:cNvCxnSpPr>
            <p:nvPr/>
          </p:nvCxnSpPr>
          <p:spPr>
            <a:xfrm flipH="1" flipV="1">
              <a:off x="10534542" y="3883152"/>
              <a:ext cx="310896" cy="60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231C9D88-A7E4-4325-865F-B2299B9816F8}"/>
                </a:ext>
              </a:extLst>
            </p:cNvPr>
            <p:cNvCxnSpPr>
              <a:cxnSpLocks/>
              <a:stCxn id="113" idx="0"/>
              <a:endCxn id="108" idx="4"/>
            </p:cNvCxnSpPr>
            <p:nvPr/>
          </p:nvCxnSpPr>
          <p:spPr>
            <a:xfrm flipV="1">
              <a:off x="11315484" y="3883152"/>
              <a:ext cx="115170" cy="603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EC51E8F1-3F7C-49E0-9D77-C8577014E6DD}"/>
                </a:ext>
              </a:extLst>
            </p:cNvPr>
            <p:cNvCxnSpPr>
              <a:cxnSpLocks/>
              <a:stCxn id="114" idx="0"/>
              <a:endCxn id="108" idx="4"/>
            </p:cNvCxnSpPr>
            <p:nvPr/>
          </p:nvCxnSpPr>
          <p:spPr>
            <a:xfrm flipH="1" flipV="1">
              <a:off x="11430654" y="3883152"/>
              <a:ext cx="310896" cy="603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BC4B3271-5979-4D92-82D8-147BD184468F}"/>
              </a:ext>
            </a:extLst>
          </p:cNvPr>
          <p:cNvCxnSpPr>
            <a:cxnSpLocks/>
            <a:stCxn id="115" idx="0"/>
            <a:endCxn id="75" idx="4"/>
          </p:cNvCxnSpPr>
          <p:nvPr/>
        </p:nvCxnSpPr>
        <p:spPr>
          <a:xfrm flipV="1">
            <a:off x="8300901" y="1630045"/>
            <a:ext cx="338653" cy="119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B725B13F-6563-4493-A995-3A7BC962E93F}"/>
              </a:ext>
            </a:extLst>
          </p:cNvPr>
          <p:cNvCxnSpPr>
            <a:cxnSpLocks/>
            <a:stCxn id="116" idx="0"/>
            <a:endCxn id="75" idx="4"/>
          </p:cNvCxnSpPr>
          <p:nvPr/>
        </p:nvCxnSpPr>
        <p:spPr>
          <a:xfrm flipH="1" flipV="1">
            <a:off x="8639554" y="1630045"/>
            <a:ext cx="684651" cy="119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E5531DB-4274-407B-A8E5-C490A245DCD4}"/>
              </a:ext>
            </a:extLst>
          </p:cNvPr>
          <p:cNvSpPr txBox="1"/>
          <p:nvPr/>
        </p:nvSpPr>
        <p:spPr>
          <a:xfrm>
            <a:off x="6364645" y="25253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L(P) = 6</a:t>
            </a:r>
            <a:endParaRPr lang="ru-RU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30FEEF3-0436-45DB-944D-B10A94F6A157}"/>
              </a:ext>
            </a:extLst>
          </p:cNvPr>
          <p:cNvSpPr txBox="1"/>
          <p:nvPr/>
        </p:nvSpPr>
        <p:spPr>
          <a:xfrm>
            <a:off x="10521363" y="25836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L(P) = 6</a:t>
            </a:r>
            <a:endParaRPr lang="ru-RU" sz="1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471076-202F-4742-92E6-A4EED550F4B6}"/>
              </a:ext>
            </a:extLst>
          </p:cNvPr>
          <p:cNvSpPr txBox="1"/>
          <p:nvPr/>
        </p:nvSpPr>
        <p:spPr>
          <a:xfrm>
            <a:off x="9319870" y="25642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L(P) = 7</a:t>
            </a:r>
            <a:endParaRPr lang="ru-RU" sz="1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D36A05-7116-48E5-AFFD-623CC928F104}"/>
              </a:ext>
            </a:extLst>
          </p:cNvPr>
          <p:cNvSpPr txBox="1"/>
          <p:nvPr/>
        </p:nvSpPr>
        <p:spPr>
          <a:xfrm>
            <a:off x="7582042" y="25292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L(P) </a:t>
            </a:r>
            <a:r>
              <a:rPr lang="en-US" sz="1400"/>
              <a:t>= 7</a:t>
            </a:r>
            <a:endParaRPr lang="ru-RU" sz="1400" dirty="0"/>
          </a:p>
        </p:txBody>
      </p:sp>
      <p:sp>
        <p:nvSpPr>
          <p:cNvPr id="193" name="Дата 192">
            <a:extLst>
              <a:ext uri="{FF2B5EF4-FFF2-40B4-BE49-F238E27FC236}">
                <a16:creationId xmlns:a16="http://schemas.microsoft.com/office/drawing/2014/main" id="{6D759A2E-4963-4DF0-BDC6-14FD260B93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FC104-F830-4CEC-9950-F0DF5672C2DE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194" name="Нижний колонтитул 193">
            <a:extLst>
              <a:ext uri="{FF2B5EF4-FFF2-40B4-BE49-F238E27FC236}">
                <a16:creationId xmlns:a16="http://schemas.microsoft.com/office/drawing/2014/main" id="{6340C016-3858-4459-8DA1-90BD839A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sp>
        <p:nvSpPr>
          <p:cNvPr id="195" name="Номер слайда 194">
            <a:extLst>
              <a:ext uri="{FF2B5EF4-FFF2-40B4-BE49-F238E27FC236}">
                <a16:creationId xmlns:a16="http://schemas.microsoft.com/office/drawing/2014/main" id="{0943CDE2-4C67-453D-BF63-8CFC31EDE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97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75" grpId="0" animBg="1"/>
      <p:bldP spid="76" grpId="0" animBg="1"/>
      <p:bldP spid="105" grpId="0" animBg="1"/>
      <p:bldP spid="115" grpId="0" animBg="1"/>
      <p:bldP spid="116" grpId="0" animBg="1"/>
      <p:bldP spid="185" grpId="0"/>
      <p:bldP spid="186" grpId="0"/>
      <p:bldP spid="187" grpId="0"/>
      <p:bldP spid="1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33A9372-0F89-A2B5-9E8F-F3693C1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Problem:</a:t>
            </a:r>
          </a:p>
          <a:p>
            <a:pPr lvl="1"/>
            <a:r>
              <a:rPr lang="de-DE" sz="1600" dirty="0"/>
              <a:t>Ein Lieferunternehmen muss Güter an eine Menge von Kunden liefern und dabei auf einen Fuhrpark zurückgreifen. </a:t>
            </a:r>
          </a:p>
          <a:p>
            <a:pPr lvl="1"/>
            <a:r>
              <a:rPr lang="de-DE" sz="1600" dirty="0"/>
              <a:t>Jedes Fahrzeug hat eine beschränkte Kapazität und verursacht feste Kosten. </a:t>
            </a:r>
          </a:p>
          <a:p>
            <a:pPr lvl="1"/>
            <a:r>
              <a:rPr lang="de-DE" sz="1600" dirty="0"/>
              <a:t>Jeder Kunde hat eine unterschiedliche Nachfrage und eigene Zeitfenster, in denen er die Lieferung empfangen kann. </a:t>
            </a:r>
          </a:p>
          <a:p>
            <a:pPr lvl="1"/>
            <a:r>
              <a:rPr lang="de-DE" sz="1600" dirty="0"/>
              <a:t>Ziel ist es, für die Fahrzeuge die optimale Route zu finden, die Gesamtkosten der Lieferung minimiert und alle Bedingungen erfüllt.</a:t>
            </a:r>
          </a:p>
          <a:p>
            <a:r>
              <a:rPr lang="de-DE" sz="1600" dirty="0"/>
              <a:t>Anwendungsfall:</a:t>
            </a:r>
          </a:p>
          <a:p>
            <a:pPr lvl="1"/>
            <a:r>
              <a:rPr lang="de-DE" sz="1600" dirty="0"/>
              <a:t>Entwerfe ein mathematisches Modell, um das VRP zu lösen, und schreibe ein Programm zur Lösung des Problems in Python. </a:t>
            </a:r>
          </a:p>
          <a:p>
            <a:pPr lvl="1"/>
            <a:r>
              <a:rPr lang="de-DE" sz="1600" dirty="0"/>
              <a:t>Das Programm soll dazu in der Lage sein, verschiedene Mengen von Kunden und Fahrzeugen zu berücksichtigen, und soll in jedem gegebenen Szenario die optimale Route ermitteln..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697B8-7466-FD25-9C18-6D075E2A3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Vehicle Routing Problem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D14F6B-DECD-2686-6284-35B2FB9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39EE3"/>
                </a:solidFill>
                <a:latin typeface="+mn-lt"/>
              </a:rPr>
              <a:t>Anwendungsfall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94782-5590-B239-14B2-035D008EB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E264A-56F3-422D-8648-0445123E8AE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3A6708-B53A-0416-7F2E-CC3D80AA10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613322-7D22-456D-BBDA-77F888B55939}" type="datetime1">
              <a:rPr lang="de-DE" smtClean="0"/>
              <a:t>15.07.2023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DC11FE-AFCA-6E6C-9DFE-3C0D7367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DE"/>
              <a:t>Optimierungsaufgabe । statmath GmbH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C2EA1D-5328-5D28-B378-1479457AAD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425" y="266226"/>
            <a:ext cx="3021206" cy="17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1178</Words>
  <Application>Microsoft Office PowerPoint</Application>
  <PresentationFormat>Широкоэкранный</PresentationFormat>
  <Paragraphs>285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TimesNewRoman</vt:lpstr>
      <vt:lpstr>Тема Office</vt:lpstr>
      <vt:lpstr>Презентация PowerPoint</vt:lpstr>
      <vt:lpstr>Anwendungsfall 2</vt:lpstr>
      <vt:lpstr>Information</vt:lpstr>
      <vt:lpstr>Formales Problem</vt:lpstr>
      <vt:lpstr>Mathematische Formulierung</vt:lpstr>
      <vt:lpstr>Lösung</vt:lpstr>
      <vt:lpstr>Lösung</vt:lpstr>
      <vt:lpstr>Lösung</vt:lpstr>
      <vt:lpstr>Anwendungsfall 3</vt:lpstr>
      <vt:lpstr>Formales Problem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Burik</dc:creator>
  <cp:lastModifiedBy>Oleg Burik</cp:lastModifiedBy>
  <cp:revision>1</cp:revision>
  <dcterms:created xsi:type="dcterms:W3CDTF">2023-07-15T18:03:38Z</dcterms:created>
  <dcterms:modified xsi:type="dcterms:W3CDTF">2023-07-16T13:45:20Z</dcterms:modified>
</cp:coreProperties>
</file>