
<file path=[Content_Types].xml><?xml version="1.0" encoding="utf-8"?>
<Types xmlns="http://schemas.openxmlformats.org/package/2006/content-types">
  <Default Extension="bin" ContentType="application/vnd.openxmlformats-officedocument.oleObject"/>
  <Default Extension="fntdata" ContentType="application/x-fontdata"/>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Lst>
  <p:notesMasterIdLst>
    <p:notesMasterId r:id="rId23"/>
  </p:notesMasterIdLst>
  <p:sldIdLst>
    <p:sldId id="256" r:id="rId2"/>
    <p:sldId id="259" r:id="rId3"/>
    <p:sldId id="258" r:id="rId4"/>
    <p:sldId id="263" r:id="rId5"/>
    <p:sldId id="257" r:id="rId6"/>
    <p:sldId id="260" r:id="rId7"/>
    <p:sldId id="297" r:id="rId8"/>
    <p:sldId id="298" r:id="rId9"/>
    <p:sldId id="299" r:id="rId10"/>
    <p:sldId id="300" r:id="rId11"/>
    <p:sldId id="261" r:id="rId12"/>
    <p:sldId id="301" r:id="rId13"/>
    <p:sldId id="302" r:id="rId14"/>
    <p:sldId id="303" r:id="rId15"/>
    <p:sldId id="304" r:id="rId16"/>
    <p:sldId id="305" r:id="rId17"/>
    <p:sldId id="306" r:id="rId18"/>
    <p:sldId id="307" r:id="rId19"/>
    <p:sldId id="308" r:id="rId20"/>
    <p:sldId id="309" r:id="rId21"/>
    <p:sldId id="278" r:id="rId22"/>
  </p:sldIdLst>
  <p:sldSz cx="9144000" cy="5143500" type="screen16x9"/>
  <p:notesSz cx="6858000" cy="9144000"/>
  <p:embeddedFontLst>
    <p:embeddedFont>
      <p:font typeface="Advent Pro SemiBold" panose="020B0604020202020204" charset="0"/>
      <p:regular r:id="rId24"/>
      <p:bold r:id="rId25"/>
    </p:embeddedFont>
    <p:embeddedFont>
      <p:font typeface="Fira Sans Condensed Medium" panose="020B0603050000020004" pitchFamily="34" charset="0"/>
      <p:regular r:id="rId26"/>
      <p:bold r:id="rId27"/>
      <p:italic r:id="rId28"/>
      <p:boldItalic r:id="rId29"/>
    </p:embeddedFont>
    <p:embeddedFont>
      <p:font typeface="Fira Sans Extra Condensed Medium" panose="020B0604020202020204" charset="0"/>
      <p:regular r:id="rId30"/>
      <p:bold r:id="rId31"/>
      <p:italic r:id="rId32"/>
      <p:boldItalic r:id="rId33"/>
    </p:embeddedFont>
    <p:embeddedFont>
      <p:font typeface="Livvic Light" pitchFamily="2" charset="0"/>
      <p:regular r:id="rId34"/>
      <p:italic r:id="rId35"/>
    </p:embeddedFont>
    <p:embeddedFont>
      <p:font typeface="Maven Pro" panose="020B0604020202020204" charset="0"/>
      <p:regular r:id="rId36"/>
      <p:bold r:id="rId37"/>
    </p:embeddedFont>
    <p:embeddedFont>
      <p:font typeface="Nunito Light" pitchFamily="2" charset="0"/>
      <p:regular r:id="rId38"/>
      <p:italic r:id="rId39"/>
    </p:embeddedFont>
    <p:embeddedFont>
      <p:font typeface="Share Tech" panose="020B0604020202020204" charset="0"/>
      <p:regular r:id="rId40"/>
    </p:embeddedFont>
    <p:embeddedFont>
      <p:font typeface="STXingkai" panose="02010800040101010101" pitchFamily="2" charset="-122"/>
      <p:regular r:id="rId4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73"/>
    <a:srgbClr val="FFFFFF"/>
    <a:srgbClr val="FFC2AB"/>
    <a:srgbClr val="D64A6D"/>
    <a:srgbClr val="00CFCC"/>
    <a:srgbClr val="002845"/>
    <a:srgbClr val="E898AC"/>
    <a:srgbClr val="FA92AC"/>
    <a:srgbClr val="BD027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745BF31-5DC1-4D1C-B6B5-93ACB264C2B5}">
  <a:tblStyle styleId="{D745BF31-5DC1-4D1C-B6B5-93ACB264C2B5}"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150" d="100"/>
          <a:sy n="150" d="100"/>
        </p:scale>
        <p:origin x="-78"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9" Type="http://schemas.openxmlformats.org/officeDocument/2006/relationships/font" Target="fonts/font16.fntdata"/><Relationship Id="rId21" Type="http://schemas.openxmlformats.org/officeDocument/2006/relationships/slide" Target="slides/slide20.xml"/><Relationship Id="rId34" Type="http://schemas.openxmlformats.org/officeDocument/2006/relationships/font" Target="fonts/font11.fntdata"/><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font" Target="fonts/font9.fntdata"/><Relationship Id="rId37" Type="http://schemas.openxmlformats.org/officeDocument/2006/relationships/font" Target="fonts/font14.fntdata"/><Relationship Id="rId40" Type="http://schemas.openxmlformats.org/officeDocument/2006/relationships/font" Target="fonts/font17.fntdata"/><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36" Type="http://schemas.openxmlformats.org/officeDocument/2006/relationships/font" Target="fonts/font13.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8.fntdata"/><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font" Target="fonts/font12.fntdata"/><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font" Target="fonts/font10.fntdata"/><Relationship Id="rId38" Type="http://schemas.openxmlformats.org/officeDocument/2006/relationships/font" Target="fonts/font15.fntdata"/><Relationship Id="rId46" Type="http://schemas.microsoft.com/office/2016/11/relationships/changesInfo" Target="changesInfos/changesInfo1.xml"/><Relationship Id="rId20" Type="http://schemas.openxmlformats.org/officeDocument/2006/relationships/slide" Target="slides/slide19.xml"/><Relationship Id="rId41" Type="http://schemas.openxmlformats.org/officeDocument/2006/relationships/font" Target="fonts/font18.fntdata"/></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ri" userId="f1ea2ecdea42b756" providerId="LiveId" clId="{FC3F01DF-2CF4-4B0A-838C-379AEE25E014}"/>
    <pc:docChg chg="undo custSel modSld modMainMaster">
      <pc:chgData name="Hari" userId="f1ea2ecdea42b756" providerId="LiveId" clId="{FC3F01DF-2CF4-4B0A-838C-379AEE25E014}" dt="2022-07-14T06:45:50.568" v="496" actId="20577"/>
      <pc:docMkLst>
        <pc:docMk/>
      </pc:docMkLst>
      <pc:sldChg chg="modSp mod modTransition">
        <pc:chgData name="Hari" userId="f1ea2ecdea42b756" providerId="LiveId" clId="{FC3F01DF-2CF4-4B0A-838C-379AEE25E014}" dt="2022-07-14T06:43:55.911" v="486"/>
        <pc:sldMkLst>
          <pc:docMk/>
          <pc:sldMk cId="0" sldId="256"/>
        </pc:sldMkLst>
        <pc:spChg chg="mod">
          <ac:chgData name="Hari" userId="f1ea2ecdea42b756" providerId="LiveId" clId="{FC3F01DF-2CF4-4B0A-838C-379AEE25E014}" dt="2022-07-13T15:45:07.164" v="20" actId="1076"/>
          <ac:spMkLst>
            <pc:docMk/>
            <pc:sldMk cId="0" sldId="256"/>
            <ac:spMk id="4" creationId="{6497B152-1A06-A02F-557B-A7B0CA96A548}"/>
          </ac:spMkLst>
        </pc:spChg>
        <pc:spChg chg="mod">
          <ac:chgData name="Hari" userId="f1ea2ecdea42b756" providerId="LiveId" clId="{FC3F01DF-2CF4-4B0A-838C-379AEE25E014}" dt="2022-07-13T15:45:09.625" v="21" actId="1076"/>
          <ac:spMkLst>
            <pc:docMk/>
            <pc:sldMk cId="0" sldId="256"/>
            <ac:spMk id="434" creationId="{00000000-0000-0000-0000-000000000000}"/>
          </ac:spMkLst>
        </pc:spChg>
        <pc:spChg chg="mod">
          <ac:chgData name="Hari" userId="f1ea2ecdea42b756" providerId="LiveId" clId="{FC3F01DF-2CF4-4B0A-838C-379AEE25E014}" dt="2022-07-13T16:04:44.779" v="89" actId="207"/>
          <ac:spMkLst>
            <pc:docMk/>
            <pc:sldMk cId="0" sldId="256"/>
            <ac:spMk id="435" creationId="{00000000-0000-0000-0000-000000000000}"/>
          </ac:spMkLst>
        </pc:spChg>
        <pc:grpChg chg="mod">
          <ac:chgData name="Hari" userId="f1ea2ecdea42b756" providerId="LiveId" clId="{FC3F01DF-2CF4-4B0A-838C-379AEE25E014}" dt="2022-07-13T17:45:48.226" v="434" actId="1076"/>
          <ac:grpSpMkLst>
            <pc:docMk/>
            <pc:sldMk cId="0" sldId="256"/>
            <ac:grpSpMk id="454" creationId="{00000000-0000-0000-0000-000000000000}"/>
          </ac:grpSpMkLst>
        </pc:grpChg>
        <pc:picChg chg="mod">
          <ac:chgData name="Hari" userId="f1ea2ecdea42b756" providerId="LiveId" clId="{FC3F01DF-2CF4-4B0A-838C-379AEE25E014}" dt="2022-07-13T15:45:16.072" v="24" actId="1076"/>
          <ac:picMkLst>
            <pc:docMk/>
            <pc:sldMk cId="0" sldId="256"/>
            <ac:picMk id="29" creationId="{C50CAB71-E90E-40C7-8DEF-521CB589DFCB}"/>
          </ac:picMkLst>
        </pc:picChg>
      </pc:sldChg>
      <pc:sldChg chg="addSp delSp modSp mod modTransition modAnim">
        <pc:chgData name="Hari" userId="f1ea2ecdea42b756" providerId="LiveId" clId="{FC3F01DF-2CF4-4B0A-838C-379AEE25E014}" dt="2022-07-14T06:43:57.032" v="487"/>
        <pc:sldMkLst>
          <pc:docMk/>
          <pc:sldMk cId="0" sldId="257"/>
        </pc:sldMkLst>
        <pc:spChg chg="add del mod">
          <ac:chgData name="Hari" userId="f1ea2ecdea42b756" providerId="LiveId" clId="{FC3F01DF-2CF4-4B0A-838C-379AEE25E014}" dt="2022-07-13T16:05:48.708" v="96" actId="478"/>
          <ac:spMkLst>
            <pc:docMk/>
            <pc:sldMk cId="0" sldId="257"/>
            <ac:spMk id="3" creationId="{5EF8896B-72D4-45EF-9DCF-EFA9330B8F8A}"/>
          </ac:spMkLst>
        </pc:spChg>
        <pc:spChg chg="mod">
          <ac:chgData name="Hari" userId="f1ea2ecdea42b756" providerId="LiveId" clId="{FC3F01DF-2CF4-4B0A-838C-379AEE25E014}" dt="2022-07-13T16:12:59.131" v="144" actId="14100"/>
          <ac:spMkLst>
            <pc:docMk/>
            <pc:sldMk cId="0" sldId="257"/>
            <ac:spMk id="465" creationId="{00000000-0000-0000-0000-000000000000}"/>
          </ac:spMkLst>
        </pc:spChg>
        <pc:spChg chg="del">
          <ac:chgData name="Hari" userId="f1ea2ecdea42b756" providerId="LiveId" clId="{FC3F01DF-2CF4-4B0A-838C-379AEE25E014}" dt="2022-07-13T16:05:46.185" v="95" actId="478"/>
          <ac:spMkLst>
            <pc:docMk/>
            <pc:sldMk cId="0" sldId="257"/>
            <ac:spMk id="466" creationId="{00000000-0000-0000-0000-000000000000}"/>
          </ac:spMkLst>
        </pc:spChg>
        <pc:graphicFrameChg chg="add mod">
          <ac:chgData name="Hari" userId="f1ea2ecdea42b756" providerId="LiveId" clId="{FC3F01DF-2CF4-4B0A-838C-379AEE25E014}" dt="2022-07-14T06:39:59.561" v="470" actId="1076"/>
          <ac:graphicFrameMkLst>
            <pc:docMk/>
            <pc:sldMk cId="0" sldId="257"/>
            <ac:graphicFrameMk id="2" creationId="{6D1BE910-D60F-69F6-841D-09ABA0D031D7}"/>
          </ac:graphicFrameMkLst>
        </pc:graphicFrameChg>
      </pc:sldChg>
      <pc:sldChg chg="addSp delSp modSp mod modTransition delAnim modAnim">
        <pc:chgData name="Hari" userId="f1ea2ecdea42b756" providerId="LiveId" clId="{FC3F01DF-2CF4-4B0A-838C-379AEE25E014}" dt="2022-07-14T06:43:55.911" v="486"/>
        <pc:sldMkLst>
          <pc:docMk/>
          <pc:sldMk cId="0" sldId="258"/>
        </pc:sldMkLst>
        <pc:spChg chg="mod">
          <ac:chgData name="Hari" userId="f1ea2ecdea42b756" providerId="LiveId" clId="{FC3F01DF-2CF4-4B0A-838C-379AEE25E014}" dt="2022-07-13T16:12:19.164" v="140" actId="113"/>
          <ac:spMkLst>
            <pc:docMk/>
            <pc:sldMk cId="0" sldId="258"/>
            <ac:spMk id="27" creationId="{ABB6186C-6515-569C-F6D0-22CF72E80C71}"/>
          </ac:spMkLst>
        </pc:spChg>
        <pc:spChg chg="add mod">
          <ac:chgData name="Hari" userId="f1ea2ecdea42b756" providerId="LiveId" clId="{FC3F01DF-2CF4-4B0A-838C-379AEE25E014}" dt="2022-07-13T16:11:09.642" v="126" actId="1076"/>
          <ac:spMkLst>
            <pc:docMk/>
            <pc:sldMk cId="0" sldId="258"/>
            <ac:spMk id="59" creationId="{AA7D5C0F-B96B-1894-CF21-7D91EB5CEFAE}"/>
          </ac:spMkLst>
        </pc:spChg>
        <pc:spChg chg="add mod">
          <ac:chgData name="Hari" userId="f1ea2ecdea42b756" providerId="LiveId" clId="{FC3F01DF-2CF4-4B0A-838C-379AEE25E014}" dt="2022-07-13T16:11:16.024" v="128" actId="1076"/>
          <ac:spMkLst>
            <pc:docMk/>
            <pc:sldMk cId="0" sldId="258"/>
            <ac:spMk id="60" creationId="{E8880202-3E84-F4AC-885D-4608EE6D3BA6}"/>
          </ac:spMkLst>
        </pc:spChg>
        <pc:spChg chg="add mod">
          <ac:chgData name="Hari" userId="f1ea2ecdea42b756" providerId="LiveId" clId="{FC3F01DF-2CF4-4B0A-838C-379AEE25E014}" dt="2022-07-13T16:11:07.575" v="125" actId="1076"/>
          <ac:spMkLst>
            <pc:docMk/>
            <pc:sldMk cId="0" sldId="258"/>
            <ac:spMk id="61" creationId="{C56B29A7-F321-E7BB-4FC8-0069AE663CDE}"/>
          </ac:spMkLst>
        </pc:spChg>
        <pc:spChg chg="add mod">
          <ac:chgData name="Hari" userId="f1ea2ecdea42b756" providerId="LiveId" clId="{FC3F01DF-2CF4-4B0A-838C-379AEE25E014}" dt="2022-07-13T16:11:18.098" v="129" actId="1076"/>
          <ac:spMkLst>
            <pc:docMk/>
            <pc:sldMk cId="0" sldId="258"/>
            <ac:spMk id="62" creationId="{6CF2A72E-A3E0-C6C6-07A5-C84E88D4D8A3}"/>
          </ac:spMkLst>
        </pc:spChg>
        <pc:spChg chg="add mod">
          <ac:chgData name="Hari" userId="f1ea2ecdea42b756" providerId="LiveId" clId="{FC3F01DF-2CF4-4B0A-838C-379AEE25E014}" dt="2022-07-13T16:11:20.427" v="130" actId="1076"/>
          <ac:spMkLst>
            <pc:docMk/>
            <pc:sldMk cId="0" sldId="258"/>
            <ac:spMk id="63" creationId="{31279D56-4F32-41F9-A692-30D57CFD18C7}"/>
          </ac:spMkLst>
        </pc:spChg>
        <pc:spChg chg="mod">
          <ac:chgData name="Hari" userId="f1ea2ecdea42b756" providerId="LiveId" clId="{FC3F01DF-2CF4-4B0A-838C-379AEE25E014}" dt="2022-07-13T17:12:35.202" v="266" actId="207"/>
          <ac:spMkLst>
            <pc:docMk/>
            <pc:sldMk cId="0" sldId="258"/>
            <ac:spMk id="65" creationId="{F08258C2-C093-3845-4BD0-38EE08BF5535}"/>
          </ac:spMkLst>
        </pc:spChg>
        <pc:spChg chg="mod">
          <ac:chgData name="Hari" userId="f1ea2ecdea42b756" providerId="LiveId" clId="{FC3F01DF-2CF4-4B0A-838C-379AEE25E014}" dt="2022-07-13T17:12:35.202" v="266" actId="207"/>
          <ac:spMkLst>
            <pc:docMk/>
            <pc:sldMk cId="0" sldId="258"/>
            <ac:spMk id="66" creationId="{4C9E3BA1-0B2F-D971-CB43-79FB8E54C358}"/>
          </ac:spMkLst>
        </pc:spChg>
        <pc:spChg chg="mod">
          <ac:chgData name="Hari" userId="f1ea2ecdea42b756" providerId="LiveId" clId="{FC3F01DF-2CF4-4B0A-838C-379AEE25E014}" dt="2022-07-13T17:12:35.202" v="266" actId="207"/>
          <ac:spMkLst>
            <pc:docMk/>
            <pc:sldMk cId="0" sldId="258"/>
            <ac:spMk id="67" creationId="{C5EF7771-1710-64EE-90FF-B6AEA1A8C815}"/>
          </ac:spMkLst>
        </pc:spChg>
        <pc:spChg chg="mod">
          <ac:chgData name="Hari" userId="f1ea2ecdea42b756" providerId="LiveId" clId="{FC3F01DF-2CF4-4B0A-838C-379AEE25E014}" dt="2022-07-13T17:12:35.202" v="266" actId="207"/>
          <ac:spMkLst>
            <pc:docMk/>
            <pc:sldMk cId="0" sldId="258"/>
            <ac:spMk id="68" creationId="{94746C87-DD36-7C15-3EDA-B34274B9A78C}"/>
          </ac:spMkLst>
        </pc:spChg>
        <pc:spChg chg="mod">
          <ac:chgData name="Hari" userId="f1ea2ecdea42b756" providerId="LiveId" clId="{FC3F01DF-2CF4-4B0A-838C-379AEE25E014}" dt="2022-07-13T17:12:35.202" v="266" actId="207"/>
          <ac:spMkLst>
            <pc:docMk/>
            <pc:sldMk cId="0" sldId="258"/>
            <ac:spMk id="69" creationId="{C2BD4C90-37A3-0A8C-CC9A-43A76F8CE40D}"/>
          </ac:spMkLst>
        </pc:spChg>
        <pc:spChg chg="mod">
          <ac:chgData name="Hari" userId="f1ea2ecdea42b756" providerId="LiveId" clId="{FC3F01DF-2CF4-4B0A-838C-379AEE25E014}" dt="2022-07-13T17:12:35.202" v="266" actId="207"/>
          <ac:spMkLst>
            <pc:docMk/>
            <pc:sldMk cId="0" sldId="258"/>
            <ac:spMk id="70" creationId="{3426CA48-82FD-649C-8365-44789A52433D}"/>
          </ac:spMkLst>
        </pc:spChg>
        <pc:spChg chg="mod">
          <ac:chgData name="Hari" userId="f1ea2ecdea42b756" providerId="LiveId" clId="{FC3F01DF-2CF4-4B0A-838C-379AEE25E014}" dt="2022-07-13T17:12:35.202" v="266" actId="207"/>
          <ac:spMkLst>
            <pc:docMk/>
            <pc:sldMk cId="0" sldId="258"/>
            <ac:spMk id="71" creationId="{CD7D33C3-1A0F-7AD6-C4AC-2B9F90909A48}"/>
          </ac:spMkLst>
        </pc:spChg>
        <pc:spChg chg="mod">
          <ac:chgData name="Hari" userId="f1ea2ecdea42b756" providerId="LiveId" clId="{FC3F01DF-2CF4-4B0A-838C-379AEE25E014}" dt="2022-07-13T17:12:35.202" v="266" actId="207"/>
          <ac:spMkLst>
            <pc:docMk/>
            <pc:sldMk cId="0" sldId="258"/>
            <ac:spMk id="72" creationId="{44EF4BBC-B4B2-5AAD-0A4A-34E0255C1344}"/>
          </ac:spMkLst>
        </pc:spChg>
        <pc:spChg chg="mod">
          <ac:chgData name="Hari" userId="f1ea2ecdea42b756" providerId="LiveId" clId="{FC3F01DF-2CF4-4B0A-838C-379AEE25E014}" dt="2022-07-13T17:12:35.202" v="266" actId="207"/>
          <ac:spMkLst>
            <pc:docMk/>
            <pc:sldMk cId="0" sldId="258"/>
            <ac:spMk id="73" creationId="{512FFCD8-C790-8BDE-AD5F-3466651B421E}"/>
          </ac:spMkLst>
        </pc:spChg>
        <pc:spChg chg="mod">
          <ac:chgData name="Hari" userId="f1ea2ecdea42b756" providerId="LiveId" clId="{FC3F01DF-2CF4-4B0A-838C-379AEE25E014}" dt="2022-07-13T17:12:35.202" v="266" actId="207"/>
          <ac:spMkLst>
            <pc:docMk/>
            <pc:sldMk cId="0" sldId="258"/>
            <ac:spMk id="74" creationId="{D80DC977-710E-1F5A-D301-122088151AED}"/>
          </ac:spMkLst>
        </pc:spChg>
        <pc:spChg chg="mod">
          <ac:chgData name="Hari" userId="f1ea2ecdea42b756" providerId="LiveId" clId="{FC3F01DF-2CF4-4B0A-838C-379AEE25E014}" dt="2022-07-13T17:12:35.202" v="266" actId="207"/>
          <ac:spMkLst>
            <pc:docMk/>
            <pc:sldMk cId="0" sldId="258"/>
            <ac:spMk id="75" creationId="{5C45B6F3-1BB0-80E8-076B-44D71D56E991}"/>
          </ac:spMkLst>
        </pc:spChg>
        <pc:spChg chg="mod">
          <ac:chgData name="Hari" userId="f1ea2ecdea42b756" providerId="LiveId" clId="{FC3F01DF-2CF4-4B0A-838C-379AEE25E014}" dt="2022-07-13T17:12:35.202" v="266" actId="207"/>
          <ac:spMkLst>
            <pc:docMk/>
            <pc:sldMk cId="0" sldId="258"/>
            <ac:spMk id="76" creationId="{B2793BE6-A80C-5E47-06F7-BAE4E09839E8}"/>
          </ac:spMkLst>
        </pc:spChg>
        <pc:spChg chg="mod">
          <ac:chgData name="Hari" userId="f1ea2ecdea42b756" providerId="LiveId" clId="{FC3F01DF-2CF4-4B0A-838C-379AEE25E014}" dt="2022-07-13T17:12:35.202" v="266" actId="207"/>
          <ac:spMkLst>
            <pc:docMk/>
            <pc:sldMk cId="0" sldId="258"/>
            <ac:spMk id="77" creationId="{C2018120-8FB5-5B73-D69E-50DD0E81EB3A}"/>
          </ac:spMkLst>
        </pc:spChg>
        <pc:spChg chg="mod">
          <ac:chgData name="Hari" userId="f1ea2ecdea42b756" providerId="LiveId" clId="{FC3F01DF-2CF4-4B0A-838C-379AEE25E014}" dt="2022-07-13T17:12:35.202" v="266" actId="207"/>
          <ac:spMkLst>
            <pc:docMk/>
            <pc:sldMk cId="0" sldId="258"/>
            <ac:spMk id="78" creationId="{6A25A980-C3BC-4B3D-DE43-E9434C1EE6DA}"/>
          </ac:spMkLst>
        </pc:spChg>
        <pc:spChg chg="mod">
          <ac:chgData name="Hari" userId="f1ea2ecdea42b756" providerId="LiveId" clId="{FC3F01DF-2CF4-4B0A-838C-379AEE25E014}" dt="2022-07-13T17:13:27.262" v="270" actId="207"/>
          <ac:spMkLst>
            <pc:docMk/>
            <pc:sldMk cId="0" sldId="258"/>
            <ac:spMk id="80" creationId="{B738BD29-8561-9139-B969-E7220EED6D09}"/>
          </ac:spMkLst>
        </pc:spChg>
        <pc:spChg chg="mod">
          <ac:chgData name="Hari" userId="f1ea2ecdea42b756" providerId="LiveId" clId="{FC3F01DF-2CF4-4B0A-838C-379AEE25E014}" dt="2022-07-13T17:13:27.262" v="270" actId="207"/>
          <ac:spMkLst>
            <pc:docMk/>
            <pc:sldMk cId="0" sldId="258"/>
            <ac:spMk id="81" creationId="{09CEC0CB-D6E7-83BC-16A4-7A1F490E10E7}"/>
          </ac:spMkLst>
        </pc:spChg>
        <pc:spChg chg="mod">
          <ac:chgData name="Hari" userId="f1ea2ecdea42b756" providerId="LiveId" clId="{FC3F01DF-2CF4-4B0A-838C-379AEE25E014}" dt="2022-07-13T17:13:27.262" v="270" actId="207"/>
          <ac:spMkLst>
            <pc:docMk/>
            <pc:sldMk cId="0" sldId="258"/>
            <ac:spMk id="82" creationId="{6DA8C6B8-44CC-81B4-A32D-593B809B641E}"/>
          </ac:spMkLst>
        </pc:spChg>
        <pc:spChg chg="mod">
          <ac:chgData name="Hari" userId="f1ea2ecdea42b756" providerId="LiveId" clId="{FC3F01DF-2CF4-4B0A-838C-379AEE25E014}" dt="2022-07-13T16:12:16.607" v="139" actId="113"/>
          <ac:spMkLst>
            <pc:docMk/>
            <pc:sldMk cId="0" sldId="258"/>
            <ac:spMk id="83" creationId="{400BC766-582B-9A7E-623B-4A18C7BA4027}"/>
          </ac:spMkLst>
        </pc:spChg>
        <pc:spChg chg="mod">
          <ac:chgData name="Hari" userId="f1ea2ecdea42b756" providerId="LiveId" clId="{FC3F01DF-2CF4-4B0A-838C-379AEE25E014}" dt="2022-07-13T16:12:13.565" v="138" actId="113"/>
          <ac:spMkLst>
            <pc:docMk/>
            <pc:sldMk cId="0" sldId="258"/>
            <ac:spMk id="84" creationId="{05FC5A0D-6200-09DB-49B9-FE5D9D03F0BB}"/>
          </ac:spMkLst>
        </pc:spChg>
        <pc:spChg chg="mod">
          <ac:chgData name="Hari" userId="f1ea2ecdea42b756" providerId="LiveId" clId="{FC3F01DF-2CF4-4B0A-838C-379AEE25E014}" dt="2022-07-13T15:49:01.318" v="64" actId="1076"/>
          <ac:spMkLst>
            <pc:docMk/>
            <pc:sldMk cId="0" sldId="258"/>
            <ac:spMk id="85" creationId="{6BCCFDEE-C31F-34FA-AF4E-0F54AC019A62}"/>
          </ac:spMkLst>
        </pc:spChg>
        <pc:spChg chg="mod">
          <ac:chgData name="Hari" userId="f1ea2ecdea42b756" providerId="LiveId" clId="{FC3F01DF-2CF4-4B0A-838C-379AEE25E014}" dt="2022-07-13T15:49:01.318" v="64" actId="1076"/>
          <ac:spMkLst>
            <pc:docMk/>
            <pc:sldMk cId="0" sldId="258"/>
            <ac:spMk id="86" creationId="{9628A44A-D8B2-850D-9117-4412F0E42443}"/>
          </ac:spMkLst>
        </pc:spChg>
        <pc:spChg chg="mod">
          <ac:chgData name="Hari" userId="f1ea2ecdea42b756" providerId="LiveId" clId="{FC3F01DF-2CF4-4B0A-838C-379AEE25E014}" dt="2022-07-13T15:49:01.318" v="64" actId="1076"/>
          <ac:spMkLst>
            <pc:docMk/>
            <pc:sldMk cId="0" sldId="258"/>
            <ac:spMk id="88" creationId="{70BB4DC4-EA5B-889F-32D2-5760954FE0D7}"/>
          </ac:spMkLst>
        </pc:spChg>
        <pc:spChg chg="mod">
          <ac:chgData name="Hari" userId="f1ea2ecdea42b756" providerId="LiveId" clId="{FC3F01DF-2CF4-4B0A-838C-379AEE25E014}" dt="2022-07-13T15:49:01.318" v="64" actId="1076"/>
          <ac:spMkLst>
            <pc:docMk/>
            <pc:sldMk cId="0" sldId="258"/>
            <ac:spMk id="89" creationId="{A633109F-51D8-3471-E12A-9B699C4B809F}"/>
          </ac:spMkLst>
        </pc:spChg>
        <pc:spChg chg="mod">
          <ac:chgData name="Hari" userId="f1ea2ecdea42b756" providerId="LiveId" clId="{FC3F01DF-2CF4-4B0A-838C-379AEE25E014}" dt="2022-07-13T15:49:01.318" v="64" actId="1076"/>
          <ac:spMkLst>
            <pc:docMk/>
            <pc:sldMk cId="0" sldId="258"/>
            <ac:spMk id="90" creationId="{40FCE797-6AD6-6917-4A54-8EB79CFC0DCF}"/>
          </ac:spMkLst>
        </pc:spChg>
        <pc:spChg chg="mod">
          <ac:chgData name="Hari" userId="f1ea2ecdea42b756" providerId="LiveId" clId="{FC3F01DF-2CF4-4B0A-838C-379AEE25E014}" dt="2022-07-13T16:11:22.105" v="131" actId="1076"/>
          <ac:spMkLst>
            <pc:docMk/>
            <pc:sldMk cId="0" sldId="258"/>
            <ac:spMk id="94" creationId="{2ECF0839-3225-C400-83EE-497570D1B493}"/>
          </ac:spMkLst>
        </pc:spChg>
        <pc:spChg chg="del mod">
          <ac:chgData name="Hari" userId="f1ea2ecdea42b756" providerId="LiveId" clId="{FC3F01DF-2CF4-4B0A-838C-379AEE25E014}" dt="2022-07-13T17:18:13.188" v="288" actId="478"/>
          <ac:spMkLst>
            <pc:docMk/>
            <pc:sldMk cId="0" sldId="258"/>
            <ac:spMk id="95" creationId="{5EDC2618-8F3F-6F97-8AF1-E9147955DCBF}"/>
          </ac:spMkLst>
        </pc:spChg>
        <pc:spChg chg="mod">
          <ac:chgData name="Hari" userId="f1ea2ecdea42b756" providerId="LiveId" clId="{FC3F01DF-2CF4-4B0A-838C-379AEE25E014}" dt="2022-07-13T17:13:27.262" v="270" actId="207"/>
          <ac:spMkLst>
            <pc:docMk/>
            <pc:sldMk cId="0" sldId="258"/>
            <ac:spMk id="109" creationId="{88432147-3494-7EBC-9023-164F3A62A23B}"/>
          </ac:spMkLst>
        </pc:spChg>
        <pc:spChg chg="mod">
          <ac:chgData name="Hari" userId="f1ea2ecdea42b756" providerId="LiveId" clId="{FC3F01DF-2CF4-4B0A-838C-379AEE25E014}" dt="2022-07-13T17:13:27.262" v="270" actId="207"/>
          <ac:spMkLst>
            <pc:docMk/>
            <pc:sldMk cId="0" sldId="258"/>
            <ac:spMk id="110" creationId="{AD07950D-E366-F893-821D-CCFFE484D395}"/>
          </ac:spMkLst>
        </pc:spChg>
        <pc:spChg chg="mod">
          <ac:chgData name="Hari" userId="f1ea2ecdea42b756" providerId="LiveId" clId="{FC3F01DF-2CF4-4B0A-838C-379AEE25E014}" dt="2022-07-13T17:13:27.262" v="270" actId="207"/>
          <ac:spMkLst>
            <pc:docMk/>
            <pc:sldMk cId="0" sldId="258"/>
            <ac:spMk id="111" creationId="{44DA40F8-09E0-05E6-5FA7-DA8B57556087}"/>
          </ac:spMkLst>
        </pc:spChg>
        <pc:spChg chg="mod">
          <ac:chgData name="Hari" userId="f1ea2ecdea42b756" providerId="LiveId" clId="{FC3F01DF-2CF4-4B0A-838C-379AEE25E014}" dt="2022-07-13T17:13:27.262" v="270" actId="207"/>
          <ac:spMkLst>
            <pc:docMk/>
            <pc:sldMk cId="0" sldId="258"/>
            <ac:spMk id="112" creationId="{6BCEFCB9-DBFE-9391-CFB9-A5E9D5310B09}"/>
          </ac:spMkLst>
        </pc:spChg>
        <pc:spChg chg="mod">
          <ac:chgData name="Hari" userId="f1ea2ecdea42b756" providerId="LiveId" clId="{FC3F01DF-2CF4-4B0A-838C-379AEE25E014}" dt="2022-07-13T17:13:27.262" v="270" actId="207"/>
          <ac:spMkLst>
            <pc:docMk/>
            <pc:sldMk cId="0" sldId="258"/>
            <ac:spMk id="113" creationId="{E283C5D9-548B-9010-2B9B-93A380A66E7C}"/>
          </ac:spMkLst>
        </pc:spChg>
        <pc:spChg chg="mod">
          <ac:chgData name="Hari" userId="f1ea2ecdea42b756" providerId="LiveId" clId="{FC3F01DF-2CF4-4B0A-838C-379AEE25E014}" dt="2022-07-13T17:13:27.262" v="270" actId="207"/>
          <ac:spMkLst>
            <pc:docMk/>
            <pc:sldMk cId="0" sldId="258"/>
            <ac:spMk id="114" creationId="{DF42B748-FF8B-BBF7-2793-65B7451D2970}"/>
          </ac:spMkLst>
        </pc:spChg>
        <pc:spChg chg="mod">
          <ac:chgData name="Hari" userId="f1ea2ecdea42b756" providerId="LiveId" clId="{FC3F01DF-2CF4-4B0A-838C-379AEE25E014}" dt="2022-07-13T17:13:27.262" v="270" actId="207"/>
          <ac:spMkLst>
            <pc:docMk/>
            <pc:sldMk cId="0" sldId="258"/>
            <ac:spMk id="115" creationId="{657DA868-EF1F-D1EB-5746-C217FAB5A670}"/>
          </ac:spMkLst>
        </pc:spChg>
        <pc:spChg chg="mod">
          <ac:chgData name="Hari" userId="f1ea2ecdea42b756" providerId="LiveId" clId="{FC3F01DF-2CF4-4B0A-838C-379AEE25E014}" dt="2022-07-13T17:13:27.262" v="270" actId="207"/>
          <ac:spMkLst>
            <pc:docMk/>
            <pc:sldMk cId="0" sldId="258"/>
            <ac:spMk id="116" creationId="{9898ED06-7824-12BD-EDF4-8F26D8ED0227}"/>
          </ac:spMkLst>
        </pc:spChg>
        <pc:spChg chg="mod">
          <ac:chgData name="Hari" userId="f1ea2ecdea42b756" providerId="LiveId" clId="{FC3F01DF-2CF4-4B0A-838C-379AEE25E014}" dt="2022-07-13T17:13:27.262" v="270" actId="207"/>
          <ac:spMkLst>
            <pc:docMk/>
            <pc:sldMk cId="0" sldId="258"/>
            <ac:spMk id="117" creationId="{40B871E7-BC63-E850-E004-2F5E338D4F3E}"/>
          </ac:spMkLst>
        </pc:spChg>
        <pc:spChg chg="mod">
          <ac:chgData name="Hari" userId="f1ea2ecdea42b756" providerId="LiveId" clId="{FC3F01DF-2CF4-4B0A-838C-379AEE25E014}" dt="2022-07-13T17:13:27.262" v="270" actId="207"/>
          <ac:spMkLst>
            <pc:docMk/>
            <pc:sldMk cId="0" sldId="258"/>
            <ac:spMk id="118" creationId="{971621E3-5B02-0C4B-0816-B3F24C400767}"/>
          </ac:spMkLst>
        </pc:spChg>
        <pc:spChg chg="mod">
          <ac:chgData name="Hari" userId="f1ea2ecdea42b756" providerId="LiveId" clId="{FC3F01DF-2CF4-4B0A-838C-379AEE25E014}" dt="2022-07-13T17:13:27.262" v="270" actId="207"/>
          <ac:spMkLst>
            <pc:docMk/>
            <pc:sldMk cId="0" sldId="258"/>
            <ac:spMk id="119" creationId="{D3E951A5-4228-3027-FDA5-E3464DBC9CDB}"/>
          </ac:spMkLst>
        </pc:spChg>
        <pc:spChg chg="mod">
          <ac:chgData name="Hari" userId="f1ea2ecdea42b756" providerId="LiveId" clId="{FC3F01DF-2CF4-4B0A-838C-379AEE25E014}" dt="2022-07-13T17:13:27.262" v="270" actId="207"/>
          <ac:spMkLst>
            <pc:docMk/>
            <pc:sldMk cId="0" sldId="258"/>
            <ac:spMk id="120" creationId="{D154C920-3CD8-C2D3-6CB8-02E7C12008BB}"/>
          </ac:spMkLst>
        </pc:spChg>
        <pc:spChg chg="mod">
          <ac:chgData name="Hari" userId="f1ea2ecdea42b756" providerId="LiveId" clId="{FC3F01DF-2CF4-4B0A-838C-379AEE25E014}" dt="2022-07-13T17:13:27.262" v="270" actId="207"/>
          <ac:spMkLst>
            <pc:docMk/>
            <pc:sldMk cId="0" sldId="258"/>
            <ac:spMk id="121" creationId="{5840ECA0-AF07-7E43-DCD1-8A94F138EA62}"/>
          </ac:spMkLst>
        </pc:spChg>
        <pc:spChg chg="mod">
          <ac:chgData name="Hari" userId="f1ea2ecdea42b756" providerId="LiveId" clId="{FC3F01DF-2CF4-4B0A-838C-379AEE25E014}" dt="2022-07-13T17:13:27.262" v="270" actId="207"/>
          <ac:spMkLst>
            <pc:docMk/>
            <pc:sldMk cId="0" sldId="258"/>
            <ac:spMk id="122" creationId="{9BF5A9DE-BDDB-38A6-B404-0B000708CCD7}"/>
          </ac:spMkLst>
        </pc:spChg>
        <pc:spChg chg="mod">
          <ac:chgData name="Hari" userId="f1ea2ecdea42b756" providerId="LiveId" clId="{FC3F01DF-2CF4-4B0A-838C-379AEE25E014}" dt="2022-07-13T17:13:27.262" v="270" actId="207"/>
          <ac:spMkLst>
            <pc:docMk/>
            <pc:sldMk cId="0" sldId="258"/>
            <ac:spMk id="123" creationId="{76DAEF1C-685E-70FF-278A-63D4E84D806E}"/>
          </ac:spMkLst>
        </pc:spChg>
        <pc:spChg chg="mod">
          <ac:chgData name="Hari" userId="f1ea2ecdea42b756" providerId="LiveId" clId="{FC3F01DF-2CF4-4B0A-838C-379AEE25E014}" dt="2022-07-13T17:16:35.612" v="278" actId="207"/>
          <ac:spMkLst>
            <pc:docMk/>
            <pc:sldMk cId="0" sldId="258"/>
            <ac:spMk id="125" creationId="{213D65AC-261C-023F-0358-32876D8BBB86}"/>
          </ac:spMkLst>
        </pc:spChg>
        <pc:spChg chg="mod">
          <ac:chgData name="Hari" userId="f1ea2ecdea42b756" providerId="LiveId" clId="{FC3F01DF-2CF4-4B0A-838C-379AEE25E014}" dt="2022-07-13T17:16:35.612" v="278" actId="207"/>
          <ac:spMkLst>
            <pc:docMk/>
            <pc:sldMk cId="0" sldId="258"/>
            <ac:spMk id="126" creationId="{CFBAD309-4844-2625-3575-66723280D5A5}"/>
          </ac:spMkLst>
        </pc:spChg>
        <pc:spChg chg="mod">
          <ac:chgData name="Hari" userId="f1ea2ecdea42b756" providerId="LiveId" clId="{FC3F01DF-2CF4-4B0A-838C-379AEE25E014}" dt="2022-07-13T17:16:35.612" v="278" actId="207"/>
          <ac:spMkLst>
            <pc:docMk/>
            <pc:sldMk cId="0" sldId="258"/>
            <ac:spMk id="127" creationId="{3A0E8815-43F6-C3AD-FDD0-4883DC41A33F}"/>
          </ac:spMkLst>
        </pc:spChg>
        <pc:spChg chg="mod">
          <ac:chgData name="Hari" userId="f1ea2ecdea42b756" providerId="LiveId" clId="{FC3F01DF-2CF4-4B0A-838C-379AEE25E014}" dt="2022-07-13T17:16:35.612" v="278" actId="207"/>
          <ac:spMkLst>
            <pc:docMk/>
            <pc:sldMk cId="0" sldId="258"/>
            <ac:spMk id="128" creationId="{11F0F50F-639A-A393-0E50-0BE7B3154C90}"/>
          </ac:spMkLst>
        </pc:spChg>
        <pc:spChg chg="mod">
          <ac:chgData name="Hari" userId="f1ea2ecdea42b756" providerId="LiveId" clId="{FC3F01DF-2CF4-4B0A-838C-379AEE25E014}" dt="2022-07-13T17:16:35.612" v="278" actId="207"/>
          <ac:spMkLst>
            <pc:docMk/>
            <pc:sldMk cId="0" sldId="258"/>
            <ac:spMk id="129" creationId="{D429158A-D6EA-4E12-60A7-ED4B78706E85}"/>
          </ac:spMkLst>
        </pc:spChg>
        <pc:spChg chg="mod">
          <ac:chgData name="Hari" userId="f1ea2ecdea42b756" providerId="LiveId" clId="{FC3F01DF-2CF4-4B0A-838C-379AEE25E014}" dt="2022-07-13T17:16:35.612" v="278" actId="207"/>
          <ac:spMkLst>
            <pc:docMk/>
            <pc:sldMk cId="0" sldId="258"/>
            <ac:spMk id="130" creationId="{E1E19C77-91EB-B175-1E3C-8ACA2246E115}"/>
          </ac:spMkLst>
        </pc:spChg>
        <pc:spChg chg="mod">
          <ac:chgData name="Hari" userId="f1ea2ecdea42b756" providerId="LiveId" clId="{FC3F01DF-2CF4-4B0A-838C-379AEE25E014}" dt="2022-07-13T17:17:57.281" v="283" actId="207"/>
          <ac:spMkLst>
            <pc:docMk/>
            <pc:sldMk cId="0" sldId="258"/>
            <ac:spMk id="132" creationId="{29E4C193-EB35-5346-9221-F0E0557078C7}"/>
          </ac:spMkLst>
        </pc:spChg>
        <pc:spChg chg="mod">
          <ac:chgData name="Hari" userId="f1ea2ecdea42b756" providerId="LiveId" clId="{FC3F01DF-2CF4-4B0A-838C-379AEE25E014}" dt="2022-07-13T17:18:04.374" v="286" actId="1076"/>
          <ac:spMkLst>
            <pc:docMk/>
            <pc:sldMk cId="0" sldId="258"/>
            <ac:spMk id="133" creationId="{EB881CD3-B91D-F22C-C944-9B875E1BEA61}"/>
          </ac:spMkLst>
        </pc:spChg>
        <pc:spChg chg="mod">
          <ac:chgData name="Hari" userId="f1ea2ecdea42b756" providerId="LiveId" clId="{FC3F01DF-2CF4-4B0A-838C-379AEE25E014}" dt="2022-07-13T17:17:57.281" v="283" actId="207"/>
          <ac:spMkLst>
            <pc:docMk/>
            <pc:sldMk cId="0" sldId="258"/>
            <ac:spMk id="134" creationId="{5039FA09-BBCF-F0FF-18B3-9911493DD3B7}"/>
          </ac:spMkLst>
        </pc:spChg>
        <pc:spChg chg="mod">
          <ac:chgData name="Hari" userId="f1ea2ecdea42b756" providerId="LiveId" clId="{FC3F01DF-2CF4-4B0A-838C-379AEE25E014}" dt="2022-07-13T17:17:57.281" v="283" actId="207"/>
          <ac:spMkLst>
            <pc:docMk/>
            <pc:sldMk cId="0" sldId="258"/>
            <ac:spMk id="135" creationId="{799E6E47-A874-A4DA-EBBC-E955150D1D35}"/>
          </ac:spMkLst>
        </pc:spChg>
        <pc:spChg chg="mod">
          <ac:chgData name="Hari" userId="f1ea2ecdea42b756" providerId="LiveId" clId="{FC3F01DF-2CF4-4B0A-838C-379AEE25E014}" dt="2022-07-13T17:18:53.194" v="289"/>
          <ac:spMkLst>
            <pc:docMk/>
            <pc:sldMk cId="0" sldId="258"/>
            <ac:spMk id="137" creationId="{1AC69546-80D5-E4E2-B513-4F6F8FEDDDD4}"/>
          </ac:spMkLst>
        </pc:spChg>
        <pc:spChg chg="mod">
          <ac:chgData name="Hari" userId="f1ea2ecdea42b756" providerId="LiveId" clId="{FC3F01DF-2CF4-4B0A-838C-379AEE25E014}" dt="2022-07-13T17:18:53.194" v="289"/>
          <ac:spMkLst>
            <pc:docMk/>
            <pc:sldMk cId="0" sldId="258"/>
            <ac:spMk id="138" creationId="{9AFBB7FE-6766-239B-274B-1CBE00C1C133}"/>
          </ac:spMkLst>
        </pc:spChg>
        <pc:spChg chg="mod">
          <ac:chgData name="Hari" userId="f1ea2ecdea42b756" providerId="LiveId" clId="{FC3F01DF-2CF4-4B0A-838C-379AEE25E014}" dt="2022-07-13T17:18:53.194" v="289"/>
          <ac:spMkLst>
            <pc:docMk/>
            <pc:sldMk cId="0" sldId="258"/>
            <ac:spMk id="139" creationId="{7C445B5B-1DC8-6204-2DF1-3A4546CA51DA}"/>
          </ac:spMkLst>
        </pc:spChg>
        <pc:spChg chg="mod">
          <ac:chgData name="Hari" userId="f1ea2ecdea42b756" providerId="LiveId" clId="{FC3F01DF-2CF4-4B0A-838C-379AEE25E014}" dt="2022-07-13T17:18:53.194" v="289"/>
          <ac:spMkLst>
            <pc:docMk/>
            <pc:sldMk cId="0" sldId="258"/>
            <ac:spMk id="140" creationId="{39D71294-A76A-D475-D140-0DDA74856A0F}"/>
          </ac:spMkLst>
        </pc:spChg>
        <pc:spChg chg="mod">
          <ac:chgData name="Hari" userId="f1ea2ecdea42b756" providerId="LiveId" clId="{FC3F01DF-2CF4-4B0A-838C-379AEE25E014}" dt="2022-07-13T17:19:13.267" v="295" actId="207"/>
          <ac:spMkLst>
            <pc:docMk/>
            <pc:sldMk cId="0" sldId="258"/>
            <ac:spMk id="142" creationId="{4C1F76DE-AA28-531F-DC11-86AF9FEE40B6}"/>
          </ac:spMkLst>
        </pc:spChg>
        <pc:spChg chg="mod">
          <ac:chgData name="Hari" userId="f1ea2ecdea42b756" providerId="LiveId" clId="{FC3F01DF-2CF4-4B0A-838C-379AEE25E014}" dt="2022-07-13T17:19:13.267" v="295" actId="207"/>
          <ac:spMkLst>
            <pc:docMk/>
            <pc:sldMk cId="0" sldId="258"/>
            <ac:spMk id="143" creationId="{6D9454AF-29DC-72CB-56C5-AE5EAD221B72}"/>
          </ac:spMkLst>
        </pc:spChg>
        <pc:spChg chg="mod">
          <ac:chgData name="Hari" userId="f1ea2ecdea42b756" providerId="LiveId" clId="{FC3F01DF-2CF4-4B0A-838C-379AEE25E014}" dt="2022-07-13T17:19:13.267" v="295" actId="207"/>
          <ac:spMkLst>
            <pc:docMk/>
            <pc:sldMk cId="0" sldId="258"/>
            <ac:spMk id="144" creationId="{7EDB719F-497C-8E78-378D-B8230EE1434A}"/>
          </ac:spMkLst>
        </pc:spChg>
        <pc:spChg chg="mod">
          <ac:chgData name="Hari" userId="f1ea2ecdea42b756" providerId="LiveId" clId="{FC3F01DF-2CF4-4B0A-838C-379AEE25E014}" dt="2022-07-13T17:19:13.267" v="295" actId="207"/>
          <ac:spMkLst>
            <pc:docMk/>
            <pc:sldMk cId="0" sldId="258"/>
            <ac:spMk id="145" creationId="{FFDEA303-2BE4-DF55-F294-6B05D9488CE8}"/>
          </ac:spMkLst>
        </pc:spChg>
        <pc:spChg chg="mod">
          <ac:chgData name="Hari" userId="f1ea2ecdea42b756" providerId="LiveId" clId="{FC3F01DF-2CF4-4B0A-838C-379AEE25E014}" dt="2022-07-13T17:20:14.157" v="304" actId="207"/>
          <ac:spMkLst>
            <pc:docMk/>
            <pc:sldMk cId="0" sldId="258"/>
            <ac:spMk id="147" creationId="{FFC77E26-B913-1154-B85C-E4097C6F3761}"/>
          </ac:spMkLst>
        </pc:spChg>
        <pc:spChg chg="mod">
          <ac:chgData name="Hari" userId="f1ea2ecdea42b756" providerId="LiveId" clId="{FC3F01DF-2CF4-4B0A-838C-379AEE25E014}" dt="2022-07-13T17:20:14.157" v="304" actId="207"/>
          <ac:spMkLst>
            <pc:docMk/>
            <pc:sldMk cId="0" sldId="258"/>
            <ac:spMk id="148" creationId="{C47FD65C-9BE4-2180-2A72-5B984E8537C2}"/>
          </ac:spMkLst>
        </pc:spChg>
        <pc:spChg chg="mod">
          <ac:chgData name="Hari" userId="f1ea2ecdea42b756" providerId="LiveId" clId="{FC3F01DF-2CF4-4B0A-838C-379AEE25E014}" dt="2022-07-13T17:20:14.157" v="304" actId="207"/>
          <ac:spMkLst>
            <pc:docMk/>
            <pc:sldMk cId="0" sldId="258"/>
            <ac:spMk id="149" creationId="{7E41F0C2-1DA7-7896-D0C6-E3D2A432E343}"/>
          </ac:spMkLst>
        </pc:spChg>
        <pc:spChg chg="mod">
          <ac:chgData name="Hari" userId="f1ea2ecdea42b756" providerId="LiveId" clId="{FC3F01DF-2CF4-4B0A-838C-379AEE25E014}" dt="2022-07-13T17:20:14.157" v="304" actId="207"/>
          <ac:spMkLst>
            <pc:docMk/>
            <pc:sldMk cId="0" sldId="258"/>
            <ac:spMk id="150" creationId="{75E889D7-F312-8B12-5892-0EEB6D0AF859}"/>
          </ac:spMkLst>
        </pc:spChg>
        <pc:spChg chg="mod">
          <ac:chgData name="Hari" userId="f1ea2ecdea42b756" providerId="LiveId" clId="{FC3F01DF-2CF4-4B0A-838C-379AEE25E014}" dt="2022-07-13T17:20:14.157" v="304" actId="207"/>
          <ac:spMkLst>
            <pc:docMk/>
            <pc:sldMk cId="0" sldId="258"/>
            <ac:spMk id="151" creationId="{20AC86BE-393C-B7D1-BE7C-76991931F2E1}"/>
          </ac:spMkLst>
        </pc:spChg>
        <pc:spChg chg="mod">
          <ac:chgData name="Hari" userId="f1ea2ecdea42b756" providerId="LiveId" clId="{FC3F01DF-2CF4-4B0A-838C-379AEE25E014}" dt="2022-07-13T16:29:32.378" v="148" actId="207"/>
          <ac:spMkLst>
            <pc:docMk/>
            <pc:sldMk cId="0" sldId="258"/>
            <ac:spMk id="471" creationId="{00000000-0000-0000-0000-000000000000}"/>
          </ac:spMkLst>
        </pc:spChg>
        <pc:spChg chg="mod">
          <ac:chgData name="Hari" userId="f1ea2ecdea42b756" providerId="LiveId" clId="{FC3F01DF-2CF4-4B0A-838C-379AEE25E014}" dt="2022-07-13T16:12:04.288" v="134" actId="113"/>
          <ac:spMkLst>
            <pc:docMk/>
            <pc:sldMk cId="0" sldId="258"/>
            <ac:spMk id="473" creationId="{00000000-0000-0000-0000-000000000000}"/>
          </ac:spMkLst>
        </pc:spChg>
        <pc:spChg chg="mod">
          <ac:chgData name="Hari" userId="f1ea2ecdea42b756" providerId="LiveId" clId="{FC3F01DF-2CF4-4B0A-838C-379AEE25E014}" dt="2022-07-13T16:12:00.195" v="133" actId="113"/>
          <ac:spMkLst>
            <pc:docMk/>
            <pc:sldMk cId="0" sldId="258"/>
            <ac:spMk id="474" creationId="{00000000-0000-0000-0000-000000000000}"/>
          </ac:spMkLst>
        </pc:spChg>
        <pc:spChg chg="mod">
          <ac:chgData name="Hari" userId="f1ea2ecdea42b756" providerId="LiveId" clId="{FC3F01DF-2CF4-4B0A-838C-379AEE25E014}" dt="2022-07-13T15:49:01.318" v="64" actId="1076"/>
          <ac:spMkLst>
            <pc:docMk/>
            <pc:sldMk cId="0" sldId="258"/>
            <ac:spMk id="476" creationId="{00000000-0000-0000-0000-000000000000}"/>
          </ac:spMkLst>
        </pc:spChg>
        <pc:spChg chg="mod">
          <ac:chgData name="Hari" userId="f1ea2ecdea42b756" providerId="LiveId" clId="{FC3F01DF-2CF4-4B0A-838C-379AEE25E014}" dt="2022-07-13T15:49:01.318" v="64" actId="1076"/>
          <ac:spMkLst>
            <pc:docMk/>
            <pc:sldMk cId="0" sldId="258"/>
            <ac:spMk id="478" creationId="{00000000-0000-0000-0000-000000000000}"/>
          </ac:spMkLst>
        </pc:spChg>
        <pc:spChg chg="mod">
          <ac:chgData name="Hari" userId="f1ea2ecdea42b756" providerId="LiveId" clId="{FC3F01DF-2CF4-4B0A-838C-379AEE25E014}" dt="2022-07-13T15:50:38.499" v="72" actId="207"/>
          <ac:spMkLst>
            <pc:docMk/>
            <pc:sldMk cId="0" sldId="258"/>
            <ac:spMk id="479" creationId="{00000000-0000-0000-0000-000000000000}"/>
          </ac:spMkLst>
        </pc:spChg>
        <pc:spChg chg="mod">
          <ac:chgData name="Hari" userId="f1ea2ecdea42b756" providerId="LiveId" clId="{FC3F01DF-2CF4-4B0A-838C-379AEE25E014}" dt="2022-07-13T15:49:01.318" v="64" actId="1076"/>
          <ac:spMkLst>
            <pc:docMk/>
            <pc:sldMk cId="0" sldId="258"/>
            <ac:spMk id="481" creationId="{00000000-0000-0000-0000-000000000000}"/>
          </ac:spMkLst>
        </pc:spChg>
        <pc:spChg chg="mod">
          <ac:chgData name="Hari" userId="f1ea2ecdea42b756" providerId="LiveId" clId="{FC3F01DF-2CF4-4B0A-838C-379AEE25E014}" dt="2022-07-13T15:49:01.318" v="64" actId="1076"/>
          <ac:spMkLst>
            <pc:docMk/>
            <pc:sldMk cId="0" sldId="258"/>
            <ac:spMk id="482" creationId="{00000000-0000-0000-0000-000000000000}"/>
          </ac:spMkLst>
        </pc:spChg>
        <pc:spChg chg="mod">
          <ac:chgData name="Hari" userId="f1ea2ecdea42b756" providerId="LiveId" clId="{FC3F01DF-2CF4-4B0A-838C-379AEE25E014}" dt="2022-07-13T15:49:01.318" v="64" actId="1076"/>
          <ac:spMkLst>
            <pc:docMk/>
            <pc:sldMk cId="0" sldId="258"/>
            <ac:spMk id="483" creationId="{00000000-0000-0000-0000-000000000000}"/>
          </ac:spMkLst>
        </pc:spChg>
        <pc:spChg chg="del">
          <ac:chgData name="Hari" userId="f1ea2ecdea42b756" providerId="LiveId" clId="{FC3F01DF-2CF4-4B0A-838C-379AEE25E014}" dt="2022-07-13T15:49:05.066" v="65" actId="478"/>
          <ac:spMkLst>
            <pc:docMk/>
            <pc:sldMk cId="0" sldId="258"/>
            <ac:spMk id="487" creationId="{00000000-0000-0000-0000-000000000000}"/>
          </ac:spMkLst>
        </pc:spChg>
        <pc:spChg chg="mod">
          <ac:chgData name="Hari" userId="f1ea2ecdea42b756" providerId="LiveId" clId="{FC3F01DF-2CF4-4B0A-838C-379AEE25E014}" dt="2022-07-13T16:11:13.007" v="127" actId="1076"/>
          <ac:spMkLst>
            <pc:docMk/>
            <pc:sldMk cId="0" sldId="258"/>
            <ac:spMk id="488" creationId="{00000000-0000-0000-0000-000000000000}"/>
          </ac:spMkLst>
        </pc:spChg>
        <pc:spChg chg="del mod">
          <ac:chgData name="Hari" userId="f1ea2ecdea42b756" providerId="LiveId" clId="{FC3F01DF-2CF4-4B0A-838C-379AEE25E014}" dt="2022-07-13T17:12:26.077" v="263" actId="478"/>
          <ac:spMkLst>
            <pc:docMk/>
            <pc:sldMk cId="0" sldId="258"/>
            <ac:spMk id="489" creationId="{00000000-0000-0000-0000-000000000000}"/>
          </ac:spMkLst>
        </pc:spChg>
        <pc:grpChg chg="add mod">
          <ac:chgData name="Hari" userId="f1ea2ecdea42b756" providerId="LiveId" clId="{FC3F01DF-2CF4-4B0A-838C-379AEE25E014}" dt="2022-07-13T17:12:39.300" v="267" actId="1076"/>
          <ac:grpSpMkLst>
            <pc:docMk/>
            <pc:sldMk cId="0" sldId="258"/>
            <ac:grpSpMk id="64" creationId="{0DFF06BC-28DA-F2B5-FC22-F8ABD61E402C}"/>
          </ac:grpSpMkLst>
        </pc:grpChg>
        <pc:grpChg chg="add mod">
          <ac:chgData name="Hari" userId="f1ea2ecdea42b756" providerId="LiveId" clId="{FC3F01DF-2CF4-4B0A-838C-379AEE25E014}" dt="2022-07-13T17:13:42.303" v="272" actId="1076"/>
          <ac:grpSpMkLst>
            <pc:docMk/>
            <pc:sldMk cId="0" sldId="258"/>
            <ac:grpSpMk id="79" creationId="{532B4D99-A8A1-B951-88E3-4A49EE78645F}"/>
          </ac:grpSpMkLst>
        </pc:grpChg>
        <pc:grpChg chg="mod">
          <ac:chgData name="Hari" userId="f1ea2ecdea42b756" providerId="LiveId" clId="{FC3F01DF-2CF4-4B0A-838C-379AEE25E014}" dt="2022-07-13T17:19:09.839" v="294" actId="1076"/>
          <ac:grpSpMkLst>
            <pc:docMk/>
            <pc:sldMk cId="0" sldId="258"/>
            <ac:grpSpMk id="96" creationId="{D57936F1-211D-D2C2-1E67-E9458AB1E57D}"/>
          </ac:grpSpMkLst>
        </pc:grpChg>
        <pc:grpChg chg="del mod">
          <ac:chgData name="Hari" userId="f1ea2ecdea42b756" providerId="LiveId" clId="{FC3F01DF-2CF4-4B0A-838C-379AEE25E014}" dt="2022-07-13T17:20:09.732" v="303" actId="478"/>
          <ac:grpSpMkLst>
            <pc:docMk/>
            <pc:sldMk cId="0" sldId="258"/>
            <ac:grpSpMk id="103" creationId="{D95EA803-86C2-AFEC-2FA1-529643002348}"/>
          </ac:grpSpMkLst>
        </pc:grpChg>
        <pc:grpChg chg="add mod">
          <ac:chgData name="Hari" userId="f1ea2ecdea42b756" providerId="LiveId" clId="{FC3F01DF-2CF4-4B0A-838C-379AEE25E014}" dt="2022-07-13T17:16:40.236" v="279" actId="1076"/>
          <ac:grpSpMkLst>
            <pc:docMk/>
            <pc:sldMk cId="0" sldId="258"/>
            <ac:grpSpMk id="124" creationId="{28AD702A-993A-3C93-19E6-2F72CA0B3A16}"/>
          </ac:grpSpMkLst>
        </pc:grpChg>
        <pc:grpChg chg="add mod">
          <ac:chgData name="Hari" userId="f1ea2ecdea42b756" providerId="LiveId" clId="{FC3F01DF-2CF4-4B0A-838C-379AEE25E014}" dt="2022-07-13T17:18:09.742" v="287" actId="1076"/>
          <ac:grpSpMkLst>
            <pc:docMk/>
            <pc:sldMk cId="0" sldId="258"/>
            <ac:grpSpMk id="131" creationId="{1A1AF1D3-F91D-5745-37F8-619C35D78654}"/>
          </ac:grpSpMkLst>
        </pc:grpChg>
        <pc:grpChg chg="add del mod">
          <ac:chgData name="Hari" userId="f1ea2ecdea42b756" providerId="LiveId" clId="{FC3F01DF-2CF4-4B0A-838C-379AEE25E014}" dt="2022-07-13T17:18:57.593" v="291" actId="478"/>
          <ac:grpSpMkLst>
            <pc:docMk/>
            <pc:sldMk cId="0" sldId="258"/>
            <ac:grpSpMk id="136" creationId="{C57F5A71-2F09-D5FD-AC29-CCA9F139393C}"/>
          </ac:grpSpMkLst>
        </pc:grpChg>
        <pc:grpChg chg="add mod">
          <ac:chgData name="Hari" userId="f1ea2ecdea42b756" providerId="LiveId" clId="{FC3F01DF-2CF4-4B0A-838C-379AEE25E014}" dt="2022-07-13T17:19:27.560" v="300" actId="14100"/>
          <ac:grpSpMkLst>
            <pc:docMk/>
            <pc:sldMk cId="0" sldId="258"/>
            <ac:grpSpMk id="141" creationId="{F545DD36-61B9-CAF5-000E-5DCB784ABB37}"/>
          </ac:grpSpMkLst>
        </pc:grpChg>
        <pc:grpChg chg="add mod">
          <ac:chgData name="Hari" userId="f1ea2ecdea42b756" providerId="LiveId" clId="{FC3F01DF-2CF4-4B0A-838C-379AEE25E014}" dt="2022-07-13T17:20:18.772" v="305" actId="1076"/>
          <ac:grpSpMkLst>
            <pc:docMk/>
            <pc:sldMk cId="0" sldId="258"/>
            <ac:grpSpMk id="146" creationId="{1D2E0FB0-A073-88A1-6328-31E338351F33}"/>
          </ac:grpSpMkLst>
        </pc:grpChg>
        <pc:grpChg chg="del mod">
          <ac:chgData name="Hari" userId="f1ea2ecdea42b756" providerId="LiveId" clId="{FC3F01DF-2CF4-4B0A-838C-379AEE25E014}" dt="2022-07-13T17:13:49.217" v="274" actId="478"/>
          <ac:grpSpMkLst>
            <pc:docMk/>
            <pc:sldMk cId="0" sldId="258"/>
            <ac:grpSpMk id="490" creationId="{00000000-0000-0000-0000-000000000000}"/>
          </ac:grpSpMkLst>
        </pc:grpChg>
        <pc:grpChg chg="del mod">
          <ac:chgData name="Hari" userId="f1ea2ecdea42b756" providerId="LiveId" clId="{FC3F01DF-2CF4-4B0A-838C-379AEE25E014}" dt="2022-07-13T17:16:49.655" v="280" actId="478"/>
          <ac:grpSpMkLst>
            <pc:docMk/>
            <pc:sldMk cId="0" sldId="258"/>
            <ac:grpSpMk id="497" creationId="{00000000-0000-0000-0000-000000000000}"/>
          </ac:grpSpMkLst>
        </pc:grpChg>
        <pc:cxnChg chg="mod">
          <ac:chgData name="Hari" userId="f1ea2ecdea42b756" providerId="LiveId" clId="{FC3F01DF-2CF4-4B0A-838C-379AEE25E014}" dt="2022-07-13T15:49:01.318" v="64" actId="1076"/>
          <ac:cxnSpMkLst>
            <pc:docMk/>
            <pc:sldMk cId="0" sldId="258"/>
            <ac:cxnSpMk id="9" creationId="{421AF2C8-073B-B7E3-3085-130AB3F8ABEF}"/>
          </ac:cxnSpMkLst>
        </pc:cxnChg>
        <pc:cxnChg chg="mod">
          <ac:chgData name="Hari" userId="f1ea2ecdea42b756" providerId="LiveId" clId="{FC3F01DF-2CF4-4B0A-838C-379AEE25E014}" dt="2022-07-13T15:49:01.318" v="64" actId="1076"/>
          <ac:cxnSpMkLst>
            <pc:docMk/>
            <pc:sldMk cId="0" sldId="258"/>
            <ac:cxnSpMk id="91" creationId="{5F4B95C0-4330-D8BF-1F1D-71C65A4D3F54}"/>
          </ac:cxnSpMkLst>
        </pc:cxnChg>
        <pc:cxnChg chg="mod">
          <ac:chgData name="Hari" userId="f1ea2ecdea42b756" providerId="LiveId" clId="{FC3F01DF-2CF4-4B0A-838C-379AEE25E014}" dt="2022-07-13T15:49:01.318" v="64" actId="1076"/>
          <ac:cxnSpMkLst>
            <pc:docMk/>
            <pc:sldMk cId="0" sldId="258"/>
            <ac:cxnSpMk id="92" creationId="{48727038-A222-98DC-6325-9AF87415BE57}"/>
          </ac:cxnSpMkLst>
        </pc:cxnChg>
        <pc:cxnChg chg="mod">
          <ac:chgData name="Hari" userId="f1ea2ecdea42b756" providerId="LiveId" clId="{FC3F01DF-2CF4-4B0A-838C-379AEE25E014}" dt="2022-07-13T15:49:01.318" v="64" actId="1076"/>
          <ac:cxnSpMkLst>
            <pc:docMk/>
            <pc:sldMk cId="0" sldId="258"/>
            <ac:cxnSpMk id="93" creationId="{D6D38865-2639-C4DF-882F-74F14FFBAFA0}"/>
          </ac:cxnSpMkLst>
        </pc:cxnChg>
        <pc:cxnChg chg="mod">
          <ac:chgData name="Hari" userId="f1ea2ecdea42b756" providerId="LiveId" clId="{FC3F01DF-2CF4-4B0A-838C-379AEE25E014}" dt="2022-07-13T15:49:01.318" v="64" actId="1076"/>
          <ac:cxnSpMkLst>
            <pc:docMk/>
            <pc:sldMk cId="0" sldId="258"/>
            <ac:cxnSpMk id="108" creationId="{64C08EA7-B471-2885-A95D-F14BC07DEF78}"/>
          </ac:cxnSpMkLst>
        </pc:cxnChg>
        <pc:cxnChg chg="mod">
          <ac:chgData name="Hari" userId="f1ea2ecdea42b756" providerId="LiveId" clId="{FC3F01DF-2CF4-4B0A-838C-379AEE25E014}" dt="2022-07-13T15:49:01.318" v="64" actId="1076"/>
          <ac:cxnSpMkLst>
            <pc:docMk/>
            <pc:sldMk cId="0" sldId="258"/>
            <ac:cxnSpMk id="484" creationId="{00000000-0000-0000-0000-000000000000}"/>
          </ac:cxnSpMkLst>
        </pc:cxnChg>
        <pc:cxnChg chg="mod">
          <ac:chgData name="Hari" userId="f1ea2ecdea42b756" providerId="LiveId" clId="{FC3F01DF-2CF4-4B0A-838C-379AEE25E014}" dt="2022-07-13T15:49:01.318" v="64" actId="1076"/>
          <ac:cxnSpMkLst>
            <pc:docMk/>
            <pc:sldMk cId="0" sldId="258"/>
            <ac:cxnSpMk id="485" creationId="{00000000-0000-0000-0000-000000000000}"/>
          </ac:cxnSpMkLst>
        </pc:cxnChg>
        <pc:cxnChg chg="mod">
          <ac:chgData name="Hari" userId="f1ea2ecdea42b756" providerId="LiveId" clId="{FC3F01DF-2CF4-4B0A-838C-379AEE25E014}" dt="2022-07-13T15:49:01.318" v="64" actId="1076"/>
          <ac:cxnSpMkLst>
            <pc:docMk/>
            <pc:sldMk cId="0" sldId="258"/>
            <ac:cxnSpMk id="486" creationId="{00000000-0000-0000-0000-000000000000}"/>
          </ac:cxnSpMkLst>
        </pc:cxnChg>
      </pc:sldChg>
      <pc:sldChg chg="modSp mod modTransition modAnim">
        <pc:chgData name="Hari" userId="f1ea2ecdea42b756" providerId="LiveId" clId="{FC3F01DF-2CF4-4B0A-838C-379AEE25E014}" dt="2022-07-14T06:43:55.911" v="486"/>
        <pc:sldMkLst>
          <pc:docMk/>
          <pc:sldMk cId="0" sldId="259"/>
        </pc:sldMkLst>
        <pc:spChg chg="mod">
          <ac:chgData name="Hari" userId="f1ea2ecdea42b756" providerId="LiveId" clId="{FC3F01DF-2CF4-4B0A-838C-379AEE25E014}" dt="2022-07-13T16:05:20.478" v="93" actId="1076"/>
          <ac:spMkLst>
            <pc:docMk/>
            <pc:sldMk cId="0" sldId="259"/>
            <ac:spMk id="506" creationId="{00000000-0000-0000-0000-000000000000}"/>
          </ac:spMkLst>
        </pc:spChg>
        <pc:spChg chg="mod">
          <ac:chgData name="Hari" userId="f1ea2ecdea42b756" providerId="LiveId" clId="{FC3F01DF-2CF4-4B0A-838C-379AEE25E014}" dt="2022-07-13T15:45:44.912" v="42" actId="207"/>
          <ac:spMkLst>
            <pc:docMk/>
            <pc:sldMk cId="0" sldId="259"/>
            <ac:spMk id="507" creationId="{00000000-0000-0000-0000-000000000000}"/>
          </ac:spMkLst>
        </pc:spChg>
      </pc:sldChg>
      <pc:sldChg chg="modSp mod modTransition">
        <pc:chgData name="Hari" userId="f1ea2ecdea42b756" providerId="LiveId" clId="{FC3F01DF-2CF4-4B0A-838C-379AEE25E014}" dt="2022-07-14T06:43:55.911" v="486"/>
        <pc:sldMkLst>
          <pc:docMk/>
          <pc:sldMk cId="0" sldId="260"/>
        </pc:sldMkLst>
        <pc:spChg chg="mod">
          <ac:chgData name="Hari" userId="f1ea2ecdea42b756" providerId="LiveId" clId="{FC3F01DF-2CF4-4B0A-838C-379AEE25E014}" dt="2022-07-13T16:01:08.208" v="86" actId="2711"/>
          <ac:spMkLst>
            <pc:docMk/>
            <pc:sldMk cId="0" sldId="260"/>
            <ac:spMk id="24" creationId="{2A46444A-F693-C76E-1202-6028C6B97CC8}"/>
          </ac:spMkLst>
        </pc:spChg>
        <pc:spChg chg="mod">
          <ac:chgData name="Hari" userId="f1ea2ecdea42b756" providerId="LiveId" clId="{FC3F01DF-2CF4-4B0A-838C-379AEE25E014}" dt="2022-07-13T16:46:43.403" v="252" actId="2711"/>
          <ac:spMkLst>
            <pc:docMk/>
            <pc:sldMk cId="0" sldId="260"/>
            <ac:spMk id="25" creationId="{CEA1B634-1056-10D3-CF7B-10AD5DD036B7}"/>
          </ac:spMkLst>
        </pc:spChg>
        <pc:spChg chg="mod">
          <ac:chgData name="Hari" userId="f1ea2ecdea42b756" providerId="LiveId" clId="{FC3F01DF-2CF4-4B0A-838C-379AEE25E014}" dt="2022-07-13T16:47:06.075" v="254" actId="2711"/>
          <ac:spMkLst>
            <pc:docMk/>
            <pc:sldMk cId="0" sldId="260"/>
            <ac:spMk id="26" creationId="{58BB3C5F-D08E-2607-93AF-1045074185CF}"/>
          </ac:spMkLst>
        </pc:spChg>
        <pc:spChg chg="mod">
          <ac:chgData name="Hari" userId="f1ea2ecdea42b756" providerId="LiveId" clId="{FC3F01DF-2CF4-4B0A-838C-379AEE25E014}" dt="2022-07-13T16:01:20.375" v="87" actId="2711"/>
          <ac:spMkLst>
            <pc:docMk/>
            <pc:sldMk cId="0" sldId="260"/>
            <ac:spMk id="55" creationId="{45A984AB-373D-C809-E35C-9DDBD643446A}"/>
          </ac:spMkLst>
        </pc:spChg>
        <pc:spChg chg="mod">
          <ac:chgData name="Hari" userId="f1ea2ecdea42b756" providerId="LiveId" clId="{FC3F01DF-2CF4-4B0A-838C-379AEE25E014}" dt="2022-07-13T16:46:55.989" v="253" actId="2711"/>
          <ac:spMkLst>
            <pc:docMk/>
            <pc:sldMk cId="0" sldId="260"/>
            <ac:spMk id="56" creationId="{03D0CC6A-2138-7A6E-519A-ED6DC7B98F8E}"/>
          </ac:spMkLst>
        </pc:spChg>
        <pc:spChg chg="mod">
          <ac:chgData name="Hari" userId="f1ea2ecdea42b756" providerId="LiveId" clId="{FC3F01DF-2CF4-4B0A-838C-379AEE25E014}" dt="2022-07-13T16:47:19.429" v="255" actId="2711"/>
          <ac:spMkLst>
            <pc:docMk/>
            <pc:sldMk cId="0" sldId="260"/>
            <ac:spMk id="57" creationId="{08304944-0D31-AA92-7FEA-5D7EC7ADAE8A}"/>
          </ac:spMkLst>
        </pc:spChg>
        <pc:spChg chg="mod">
          <ac:chgData name="Hari" userId="f1ea2ecdea42b756" providerId="LiveId" clId="{FC3F01DF-2CF4-4B0A-838C-379AEE25E014}" dt="2022-07-13T16:00:43.928" v="83" actId="403"/>
          <ac:spMkLst>
            <pc:docMk/>
            <pc:sldMk cId="0" sldId="260"/>
            <ac:spMk id="573" creationId="{00000000-0000-0000-0000-000000000000}"/>
          </ac:spMkLst>
        </pc:spChg>
        <pc:spChg chg="mod">
          <ac:chgData name="Hari" userId="f1ea2ecdea42b756" providerId="LiveId" clId="{FC3F01DF-2CF4-4B0A-838C-379AEE25E014}" dt="2022-07-13T17:51:53.306" v="456" actId="1076"/>
          <ac:spMkLst>
            <pc:docMk/>
            <pc:sldMk cId="0" sldId="260"/>
            <ac:spMk id="594" creationId="{00000000-0000-0000-0000-000000000000}"/>
          </ac:spMkLst>
        </pc:spChg>
      </pc:sldChg>
      <pc:sldChg chg="modSp mod modTransition">
        <pc:chgData name="Hari" userId="f1ea2ecdea42b756" providerId="LiveId" clId="{FC3F01DF-2CF4-4B0A-838C-379AEE25E014}" dt="2022-07-14T06:45:26.240" v="491"/>
        <pc:sldMkLst>
          <pc:docMk/>
          <pc:sldMk cId="0" sldId="261"/>
        </pc:sldMkLst>
        <pc:spChg chg="mod">
          <ac:chgData name="Hari" userId="f1ea2ecdea42b756" providerId="LiveId" clId="{FC3F01DF-2CF4-4B0A-838C-379AEE25E014}" dt="2022-07-13T16:34:02.889" v="173" actId="14100"/>
          <ac:spMkLst>
            <pc:docMk/>
            <pc:sldMk cId="0" sldId="261"/>
            <ac:spMk id="16" creationId="{28A4F329-A2E3-3BE5-D5FF-BA6B5DBD5B88}"/>
          </ac:spMkLst>
        </pc:spChg>
        <pc:spChg chg="mod">
          <ac:chgData name="Hari" userId="f1ea2ecdea42b756" providerId="LiveId" clId="{FC3F01DF-2CF4-4B0A-838C-379AEE25E014}" dt="2022-07-13T16:34:45.979" v="177" actId="122"/>
          <ac:spMkLst>
            <pc:docMk/>
            <pc:sldMk cId="0" sldId="261"/>
            <ac:spMk id="600" creationId="{00000000-0000-0000-0000-000000000000}"/>
          </ac:spMkLst>
        </pc:spChg>
        <pc:spChg chg="mod">
          <ac:chgData name="Hari" userId="f1ea2ecdea42b756" providerId="LiveId" clId="{FC3F01DF-2CF4-4B0A-838C-379AEE25E014}" dt="2022-07-13T16:34:00.604" v="172" actId="1076"/>
          <ac:spMkLst>
            <pc:docMk/>
            <pc:sldMk cId="0" sldId="261"/>
            <ac:spMk id="608" creationId="{00000000-0000-0000-0000-000000000000}"/>
          </ac:spMkLst>
        </pc:spChg>
        <pc:spChg chg="mod">
          <ac:chgData name="Hari" userId="f1ea2ecdea42b756" providerId="LiveId" clId="{FC3F01DF-2CF4-4B0A-838C-379AEE25E014}" dt="2022-07-13T16:34:00.604" v="172" actId="1076"/>
          <ac:spMkLst>
            <pc:docMk/>
            <pc:sldMk cId="0" sldId="261"/>
            <ac:spMk id="612" creationId="{00000000-0000-0000-0000-000000000000}"/>
          </ac:spMkLst>
        </pc:spChg>
        <pc:grpChg chg="mod">
          <ac:chgData name="Hari" userId="f1ea2ecdea42b756" providerId="LiveId" clId="{FC3F01DF-2CF4-4B0A-838C-379AEE25E014}" dt="2022-07-13T16:34:00.604" v="172" actId="1076"/>
          <ac:grpSpMkLst>
            <pc:docMk/>
            <pc:sldMk cId="0" sldId="261"/>
            <ac:grpSpMk id="616" creationId="{00000000-0000-0000-0000-000000000000}"/>
          </ac:grpSpMkLst>
        </pc:grpChg>
        <pc:cxnChg chg="mod">
          <ac:chgData name="Hari" userId="f1ea2ecdea42b756" providerId="LiveId" clId="{FC3F01DF-2CF4-4B0A-838C-379AEE25E014}" dt="2022-07-13T16:31:57.704" v="161" actId="693"/>
          <ac:cxnSpMkLst>
            <pc:docMk/>
            <pc:sldMk cId="0" sldId="261"/>
            <ac:cxnSpMk id="18" creationId="{EC2E1BAE-5781-F003-C4BC-75CA8757F7FE}"/>
          </ac:cxnSpMkLst>
        </pc:cxnChg>
        <pc:cxnChg chg="mod">
          <ac:chgData name="Hari" userId="f1ea2ecdea42b756" providerId="LiveId" clId="{FC3F01DF-2CF4-4B0A-838C-379AEE25E014}" dt="2022-07-13T16:32:47.509" v="165" actId="208"/>
          <ac:cxnSpMkLst>
            <pc:docMk/>
            <pc:sldMk cId="0" sldId="261"/>
            <ac:cxnSpMk id="27" creationId="{8A5DB3B1-505A-7D18-CACA-E9523AE81F2E}"/>
          </ac:cxnSpMkLst>
        </pc:cxnChg>
        <pc:cxnChg chg="mod">
          <ac:chgData name="Hari" userId="f1ea2ecdea42b756" providerId="LiveId" clId="{FC3F01DF-2CF4-4B0A-838C-379AEE25E014}" dt="2022-07-13T16:32:47.509" v="165" actId="208"/>
          <ac:cxnSpMkLst>
            <pc:docMk/>
            <pc:sldMk cId="0" sldId="261"/>
            <ac:cxnSpMk id="35" creationId="{07AC11BB-520C-759E-39D2-1448AEBE2795}"/>
          </ac:cxnSpMkLst>
        </pc:cxnChg>
        <pc:cxnChg chg="mod">
          <ac:chgData name="Hari" userId="f1ea2ecdea42b756" providerId="LiveId" clId="{FC3F01DF-2CF4-4B0A-838C-379AEE25E014}" dt="2022-07-13T16:32:47.509" v="165" actId="208"/>
          <ac:cxnSpMkLst>
            <pc:docMk/>
            <pc:sldMk cId="0" sldId="261"/>
            <ac:cxnSpMk id="37" creationId="{858E14CB-82E1-EB1D-16A8-B19AE981BCE6}"/>
          </ac:cxnSpMkLst>
        </pc:cxnChg>
        <pc:cxnChg chg="mod">
          <ac:chgData name="Hari" userId="f1ea2ecdea42b756" providerId="LiveId" clId="{FC3F01DF-2CF4-4B0A-838C-379AEE25E014}" dt="2022-07-13T16:34:00.604" v="172" actId="1076"/>
          <ac:cxnSpMkLst>
            <pc:docMk/>
            <pc:sldMk cId="0" sldId="261"/>
            <ac:cxnSpMk id="41" creationId="{12213135-883C-B705-BFF0-A48759A8CACF}"/>
          </ac:cxnSpMkLst>
        </pc:cxnChg>
      </pc:sldChg>
      <pc:sldChg chg="modSp mod modTransition">
        <pc:chgData name="Hari" userId="f1ea2ecdea42b756" providerId="LiveId" clId="{FC3F01DF-2CF4-4B0A-838C-379AEE25E014}" dt="2022-07-14T06:43:55.911" v="486"/>
        <pc:sldMkLst>
          <pc:docMk/>
          <pc:sldMk cId="0" sldId="263"/>
        </pc:sldMkLst>
        <pc:spChg chg="mod">
          <ac:chgData name="Hari" userId="f1ea2ecdea42b756" providerId="LiveId" clId="{FC3F01DF-2CF4-4B0A-838C-379AEE25E014}" dt="2022-07-13T16:05:35.509" v="94" actId="207"/>
          <ac:spMkLst>
            <pc:docMk/>
            <pc:sldMk cId="0" sldId="263"/>
            <ac:spMk id="687" creationId="{00000000-0000-0000-0000-000000000000}"/>
          </ac:spMkLst>
        </pc:spChg>
      </pc:sldChg>
      <pc:sldChg chg="modSp mod modTransition modAnim">
        <pc:chgData name="Hari" userId="f1ea2ecdea42b756" providerId="LiveId" clId="{FC3F01DF-2CF4-4B0A-838C-379AEE25E014}" dt="2022-07-14T06:43:55.911" v="486"/>
        <pc:sldMkLst>
          <pc:docMk/>
          <pc:sldMk cId="0" sldId="278"/>
        </pc:sldMkLst>
        <pc:spChg chg="mod">
          <ac:chgData name="Hari" userId="f1ea2ecdea42b756" providerId="LiveId" clId="{FC3F01DF-2CF4-4B0A-838C-379AEE25E014}" dt="2022-07-13T16:45:29.507" v="244" actId="1076"/>
          <ac:spMkLst>
            <pc:docMk/>
            <pc:sldMk cId="0" sldId="278"/>
            <ac:spMk id="1361" creationId="{00000000-0000-0000-0000-000000000000}"/>
          </ac:spMkLst>
        </pc:spChg>
      </pc:sldChg>
      <pc:sldChg chg="modSp mod modTransition">
        <pc:chgData name="Hari" userId="f1ea2ecdea42b756" providerId="LiveId" clId="{FC3F01DF-2CF4-4B0A-838C-379AEE25E014}" dt="2022-07-14T06:43:55.911" v="486"/>
        <pc:sldMkLst>
          <pc:docMk/>
          <pc:sldMk cId="2373034670" sldId="297"/>
        </pc:sldMkLst>
        <pc:spChg chg="mod">
          <ac:chgData name="Hari" userId="f1ea2ecdea42b756" providerId="LiveId" clId="{FC3F01DF-2CF4-4B0A-838C-379AEE25E014}" dt="2022-07-13T16:29:48.021" v="150" actId="207"/>
          <ac:spMkLst>
            <pc:docMk/>
            <pc:sldMk cId="2373034670" sldId="297"/>
            <ac:spMk id="13" creationId="{B8F4A1C2-DBFB-078A-1593-0CC82203EF69}"/>
          </ac:spMkLst>
        </pc:spChg>
        <pc:spChg chg="mod">
          <ac:chgData name="Hari" userId="f1ea2ecdea42b756" providerId="LiveId" clId="{FC3F01DF-2CF4-4B0A-838C-379AEE25E014}" dt="2022-07-13T16:29:44.641" v="149" actId="207"/>
          <ac:spMkLst>
            <pc:docMk/>
            <pc:sldMk cId="2373034670" sldId="297"/>
            <ac:spMk id="687" creationId="{00000000-0000-0000-0000-000000000000}"/>
          </ac:spMkLst>
        </pc:spChg>
        <pc:spChg chg="mod">
          <ac:chgData name="Hari" userId="f1ea2ecdea42b756" providerId="LiveId" clId="{FC3F01DF-2CF4-4B0A-838C-379AEE25E014}" dt="2022-07-13T16:28:59.244" v="145" actId="207"/>
          <ac:spMkLst>
            <pc:docMk/>
            <pc:sldMk cId="2373034670" sldId="297"/>
            <ac:spMk id="689" creationId="{00000000-0000-0000-0000-000000000000}"/>
          </ac:spMkLst>
        </pc:spChg>
        <pc:spChg chg="mod">
          <ac:chgData name="Hari" userId="f1ea2ecdea42b756" providerId="LiveId" clId="{FC3F01DF-2CF4-4B0A-838C-379AEE25E014}" dt="2022-07-13T16:29:06.795" v="146" actId="207"/>
          <ac:spMkLst>
            <pc:docMk/>
            <pc:sldMk cId="2373034670" sldId="297"/>
            <ac:spMk id="692" creationId="{00000000-0000-0000-0000-000000000000}"/>
          </ac:spMkLst>
        </pc:spChg>
        <pc:cxnChg chg="mod">
          <ac:chgData name="Hari" userId="f1ea2ecdea42b756" providerId="LiveId" clId="{FC3F01DF-2CF4-4B0A-838C-379AEE25E014}" dt="2022-07-13T16:29:15.734" v="147" actId="208"/>
          <ac:cxnSpMkLst>
            <pc:docMk/>
            <pc:sldMk cId="2373034670" sldId="297"/>
            <ac:cxnSpMk id="693" creationId="{00000000-0000-0000-0000-000000000000}"/>
          </ac:cxnSpMkLst>
        </pc:cxnChg>
      </pc:sldChg>
      <pc:sldChg chg="modSp mod modTransition modAnim">
        <pc:chgData name="Hari" userId="f1ea2ecdea42b756" providerId="LiveId" clId="{FC3F01DF-2CF4-4B0A-838C-379AEE25E014}" dt="2022-07-14T06:43:55.911" v="486"/>
        <pc:sldMkLst>
          <pc:docMk/>
          <pc:sldMk cId="3420738193" sldId="298"/>
        </pc:sldMkLst>
        <pc:spChg chg="mod">
          <ac:chgData name="Hari" userId="f1ea2ecdea42b756" providerId="LiveId" clId="{FC3F01DF-2CF4-4B0A-838C-379AEE25E014}" dt="2022-07-13T17:05:57.246" v="261" actId="12"/>
          <ac:spMkLst>
            <pc:docMk/>
            <pc:sldMk cId="3420738193" sldId="298"/>
            <ac:spMk id="465" creationId="{00000000-0000-0000-0000-000000000000}"/>
          </ac:spMkLst>
        </pc:spChg>
        <pc:spChg chg="mod">
          <ac:chgData name="Hari" userId="f1ea2ecdea42b756" providerId="LiveId" clId="{FC3F01DF-2CF4-4B0A-838C-379AEE25E014}" dt="2022-07-13T16:34:57.643" v="178" actId="207"/>
          <ac:spMkLst>
            <pc:docMk/>
            <pc:sldMk cId="3420738193" sldId="298"/>
            <ac:spMk id="466" creationId="{00000000-0000-0000-0000-000000000000}"/>
          </ac:spMkLst>
        </pc:spChg>
        <pc:picChg chg="mod">
          <ac:chgData name="Hari" userId="f1ea2ecdea42b756" providerId="LiveId" clId="{FC3F01DF-2CF4-4B0A-838C-379AEE25E014}" dt="2022-07-13T17:05:50.017" v="260" actId="1076"/>
          <ac:picMkLst>
            <pc:docMk/>
            <pc:sldMk cId="3420738193" sldId="298"/>
            <ac:picMk id="5" creationId="{CE0C18B7-F1F0-6339-6C5A-9D77683E2951}"/>
          </ac:picMkLst>
        </pc:picChg>
      </pc:sldChg>
      <pc:sldChg chg="modSp mod modTransition modAnim">
        <pc:chgData name="Hari" userId="f1ea2ecdea42b756" providerId="LiveId" clId="{FC3F01DF-2CF4-4B0A-838C-379AEE25E014}" dt="2022-07-14T06:43:55.911" v="486"/>
        <pc:sldMkLst>
          <pc:docMk/>
          <pc:sldMk cId="1647384527" sldId="299"/>
        </pc:sldMkLst>
        <pc:spChg chg="mod">
          <ac:chgData name="Hari" userId="f1ea2ecdea42b756" providerId="LiveId" clId="{FC3F01DF-2CF4-4B0A-838C-379AEE25E014}" dt="2022-07-13T17:05:40.287" v="258" actId="207"/>
          <ac:spMkLst>
            <pc:docMk/>
            <pc:sldMk cId="1647384527" sldId="299"/>
            <ac:spMk id="13" creationId="{86440525-8D25-DE5C-7666-C6A61564BD88}"/>
          </ac:spMkLst>
        </pc:spChg>
        <pc:spChg chg="mod">
          <ac:chgData name="Hari" userId="f1ea2ecdea42b756" providerId="LiveId" clId="{FC3F01DF-2CF4-4B0A-838C-379AEE25E014}" dt="2022-07-13T17:05:29.933" v="256" actId="207"/>
          <ac:spMkLst>
            <pc:docMk/>
            <pc:sldMk cId="1647384527" sldId="299"/>
            <ac:spMk id="465" creationId="{00000000-0000-0000-0000-000000000000}"/>
          </ac:spMkLst>
        </pc:spChg>
        <pc:spChg chg="mod">
          <ac:chgData name="Hari" userId="f1ea2ecdea42b756" providerId="LiveId" clId="{FC3F01DF-2CF4-4B0A-838C-379AEE25E014}" dt="2022-07-13T16:35:06.661" v="179" actId="207"/>
          <ac:spMkLst>
            <pc:docMk/>
            <pc:sldMk cId="1647384527" sldId="299"/>
            <ac:spMk id="466" creationId="{00000000-0000-0000-0000-000000000000}"/>
          </ac:spMkLst>
        </pc:spChg>
      </pc:sldChg>
      <pc:sldChg chg="modSp mod modTransition">
        <pc:chgData name="Hari" userId="f1ea2ecdea42b756" providerId="LiveId" clId="{FC3F01DF-2CF4-4B0A-838C-379AEE25E014}" dt="2022-07-14T06:43:55.911" v="486"/>
        <pc:sldMkLst>
          <pc:docMk/>
          <pc:sldMk cId="2263655055" sldId="300"/>
        </pc:sldMkLst>
        <pc:spChg chg="mod">
          <ac:chgData name="Hari" userId="f1ea2ecdea42b756" providerId="LiveId" clId="{FC3F01DF-2CF4-4B0A-838C-379AEE25E014}" dt="2022-07-13T16:31:06.490" v="156" actId="207"/>
          <ac:spMkLst>
            <pc:docMk/>
            <pc:sldMk cId="2263655055" sldId="300"/>
            <ac:spMk id="11" creationId="{506DF898-94A0-030E-8BCB-4F5C001696C0}"/>
          </ac:spMkLst>
        </pc:spChg>
        <pc:spChg chg="mod">
          <ac:chgData name="Hari" userId="f1ea2ecdea42b756" providerId="LiveId" clId="{FC3F01DF-2CF4-4B0A-838C-379AEE25E014}" dt="2022-07-13T16:30:25.946" v="151" actId="207"/>
          <ac:spMkLst>
            <pc:docMk/>
            <pc:sldMk cId="2263655055" sldId="300"/>
            <ac:spMk id="687" creationId="{00000000-0000-0000-0000-000000000000}"/>
          </ac:spMkLst>
        </pc:spChg>
        <pc:spChg chg="mod">
          <ac:chgData name="Hari" userId="f1ea2ecdea42b756" providerId="LiveId" clId="{FC3F01DF-2CF4-4B0A-838C-379AEE25E014}" dt="2022-07-13T16:30:44.801" v="153" actId="207"/>
          <ac:spMkLst>
            <pc:docMk/>
            <pc:sldMk cId="2263655055" sldId="300"/>
            <ac:spMk id="689" creationId="{00000000-0000-0000-0000-000000000000}"/>
          </ac:spMkLst>
        </pc:spChg>
        <pc:spChg chg="mod">
          <ac:chgData name="Hari" userId="f1ea2ecdea42b756" providerId="LiveId" clId="{FC3F01DF-2CF4-4B0A-838C-379AEE25E014}" dt="2022-07-13T16:31:25.472" v="158" actId="207"/>
          <ac:spMkLst>
            <pc:docMk/>
            <pc:sldMk cId="2263655055" sldId="300"/>
            <ac:spMk id="691" creationId="{00000000-0000-0000-0000-000000000000}"/>
          </ac:spMkLst>
        </pc:spChg>
        <pc:spChg chg="mod">
          <ac:chgData name="Hari" userId="f1ea2ecdea42b756" providerId="LiveId" clId="{FC3F01DF-2CF4-4B0A-838C-379AEE25E014}" dt="2022-07-13T16:31:03.270" v="155" actId="207"/>
          <ac:spMkLst>
            <pc:docMk/>
            <pc:sldMk cId="2263655055" sldId="300"/>
            <ac:spMk id="692" creationId="{00000000-0000-0000-0000-000000000000}"/>
          </ac:spMkLst>
        </pc:spChg>
        <pc:cxnChg chg="mod">
          <ac:chgData name="Hari" userId="f1ea2ecdea42b756" providerId="LiveId" clId="{FC3F01DF-2CF4-4B0A-838C-379AEE25E014}" dt="2022-07-13T16:30:58.486" v="154" actId="208"/>
          <ac:cxnSpMkLst>
            <pc:docMk/>
            <pc:sldMk cId="2263655055" sldId="300"/>
            <ac:cxnSpMk id="693" creationId="{00000000-0000-0000-0000-000000000000}"/>
          </ac:cxnSpMkLst>
        </pc:cxnChg>
      </pc:sldChg>
      <pc:sldChg chg="addSp delSp modSp mod modTransition modAnim">
        <pc:chgData name="Hari" userId="f1ea2ecdea42b756" providerId="LiveId" clId="{FC3F01DF-2CF4-4B0A-838C-379AEE25E014}" dt="2022-07-14T06:43:55.911" v="486"/>
        <pc:sldMkLst>
          <pc:docMk/>
          <pc:sldMk cId="3760283928" sldId="301"/>
        </pc:sldMkLst>
        <pc:spChg chg="mod">
          <ac:chgData name="Hari" userId="f1ea2ecdea42b756" providerId="LiveId" clId="{FC3F01DF-2CF4-4B0A-838C-379AEE25E014}" dt="2022-07-13T16:36:08.707" v="183" actId="12"/>
          <ac:spMkLst>
            <pc:docMk/>
            <pc:sldMk cId="3760283928" sldId="301"/>
            <ac:spMk id="5" creationId="{82327476-9BD6-5304-3528-B1E674E83028}"/>
          </ac:spMkLst>
        </pc:spChg>
        <pc:spChg chg="add del mod">
          <ac:chgData name="Hari" userId="f1ea2ecdea42b756" providerId="LiveId" clId="{FC3F01DF-2CF4-4B0A-838C-379AEE25E014}" dt="2022-07-13T17:46:15.313" v="454"/>
          <ac:spMkLst>
            <pc:docMk/>
            <pc:sldMk cId="3760283928" sldId="301"/>
            <ac:spMk id="7" creationId="{7B789186-F78B-8466-DCB5-799F3439F549}"/>
          </ac:spMkLst>
        </pc:spChg>
        <pc:spChg chg="add del mod">
          <ac:chgData name="Hari" userId="f1ea2ecdea42b756" providerId="LiveId" clId="{FC3F01DF-2CF4-4B0A-838C-379AEE25E014}" dt="2022-07-13T17:46:14.298" v="452"/>
          <ac:spMkLst>
            <pc:docMk/>
            <pc:sldMk cId="3760283928" sldId="301"/>
            <ac:spMk id="8" creationId="{4ECF78AF-0EB9-842B-FEAF-3EF98F61D88E}"/>
          </ac:spMkLst>
        </pc:spChg>
        <pc:spChg chg="add del mod">
          <ac:chgData name="Hari" userId="f1ea2ecdea42b756" providerId="LiveId" clId="{FC3F01DF-2CF4-4B0A-838C-379AEE25E014}" dt="2022-07-13T17:46:13.631" v="450"/>
          <ac:spMkLst>
            <pc:docMk/>
            <pc:sldMk cId="3760283928" sldId="301"/>
            <ac:spMk id="9" creationId="{B35B1A65-A579-8717-74FB-B94AB6FA7714}"/>
          </ac:spMkLst>
        </pc:spChg>
        <pc:spChg chg="add del mod">
          <ac:chgData name="Hari" userId="f1ea2ecdea42b756" providerId="LiveId" clId="{FC3F01DF-2CF4-4B0A-838C-379AEE25E014}" dt="2022-07-13T17:46:13.212" v="448"/>
          <ac:spMkLst>
            <pc:docMk/>
            <pc:sldMk cId="3760283928" sldId="301"/>
            <ac:spMk id="10" creationId="{3A32897B-A7DD-739D-E875-F872BCECD9CC}"/>
          </ac:spMkLst>
        </pc:spChg>
        <pc:spChg chg="add del mod">
          <ac:chgData name="Hari" userId="f1ea2ecdea42b756" providerId="LiveId" clId="{FC3F01DF-2CF4-4B0A-838C-379AEE25E014}" dt="2022-07-13T17:46:12.815" v="446"/>
          <ac:spMkLst>
            <pc:docMk/>
            <pc:sldMk cId="3760283928" sldId="301"/>
            <ac:spMk id="11" creationId="{6F94558F-09BB-3791-7566-F4572B2FBC3F}"/>
          </ac:spMkLst>
        </pc:spChg>
        <pc:spChg chg="mod">
          <ac:chgData name="Hari" userId="f1ea2ecdea42b756" providerId="LiveId" clId="{FC3F01DF-2CF4-4B0A-838C-379AEE25E014}" dt="2022-07-13T16:35:42.322" v="181" actId="207"/>
          <ac:spMkLst>
            <pc:docMk/>
            <pc:sldMk cId="3760283928" sldId="301"/>
            <ac:spMk id="16" creationId="{90605E6D-44A3-B878-DA86-B7C80EA7FB15}"/>
          </ac:spMkLst>
        </pc:spChg>
        <pc:spChg chg="mod">
          <ac:chgData name="Hari" userId="f1ea2ecdea42b756" providerId="LiveId" clId="{FC3F01DF-2CF4-4B0A-838C-379AEE25E014}" dt="2022-07-13T16:36:24.496" v="184" actId="12"/>
          <ac:spMkLst>
            <pc:docMk/>
            <pc:sldMk cId="3760283928" sldId="301"/>
            <ac:spMk id="20" creationId="{F04B6655-8D59-A788-5C1A-BCD5BAAEA05A}"/>
          </ac:spMkLst>
        </pc:spChg>
        <pc:spChg chg="mod">
          <ac:chgData name="Hari" userId="f1ea2ecdea42b756" providerId="LiveId" clId="{FC3F01DF-2CF4-4B0A-838C-379AEE25E014}" dt="2022-07-13T17:31:37.345" v="352" actId="1076"/>
          <ac:spMkLst>
            <pc:docMk/>
            <pc:sldMk cId="3760283928" sldId="301"/>
            <ac:spMk id="466" creationId="{00000000-0000-0000-0000-000000000000}"/>
          </ac:spMkLst>
        </pc:spChg>
      </pc:sldChg>
      <pc:sldChg chg="modSp mod modTransition modAnim">
        <pc:chgData name="Hari" userId="f1ea2ecdea42b756" providerId="LiveId" clId="{FC3F01DF-2CF4-4B0A-838C-379AEE25E014}" dt="2022-07-14T06:45:50.568" v="496" actId="20577"/>
        <pc:sldMkLst>
          <pc:docMk/>
          <pc:sldMk cId="2272705889" sldId="302"/>
        </pc:sldMkLst>
        <pc:spChg chg="mod">
          <ac:chgData name="Hari" userId="f1ea2ecdea42b756" providerId="LiveId" clId="{FC3F01DF-2CF4-4B0A-838C-379AEE25E014}" dt="2022-07-13T16:36:34.334" v="185" actId="12"/>
          <ac:spMkLst>
            <pc:docMk/>
            <pc:sldMk cId="2272705889" sldId="302"/>
            <ac:spMk id="5" creationId="{82327476-9BD6-5304-3528-B1E674E83028}"/>
          </ac:spMkLst>
        </pc:spChg>
        <pc:spChg chg="mod">
          <ac:chgData name="Hari" userId="f1ea2ecdea42b756" providerId="LiveId" clId="{FC3F01DF-2CF4-4B0A-838C-379AEE25E014}" dt="2022-07-14T06:45:50.568" v="496" actId="20577"/>
          <ac:spMkLst>
            <pc:docMk/>
            <pc:sldMk cId="2272705889" sldId="302"/>
            <ac:spMk id="7" creationId="{DCB3B094-3B53-2333-5CA6-7CD025FBA21E}"/>
          </ac:spMkLst>
        </pc:spChg>
        <pc:spChg chg="mod">
          <ac:chgData name="Hari" userId="f1ea2ecdea42b756" providerId="LiveId" clId="{FC3F01DF-2CF4-4B0A-838C-379AEE25E014}" dt="2022-07-13T17:33:43.642" v="365" actId="207"/>
          <ac:spMkLst>
            <pc:docMk/>
            <pc:sldMk cId="2272705889" sldId="302"/>
            <ac:spMk id="466" creationId="{00000000-0000-0000-0000-000000000000}"/>
          </ac:spMkLst>
        </pc:spChg>
      </pc:sldChg>
      <pc:sldChg chg="modSp mod modTransition">
        <pc:chgData name="Hari" userId="f1ea2ecdea42b756" providerId="LiveId" clId="{FC3F01DF-2CF4-4B0A-838C-379AEE25E014}" dt="2022-07-14T06:43:55.911" v="486"/>
        <pc:sldMkLst>
          <pc:docMk/>
          <pc:sldMk cId="4191104698" sldId="303"/>
        </pc:sldMkLst>
        <pc:spChg chg="mod">
          <ac:chgData name="Hari" userId="f1ea2ecdea42b756" providerId="LiveId" clId="{FC3F01DF-2CF4-4B0A-838C-379AEE25E014}" dt="2022-07-13T16:37:35.953" v="189" actId="207"/>
          <ac:spMkLst>
            <pc:docMk/>
            <pc:sldMk cId="4191104698" sldId="303"/>
            <ac:spMk id="11" creationId="{8E340366-E720-4C8D-F30E-68CF00B65F6A}"/>
          </ac:spMkLst>
        </pc:spChg>
        <pc:spChg chg="mod">
          <ac:chgData name="Hari" userId="f1ea2ecdea42b756" providerId="LiveId" clId="{FC3F01DF-2CF4-4B0A-838C-379AEE25E014}" dt="2022-07-13T16:37:16.327" v="186" actId="207"/>
          <ac:spMkLst>
            <pc:docMk/>
            <pc:sldMk cId="4191104698" sldId="303"/>
            <ac:spMk id="689" creationId="{00000000-0000-0000-0000-000000000000}"/>
          </ac:spMkLst>
        </pc:spChg>
        <pc:spChg chg="mod">
          <ac:chgData name="Hari" userId="f1ea2ecdea42b756" providerId="LiveId" clId="{FC3F01DF-2CF4-4B0A-838C-379AEE25E014}" dt="2022-07-13T16:37:30.533" v="188" actId="207"/>
          <ac:spMkLst>
            <pc:docMk/>
            <pc:sldMk cId="4191104698" sldId="303"/>
            <ac:spMk id="691" creationId="{00000000-0000-0000-0000-000000000000}"/>
          </ac:spMkLst>
        </pc:spChg>
        <pc:spChg chg="mod">
          <ac:chgData name="Hari" userId="f1ea2ecdea42b756" providerId="LiveId" clId="{FC3F01DF-2CF4-4B0A-838C-379AEE25E014}" dt="2022-07-13T16:37:22.368" v="187" actId="207"/>
          <ac:spMkLst>
            <pc:docMk/>
            <pc:sldMk cId="4191104698" sldId="303"/>
            <ac:spMk id="692" creationId="{00000000-0000-0000-0000-000000000000}"/>
          </ac:spMkLst>
        </pc:spChg>
      </pc:sldChg>
      <pc:sldChg chg="modSp mod modTransition modAnim">
        <pc:chgData name="Hari" userId="f1ea2ecdea42b756" providerId="LiveId" clId="{FC3F01DF-2CF4-4B0A-838C-379AEE25E014}" dt="2022-07-14T06:43:55.911" v="486"/>
        <pc:sldMkLst>
          <pc:docMk/>
          <pc:sldMk cId="1978552887" sldId="304"/>
        </pc:sldMkLst>
        <pc:picChg chg="mod">
          <ac:chgData name="Hari" userId="f1ea2ecdea42b756" providerId="LiveId" clId="{FC3F01DF-2CF4-4B0A-838C-379AEE25E014}" dt="2022-07-13T16:37:51.237" v="192" actId="1076"/>
          <ac:picMkLst>
            <pc:docMk/>
            <pc:sldMk cId="1978552887" sldId="304"/>
            <ac:picMk id="6" creationId="{E2B6AC6B-ABA5-673A-C0AF-2493F6B1A02E}"/>
          </ac:picMkLst>
        </pc:picChg>
        <pc:picChg chg="mod">
          <ac:chgData name="Hari" userId="f1ea2ecdea42b756" providerId="LiveId" clId="{FC3F01DF-2CF4-4B0A-838C-379AEE25E014}" dt="2022-07-13T16:37:49.645" v="191" actId="1076"/>
          <ac:picMkLst>
            <pc:docMk/>
            <pc:sldMk cId="1978552887" sldId="304"/>
            <ac:picMk id="9" creationId="{B3B1E5EF-9DD7-BC07-47E1-6531D26BB695}"/>
          </ac:picMkLst>
        </pc:picChg>
      </pc:sldChg>
      <pc:sldChg chg="modSp mod modTransition modAnim">
        <pc:chgData name="Hari" userId="f1ea2ecdea42b756" providerId="LiveId" clId="{FC3F01DF-2CF4-4B0A-838C-379AEE25E014}" dt="2022-07-14T06:44:36.281" v="489" actId="1076"/>
        <pc:sldMkLst>
          <pc:docMk/>
          <pc:sldMk cId="3171574306" sldId="305"/>
        </pc:sldMkLst>
        <pc:spChg chg="mod">
          <ac:chgData name="Hari" userId="f1ea2ecdea42b756" providerId="LiveId" clId="{FC3F01DF-2CF4-4B0A-838C-379AEE25E014}" dt="2022-07-13T18:21:07.932" v="457" actId="20577"/>
          <ac:spMkLst>
            <pc:docMk/>
            <pc:sldMk cId="3171574306" sldId="305"/>
            <ac:spMk id="7" creationId="{DCB3B094-3B53-2333-5CA6-7CD025FBA21E}"/>
          </ac:spMkLst>
        </pc:spChg>
        <pc:picChg chg="mod">
          <ac:chgData name="Hari" userId="f1ea2ecdea42b756" providerId="LiveId" clId="{FC3F01DF-2CF4-4B0A-838C-379AEE25E014}" dt="2022-07-14T06:44:36.281" v="489" actId="1076"/>
          <ac:picMkLst>
            <pc:docMk/>
            <pc:sldMk cId="3171574306" sldId="305"/>
            <ac:picMk id="3" creationId="{F6ABF31C-72E4-00C9-1D3C-89A891774D40}"/>
          </ac:picMkLst>
        </pc:picChg>
        <pc:picChg chg="mod">
          <ac:chgData name="Hari" userId="f1ea2ecdea42b756" providerId="LiveId" clId="{FC3F01DF-2CF4-4B0A-838C-379AEE25E014}" dt="2022-07-13T16:37:57.788" v="193" actId="1076"/>
          <ac:picMkLst>
            <pc:docMk/>
            <pc:sldMk cId="3171574306" sldId="305"/>
            <ac:picMk id="5" creationId="{A29276BB-3134-46F5-7F8B-EDDD66CF446A}"/>
          </ac:picMkLst>
        </pc:picChg>
        <pc:picChg chg="mod">
          <ac:chgData name="Hari" userId="f1ea2ecdea42b756" providerId="LiveId" clId="{FC3F01DF-2CF4-4B0A-838C-379AEE25E014}" dt="2022-07-13T16:38:00.865" v="194" actId="1076"/>
          <ac:picMkLst>
            <pc:docMk/>
            <pc:sldMk cId="3171574306" sldId="305"/>
            <ac:picMk id="12" creationId="{0B09BE23-9A45-EF8A-47FF-C322D41BF7E9}"/>
          </ac:picMkLst>
        </pc:picChg>
      </pc:sldChg>
      <pc:sldChg chg="modSp mod modTransition">
        <pc:chgData name="Hari" userId="f1ea2ecdea42b756" providerId="LiveId" clId="{FC3F01DF-2CF4-4B0A-838C-379AEE25E014}" dt="2022-07-14T06:43:55.911" v="486"/>
        <pc:sldMkLst>
          <pc:docMk/>
          <pc:sldMk cId="1459271836" sldId="306"/>
        </pc:sldMkLst>
        <pc:spChg chg="mod">
          <ac:chgData name="Hari" userId="f1ea2ecdea42b756" providerId="LiveId" clId="{FC3F01DF-2CF4-4B0A-838C-379AEE25E014}" dt="2022-07-13T16:41:14.096" v="213" actId="207"/>
          <ac:spMkLst>
            <pc:docMk/>
            <pc:sldMk cId="1459271836" sldId="306"/>
            <ac:spMk id="13" creationId="{395B3C7E-1DDA-B401-812F-7E38C6604FD0}"/>
          </ac:spMkLst>
        </pc:spChg>
        <pc:spChg chg="mod">
          <ac:chgData name="Hari" userId="f1ea2ecdea42b756" providerId="LiveId" clId="{FC3F01DF-2CF4-4B0A-838C-379AEE25E014}" dt="2022-07-13T16:40:45.828" v="208" actId="207"/>
          <ac:spMkLst>
            <pc:docMk/>
            <pc:sldMk cId="1459271836" sldId="306"/>
            <ac:spMk id="687" creationId="{00000000-0000-0000-0000-000000000000}"/>
          </ac:spMkLst>
        </pc:spChg>
        <pc:spChg chg="mod">
          <ac:chgData name="Hari" userId="f1ea2ecdea42b756" providerId="LiveId" clId="{FC3F01DF-2CF4-4B0A-838C-379AEE25E014}" dt="2022-07-13T16:40:49.310" v="209" actId="207"/>
          <ac:spMkLst>
            <pc:docMk/>
            <pc:sldMk cId="1459271836" sldId="306"/>
            <ac:spMk id="689" creationId="{00000000-0000-0000-0000-000000000000}"/>
          </ac:spMkLst>
        </pc:spChg>
        <pc:spChg chg="mod">
          <ac:chgData name="Hari" userId="f1ea2ecdea42b756" providerId="LiveId" clId="{FC3F01DF-2CF4-4B0A-838C-379AEE25E014}" dt="2022-07-13T16:41:07.136" v="212" actId="207"/>
          <ac:spMkLst>
            <pc:docMk/>
            <pc:sldMk cId="1459271836" sldId="306"/>
            <ac:spMk id="691" creationId="{00000000-0000-0000-0000-000000000000}"/>
          </ac:spMkLst>
        </pc:spChg>
        <pc:spChg chg="mod">
          <ac:chgData name="Hari" userId="f1ea2ecdea42b756" providerId="LiveId" clId="{FC3F01DF-2CF4-4B0A-838C-379AEE25E014}" dt="2022-07-13T16:40:57.067" v="211" actId="207"/>
          <ac:spMkLst>
            <pc:docMk/>
            <pc:sldMk cId="1459271836" sldId="306"/>
            <ac:spMk id="692" creationId="{00000000-0000-0000-0000-000000000000}"/>
          </ac:spMkLst>
        </pc:spChg>
        <pc:cxnChg chg="mod">
          <ac:chgData name="Hari" userId="f1ea2ecdea42b756" providerId="LiveId" clId="{FC3F01DF-2CF4-4B0A-838C-379AEE25E014}" dt="2022-07-13T16:40:53.619" v="210" actId="208"/>
          <ac:cxnSpMkLst>
            <pc:docMk/>
            <pc:sldMk cId="1459271836" sldId="306"/>
            <ac:cxnSpMk id="693" creationId="{00000000-0000-0000-0000-000000000000}"/>
          </ac:cxnSpMkLst>
        </pc:cxnChg>
      </pc:sldChg>
      <pc:sldChg chg="modSp mod modTransition modAnim">
        <pc:chgData name="Hari" userId="f1ea2ecdea42b756" providerId="LiveId" clId="{FC3F01DF-2CF4-4B0A-838C-379AEE25E014}" dt="2022-07-14T06:43:55.911" v="486"/>
        <pc:sldMkLst>
          <pc:docMk/>
          <pc:sldMk cId="1677850111" sldId="307"/>
        </pc:sldMkLst>
        <pc:spChg chg="mod">
          <ac:chgData name="Hari" userId="f1ea2ecdea42b756" providerId="LiveId" clId="{FC3F01DF-2CF4-4B0A-838C-379AEE25E014}" dt="2022-07-13T16:42:42.341" v="226" actId="207"/>
          <ac:spMkLst>
            <pc:docMk/>
            <pc:sldMk cId="1677850111" sldId="307"/>
            <ac:spMk id="5" creationId="{82327476-9BD6-5304-3528-B1E674E83028}"/>
          </ac:spMkLst>
        </pc:spChg>
      </pc:sldChg>
      <pc:sldChg chg="modSp mod modTransition">
        <pc:chgData name="Hari" userId="f1ea2ecdea42b756" providerId="LiveId" clId="{FC3F01DF-2CF4-4B0A-838C-379AEE25E014}" dt="2022-07-14T06:43:55.911" v="486"/>
        <pc:sldMkLst>
          <pc:docMk/>
          <pc:sldMk cId="3053034776" sldId="308"/>
        </pc:sldMkLst>
        <pc:spChg chg="mod">
          <ac:chgData name="Hari" userId="f1ea2ecdea42b756" providerId="LiveId" clId="{FC3F01DF-2CF4-4B0A-838C-379AEE25E014}" dt="2022-07-13T16:39:53.408" v="204" actId="207"/>
          <ac:spMkLst>
            <pc:docMk/>
            <pc:sldMk cId="3053034776" sldId="308"/>
            <ac:spMk id="8" creationId="{FA93FDEB-CE5C-4B96-3B00-DE4F15AFA4C1}"/>
          </ac:spMkLst>
        </pc:spChg>
        <pc:spChg chg="mod">
          <ac:chgData name="Hari" userId="f1ea2ecdea42b756" providerId="LiveId" clId="{FC3F01DF-2CF4-4B0A-838C-379AEE25E014}" dt="2022-07-13T16:39:39.886" v="201" actId="207"/>
          <ac:spMkLst>
            <pc:docMk/>
            <pc:sldMk cId="3053034776" sldId="308"/>
            <ac:spMk id="687" creationId="{00000000-0000-0000-0000-000000000000}"/>
          </ac:spMkLst>
        </pc:spChg>
        <pc:spChg chg="mod">
          <ac:chgData name="Hari" userId="f1ea2ecdea42b756" providerId="LiveId" clId="{FC3F01DF-2CF4-4B0A-838C-379AEE25E014}" dt="2022-07-13T16:39:44.092" v="202" actId="207"/>
          <ac:spMkLst>
            <pc:docMk/>
            <pc:sldMk cId="3053034776" sldId="308"/>
            <ac:spMk id="689" creationId="{00000000-0000-0000-0000-000000000000}"/>
          </ac:spMkLst>
        </pc:spChg>
        <pc:spChg chg="mod">
          <ac:chgData name="Hari" userId="f1ea2ecdea42b756" providerId="LiveId" clId="{FC3F01DF-2CF4-4B0A-838C-379AEE25E014}" dt="2022-07-13T16:40:08.608" v="206" actId="207"/>
          <ac:spMkLst>
            <pc:docMk/>
            <pc:sldMk cId="3053034776" sldId="308"/>
            <ac:spMk id="691" creationId="{00000000-0000-0000-0000-000000000000}"/>
          </ac:spMkLst>
        </pc:spChg>
        <pc:spChg chg="mod">
          <ac:chgData name="Hari" userId="f1ea2ecdea42b756" providerId="LiveId" clId="{FC3F01DF-2CF4-4B0A-838C-379AEE25E014}" dt="2022-07-13T16:39:50.346" v="203" actId="207"/>
          <ac:spMkLst>
            <pc:docMk/>
            <pc:sldMk cId="3053034776" sldId="308"/>
            <ac:spMk id="692" creationId="{00000000-0000-0000-0000-000000000000}"/>
          </ac:spMkLst>
        </pc:spChg>
        <pc:cxnChg chg="mod">
          <ac:chgData name="Hari" userId="f1ea2ecdea42b756" providerId="LiveId" clId="{FC3F01DF-2CF4-4B0A-838C-379AEE25E014}" dt="2022-07-13T16:40:13.745" v="207" actId="208"/>
          <ac:cxnSpMkLst>
            <pc:docMk/>
            <pc:sldMk cId="3053034776" sldId="308"/>
            <ac:cxnSpMk id="693" creationId="{00000000-0000-0000-0000-000000000000}"/>
          </ac:cxnSpMkLst>
        </pc:cxnChg>
      </pc:sldChg>
      <pc:sldChg chg="modSp mod modTransition modAnim">
        <pc:chgData name="Hari" userId="f1ea2ecdea42b756" providerId="LiveId" clId="{FC3F01DF-2CF4-4B0A-838C-379AEE25E014}" dt="2022-07-14T06:43:55.911" v="486"/>
        <pc:sldMkLst>
          <pc:docMk/>
          <pc:sldMk cId="4184034285" sldId="309"/>
        </pc:sldMkLst>
        <pc:spChg chg="mod">
          <ac:chgData name="Hari" userId="f1ea2ecdea42b756" providerId="LiveId" clId="{FC3F01DF-2CF4-4B0A-838C-379AEE25E014}" dt="2022-07-13T16:44:09.325" v="235" actId="12"/>
          <ac:spMkLst>
            <pc:docMk/>
            <pc:sldMk cId="4184034285" sldId="309"/>
            <ac:spMk id="5" creationId="{82327476-9BD6-5304-3528-B1E674E83028}"/>
          </ac:spMkLst>
        </pc:spChg>
        <pc:spChg chg="mod">
          <ac:chgData name="Hari" userId="f1ea2ecdea42b756" providerId="LiveId" clId="{FC3F01DF-2CF4-4B0A-838C-379AEE25E014}" dt="2022-07-13T16:44:26.811" v="238" actId="207"/>
          <ac:spMkLst>
            <pc:docMk/>
            <pc:sldMk cId="4184034285" sldId="309"/>
            <ac:spMk id="6" creationId="{28E918DE-C0BE-18D1-1045-5F53D69A5286}"/>
          </ac:spMkLst>
        </pc:spChg>
        <pc:spChg chg="mod">
          <ac:chgData name="Hari" userId="f1ea2ecdea42b756" providerId="LiveId" clId="{FC3F01DF-2CF4-4B0A-838C-379AEE25E014}" dt="2022-07-13T16:43:45.056" v="230" actId="12"/>
          <ac:spMkLst>
            <pc:docMk/>
            <pc:sldMk cId="4184034285" sldId="309"/>
            <ac:spMk id="8" creationId="{13B5DCCC-E784-2DC4-BF9F-F567DEBA38C2}"/>
          </ac:spMkLst>
        </pc:spChg>
        <pc:spChg chg="mod">
          <ac:chgData name="Hari" userId="f1ea2ecdea42b756" providerId="LiveId" clId="{FC3F01DF-2CF4-4B0A-838C-379AEE25E014}" dt="2022-07-13T16:44:30.241" v="239" actId="207"/>
          <ac:spMkLst>
            <pc:docMk/>
            <pc:sldMk cId="4184034285" sldId="309"/>
            <ac:spMk id="9" creationId="{0C613B89-FDB4-39A8-6AAE-9C7E4D2592CA}"/>
          </ac:spMkLst>
        </pc:spChg>
        <pc:spChg chg="mod">
          <ac:chgData name="Hari" userId="f1ea2ecdea42b756" providerId="LiveId" clId="{FC3F01DF-2CF4-4B0A-838C-379AEE25E014}" dt="2022-07-13T16:43:31.662" v="228" actId="207"/>
          <ac:spMkLst>
            <pc:docMk/>
            <pc:sldMk cId="4184034285" sldId="309"/>
            <ac:spMk id="10" creationId="{5D6AB47E-FEF8-3328-66A3-DA8A5AAB11D8}"/>
          </ac:spMkLst>
        </pc:spChg>
        <pc:spChg chg="mod">
          <ac:chgData name="Hari" userId="f1ea2ecdea42b756" providerId="LiveId" clId="{FC3F01DF-2CF4-4B0A-838C-379AEE25E014}" dt="2022-07-13T16:44:22.285" v="237" actId="207"/>
          <ac:spMkLst>
            <pc:docMk/>
            <pc:sldMk cId="4184034285" sldId="309"/>
            <ac:spMk id="466" creationId="{00000000-0000-0000-0000-000000000000}"/>
          </ac:spMkLst>
        </pc:spChg>
      </pc:sldChg>
      <pc:sldMasterChg chg="modTransition modSldLayout">
        <pc:chgData name="Hari" userId="f1ea2ecdea42b756" providerId="LiveId" clId="{FC3F01DF-2CF4-4B0A-838C-379AEE25E014}" dt="2022-07-14T06:43:55.911" v="486"/>
        <pc:sldMasterMkLst>
          <pc:docMk/>
          <pc:sldMasterMk cId="0" sldId="2147483670"/>
        </pc:sldMasterMkLst>
        <pc:sldLayoutChg chg="modTransition">
          <pc:chgData name="Hari" userId="f1ea2ecdea42b756" providerId="LiveId" clId="{FC3F01DF-2CF4-4B0A-838C-379AEE25E014}" dt="2022-07-14T06:43:55.911" v="486"/>
          <pc:sldLayoutMkLst>
            <pc:docMk/>
            <pc:sldMasterMk cId="0" sldId="2147483670"/>
            <pc:sldLayoutMk cId="0" sldId="2147483648"/>
          </pc:sldLayoutMkLst>
        </pc:sldLayoutChg>
        <pc:sldLayoutChg chg="modTransition">
          <pc:chgData name="Hari" userId="f1ea2ecdea42b756" providerId="LiveId" clId="{FC3F01DF-2CF4-4B0A-838C-379AEE25E014}" dt="2022-07-14T06:43:55.911" v="486"/>
          <pc:sldLayoutMkLst>
            <pc:docMk/>
            <pc:sldMasterMk cId="0" sldId="2147483670"/>
            <pc:sldLayoutMk cId="0" sldId="2147483649"/>
          </pc:sldLayoutMkLst>
        </pc:sldLayoutChg>
        <pc:sldLayoutChg chg="modTransition">
          <pc:chgData name="Hari" userId="f1ea2ecdea42b756" providerId="LiveId" clId="{FC3F01DF-2CF4-4B0A-838C-379AEE25E014}" dt="2022-07-14T06:43:55.911" v="486"/>
          <pc:sldLayoutMkLst>
            <pc:docMk/>
            <pc:sldMasterMk cId="0" sldId="2147483670"/>
            <pc:sldLayoutMk cId="0" sldId="2147483650"/>
          </pc:sldLayoutMkLst>
        </pc:sldLayoutChg>
        <pc:sldLayoutChg chg="modTransition">
          <pc:chgData name="Hari" userId="f1ea2ecdea42b756" providerId="LiveId" clId="{FC3F01DF-2CF4-4B0A-838C-379AEE25E014}" dt="2022-07-14T06:43:55.911" v="486"/>
          <pc:sldLayoutMkLst>
            <pc:docMk/>
            <pc:sldMasterMk cId="0" sldId="2147483670"/>
            <pc:sldLayoutMk cId="0" sldId="2147483651"/>
          </pc:sldLayoutMkLst>
        </pc:sldLayoutChg>
        <pc:sldLayoutChg chg="modTransition">
          <pc:chgData name="Hari" userId="f1ea2ecdea42b756" providerId="LiveId" clId="{FC3F01DF-2CF4-4B0A-838C-379AEE25E014}" dt="2022-07-14T06:43:55.911" v="486"/>
          <pc:sldLayoutMkLst>
            <pc:docMk/>
            <pc:sldMasterMk cId="0" sldId="2147483670"/>
            <pc:sldLayoutMk cId="0" sldId="2147483655"/>
          </pc:sldLayoutMkLst>
        </pc:sldLayoutChg>
        <pc:sldLayoutChg chg="modTransition">
          <pc:chgData name="Hari" userId="f1ea2ecdea42b756" providerId="LiveId" clId="{FC3F01DF-2CF4-4B0A-838C-379AEE25E014}" dt="2022-07-14T06:43:55.911" v="486"/>
          <pc:sldLayoutMkLst>
            <pc:docMk/>
            <pc:sldMasterMk cId="0" sldId="2147483670"/>
            <pc:sldLayoutMk cId="0" sldId="2147483659"/>
          </pc:sldLayoutMkLst>
        </pc:sldLayoutChg>
        <pc:sldLayoutChg chg="modTransition">
          <pc:chgData name="Hari" userId="f1ea2ecdea42b756" providerId="LiveId" clId="{FC3F01DF-2CF4-4B0A-838C-379AEE25E014}" dt="2022-07-14T06:43:55.911" v="486"/>
          <pc:sldLayoutMkLst>
            <pc:docMk/>
            <pc:sldMasterMk cId="0" sldId="2147483670"/>
            <pc:sldLayoutMk cId="0" sldId="2147483663"/>
          </pc:sldLayoutMkLst>
        </pc:sldLayoutChg>
        <pc:sldLayoutChg chg="modTransition">
          <pc:chgData name="Hari" userId="f1ea2ecdea42b756" providerId="LiveId" clId="{FC3F01DF-2CF4-4B0A-838C-379AEE25E014}" dt="2022-07-14T06:43:55.911" v="486"/>
          <pc:sldLayoutMkLst>
            <pc:docMk/>
            <pc:sldMasterMk cId="0" sldId="2147483670"/>
            <pc:sldLayoutMk cId="0" sldId="2147483665"/>
          </pc:sldLayoutMkLst>
        </pc:sldLayoutChg>
        <pc:sldLayoutChg chg="modTransition">
          <pc:chgData name="Hari" userId="f1ea2ecdea42b756" providerId="LiveId" clId="{FC3F01DF-2CF4-4B0A-838C-379AEE25E014}" dt="2022-07-14T06:43:55.911" v="486"/>
          <pc:sldLayoutMkLst>
            <pc:docMk/>
            <pc:sldMasterMk cId="0" sldId="2147483670"/>
            <pc:sldLayoutMk cId="0" sldId="2147483666"/>
          </pc:sldLayoutMkLst>
        </pc:sldLayoutChg>
        <pc:sldLayoutChg chg="modTransition">
          <pc:chgData name="Hari" userId="f1ea2ecdea42b756" providerId="LiveId" clId="{FC3F01DF-2CF4-4B0A-838C-379AEE25E014}" dt="2022-07-14T06:43:55.911" v="486"/>
          <pc:sldLayoutMkLst>
            <pc:docMk/>
            <pc:sldMasterMk cId="0" sldId="2147483670"/>
            <pc:sldLayoutMk cId="0" sldId="2147483667"/>
          </pc:sldLayoutMkLst>
        </pc:sldLayoutChg>
        <pc:sldLayoutChg chg="modTransition">
          <pc:chgData name="Hari" userId="f1ea2ecdea42b756" providerId="LiveId" clId="{FC3F01DF-2CF4-4B0A-838C-379AEE25E014}" dt="2022-07-14T06:43:55.911" v="486"/>
          <pc:sldLayoutMkLst>
            <pc:docMk/>
            <pc:sldMasterMk cId="0" sldId="2147483670"/>
            <pc:sldLayoutMk cId="0" sldId="2147483668"/>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0"/>
        <p:cNvGrpSpPr/>
        <p:nvPr/>
      </p:nvGrpSpPr>
      <p:grpSpPr>
        <a:xfrm>
          <a:off x="0" y="0"/>
          <a:ext cx="0" cy="0"/>
          <a:chOff x="0" y="0"/>
          <a:chExt cx="0" cy="0"/>
        </a:xfrm>
      </p:grpSpPr>
      <p:sp>
        <p:nvSpPr>
          <p:cNvPr id="431" name="Google Shape;431;g6c52a2e8d8_0_1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2" name="Google Shape;432;g6c52a2e8d8_0_1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3"/>
        <p:cNvGrpSpPr/>
        <p:nvPr/>
      </p:nvGrpSpPr>
      <p:grpSpPr>
        <a:xfrm>
          <a:off x="0" y="0"/>
          <a:ext cx="0" cy="0"/>
          <a:chOff x="0" y="0"/>
          <a:chExt cx="0" cy="0"/>
        </a:xfrm>
      </p:grpSpPr>
      <p:sp>
        <p:nvSpPr>
          <p:cNvPr id="684" name="Google Shape;684;g6c60e245bf_1_313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5" name="Google Shape;685;g6c60e245bf_1_313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86418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6"/>
        <p:cNvGrpSpPr/>
        <p:nvPr/>
      </p:nvGrpSpPr>
      <p:grpSpPr>
        <a:xfrm>
          <a:off x="0" y="0"/>
          <a:ext cx="0" cy="0"/>
          <a:chOff x="0" y="0"/>
          <a:chExt cx="0" cy="0"/>
        </a:xfrm>
      </p:grpSpPr>
      <p:sp>
        <p:nvSpPr>
          <p:cNvPr id="597" name="Google Shape;597;g6c4305b01e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8" name="Google Shape;598;g6c4305b01e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g6c60e245bf_1_318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3" name="Google Shape;463;g6c60e245bf_1_318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420992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g6c60e245bf_1_318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3" name="Google Shape;463;g6c60e245bf_1_318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904650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3"/>
        <p:cNvGrpSpPr/>
        <p:nvPr/>
      </p:nvGrpSpPr>
      <p:grpSpPr>
        <a:xfrm>
          <a:off x="0" y="0"/>
          <a:ext cx="0" cy="0"/>
          <a:chOff x="0" y="0"/>
          <a:chExt cx="0" cy="0"/>
        </a:xfrm>
      </p:grpSpPr>
      <p:sp>
        <p:nvSpPr>
          <p:cNvPr id="684" name="Google Shape;684;g6c60e245bf_1_313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5" name="Google Shape;685;g6c60e245bf_1_313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741308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g6c60e245bf_1_318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3" name="Google Shape;463;g6c60e245bf_1_318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1487060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g6c60e245bf_1_318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3" name="Google Shape;463;g6c60e245bf_1_318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8819672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3"/>
        <p:cNvGrpSpPr/>
        <p:nvPr/>
      </p:nvGrpSpPr>
      <p:grpSpPr>
        <a:xfrm>
          <a:off x="0" y="0"/>
          <a:ext cx="0" cy="0"/>
          <a:chOff x="0" y="0"/>
          <a:chExt cx="0" cy="0"/>
        </a:xfrm>
      </p:grpSpPr>
      <p:sp>
        <p:nvSpPr>
          <p:cNvPr id="684" name="Google Shape;684;g6c60e245bf_1_313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5" name="Google Shape;685;g6c60e245bf_1_313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758612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g6c60e245bf_1_318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3" name="Google Shape;463;g6c60e245bf_1_318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8676841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3"/>
        <p:cNvGrpSpPr/>
        <p:nvPr/>
      </p:nvGrpSpPr>
      <p:grpSpPr>
        <a:xfrm>
          <a:off x="0" y="0"/>
          <a:ext cx="0" cy="0"/>
          <a:chOff x="0" y="0"/>
          <a:chExt cx="0" cy="0"/>
        </a:xfrm>
      </p:grpSpPr>
      <p:sp>
        <p:nvSpPr>
          <p:cNvPr id="684" name="Google Shape;684;g6c60e245bf_1_313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5" name="Google Shape;685;g6c60e245bf_1_313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982003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p:cNvGrpSpPr/>
        <p:nvPr/>
      </p:nvGrpSpPr>
      <p:grpSpPr>
        <a:xfrm>
          <a:off x="0" y="0"/>
          <a:ext cx="0" cy="0"/>
          <a:chOff x="0" y="0"/>
          <a:chExt cx="0" cy="0"/>
        </a:xfrm>
      </p:grpSpPr>
      <p:sp>
        <p:nvSpPr>
          <p:cNvPr id="503" name="Google Shape;503;g6c4305b01e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4" name="Google Shape;504;g6c4305b01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g6c60e245bf_1_318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3" name="Google Shape;463;g6c60e245bf_1_318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0204912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7"/>
        <p:cNvGrpSpPr/>
        <p:nvPr/>
      </p:nvGrpSpPr>
      <p:grpSpPr>
        <a:xfrm>
          <a:off x="0" y="0"/>
          <a:ext cx="0" cy="0"/>
          <a:chOff x="0" y="0"/>
          <a:chExt cx="0" cy="0"/>
        </a:xfrm>
      </p:grpSpPr>
      <p:sp>
        <p:nvSpPr>
          <p:cNvPr id="1358" name="Google Shape;1358;g6c52a2e8d8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9" name="Google Shape;1359;g6c52a2e8d8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
        <p:cNvGrpSpPr/>
        <p:nvPr/>
      </p:nvGrpSpPr>
      <p:grpSpPr>
        <a:xfrm>
          <a:off x="0" y="0"/>
          <a:ext cx="0" cy="0"/>
          <a:chOff x="0" y="0"/>
          <a:chExt cx="0" cy="0"/>
        </a:xfrm>
      </p:grpSpPr>
      <p:sp>
        <p:nvSpPr>
          <p:cNvPr id="468" name="Google Shape;468;g6c4305b01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9" name="Google Shape;469;g6c4305b01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3"/>
        <p:cNvGrpSpPr/>
        <p:nvPr/>
      </p:nvGrpSpPr>
      <p:grpSpPr>
        <a:xfrm>
          <a:off x="0" y="0"/>
          <a:ext cx="0" cy="0"/>
          <a:chOff x="0" y="0"/>
          <a:chExt cx="0" cy="0"/>
        </a:xfrm>
      </p:grpSpPr>
      <p:sp>
        <p:nvSpPr>
          <p:cNvPr id="684" name="Google Shape;684;g6c60e245bf_1_313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5" name="Google Shape;685;g6c60e245bf_1_313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g6c60e245bf_1_318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3" name="Google Shape;463;g6c60e245bf_1_318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7"/>
        <p:cNvGrpSpPr/>
        <p:nvPr/>
      </p:nvGrpSpPr>
      <p:grpSpPr>
        <a:xfrm>
          <a:off x="0" y="0"/>
          <a:ext cx="0" cy="0"/>
          <a:chOff x="0" y="0"/>
          <a:chExt cx="0" cy="0"/>
        </a:xfrm>
      </p:grpSpPr>
      <p:sp>
        <p:nvSpPr>
          <p:cNvPr id="568" name="Google Shape;568;g6c4305b01e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9" name="Google Shape;569;g6c4305b01e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3"/>
        <p:cNvGrpSpPr/>
        <p:nvPr/>
      </p:nvGrpSpPr>
      <p:grpSpPr>
        <a:xfrm>
          <a:off x="0" y="0"/>
          <a:ext cx="0" cy="0"/>
          <a:chOff x="0" y="0"/>
          <a:chExt cx="0" cy="0"/>
        </a:xfrm>
      </p:grpSpPr>
      <p:sp>
        <p:nvSpPr>
          <p:cNvPr id="684" name="Google Shape;684;g6c60e245bf_1_313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5" name="Google Shape;685;g6c60e245bf_1_313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993924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g6c60e245bf_1_318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3" name="Google Shape;463;g6c60e245bf_1_318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0887051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g6c60e245bf_1_318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3" name="Google Shape;463;g6c60e245bf_1_318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599669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561650" y="751888"/>
            <a:ext cx="60207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solidFill>
                  <a:schemeClr val="lt1"/>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2924250" y="2804488"/>
            <a:ext cx="32955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1" name="Google Shape;11;p2"/>
          <p:cNvSpPr/>
          <p:nvPr/>
        </p:nvSpPr>
        <p:spPr>
          <a:xfrm>
            <a:off x="1060456" y="1158638"/>
            <a:ext cx="121198" cy="121434"/>
          </a:xfrm>
          <a:custGeom>
            <a:avLst/>
            <a:gdLst/>
            <a:ahLst/>
            <a:cxnLst/>
            <a:rect l="l" t="t" r="r" b="b"/>
            <a:pathLst>
              <a:path w="4625" h="4634" extrusionOk="0">
                <a:moveTo>
                  <a:pt x="1" y="0"/>
                </a:moveTo>
                <a:lnTo>
                  <a:pt x="1" y="4633"/>
                </a:lnTo>
                <a:lnTo>
                  <a:pt x="4625" y="4633"/>
                </a:lnTo>
                <a:lnTo>
                  <a:pt x="4625"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7799740" y="916059"/>
            <a:ext cx="121434" cy="121434"/>
          </a:xfrm>
          <a:custGeom>
            <a:avLst/>
            <a:gdLst/>
            <a:ahLst/>
            <a:cxnLst/>
            <a:rect l="l" t="t" r="r" b="b"/>
            <a:pathLst>
              <a:path w="4634" h="4634" extrusionOk="0">
                <a:moveTo>
                  <a:pt x="0" y="1"/>
                </a:moveTo>
                <a:lnTo>
                  <a:pt x="0" y="4634"/>
                </a:lnTo>
                <a:lnTo>
                  <a:pt x="4633" y="4634"/>
                </a:lnTo>
                <a:lnTo>
                  <a:pt x="4633"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5257933" y="2452405"/>
            <a:ext cx="57599" cy="57599"/>
          </a:xfrm>
          <a:custGeom>
            <a:avLst/>
            <a:gdLst/>
            <a:ahLst/>
            <a:cxnLst/>
            <a:rect l="l" t="t" r="r" b="b"/>
            <a:pathLst>
              <a:path w="2198" h="2198" fill="none" extrusionOk="0">
                <a:moveTo>
                  <a:pt x="1" y="1"/>
                </a:moveTo>
                <a:lnTo>
                  <a:pt x="2198" y="1"/>
                </a:lnTo>
                <a:lnTo>
                  <a:pt x="2198" y="2198"/>
                </a:lnTo>
                <a:lnTo>
                  <a:pt x="1" y="2198"/>
                </a:lnTo>
                <a:close/>
              </a:path>
            </a:pathLst>
          </a:custGeom>
          <a:noFill/>
          <a:ln w="13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8710023" y="4821495"/>
            <a:ext cx="98059" cy="98295"/>
          </a:xfrm>
          <a:custGeom>
            <a:avLst/>
            <a:gdLst/>
            <a:ahLst/>
            <a:cxnLst/>
            <a:rect l="l" t="t" r="r" b="b"/>
            <a:pathLst>
              <a:path w="3742" h="3751" fill="none" extrusionOk="0">
                <a:moveTo>
                  <a:pt x="1" y="0"/>
                </a:moveTo>
                <a:lnTo>
                  <a:pt x="3742" y="0"/>
                </a:lnTo>
                <a:lnTo>
                  <a:pt x="3742" y="3750"/>
                </a:lnTo>
                <a:lnTo>
                  <a:pt x="1" y="3750"/>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275669" y="1557059"/>
            <a:ext cx="57834" cy="57599"/>
          </a:xfrm>
          <a:custGeom>
            <a:avLst/>
            <a:gdLst/>
            <a:ahLst/>
            <a:cxnLst/>
            <a:rect l="l" t="t" r="r" b="b"/>
            <a:pathLst>
              <a:path w="2207" h="2198" fill="none" extrusionOk="0">
                <a:moveTo>
                  <a:pt x="0" y="0"/>
                </a:moveTo>
                <a:lnTo>
                  <a:pt x="2207" y="0"/>
                </a:lnTo>
                <a:lnTo>
                  <a:pt x="2207" y="2197"/>
                </a:lnTo>
                <a:lnTo>
                  <a:pt x="0" y="2197"/>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8263673" y="2953681"/>
            <a:ext cx="104086" cy="104322"/>
          </a:xfrm>
          <a:custGeom>
            <a:avLst/>
            <a:gdLst/>
            <a:ahLst/>
            <a:cxnLst/>
            <a:rect l="l" t="t" r="r" b="b"/>
            <a:pathLst>
              <a:path w="3972" h="3981" extrusionOk="0">
                <a:moveTo>
                  <a:pt x="0" y="1"/>
                </a:moveTo>
                <a:lnTo>
                  <a:pt x="0" y="3981"/>
                </a:lnTo>
                <a:lnTo>
                  <a:pt x="3972" y="3981"/>
                </a:lnTo>
                <a:lnTo>
                  <a:pt x="397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 name="Google Shape;17;p2"/>
          <p:cNvGrpSpPr/>
          <p:nvPr/>
        </p:nvGrpSpPr>
        <p:grpSpPr>
          <a:xfrm>
            <a:off x="8263682" y="-434366"/>
            <a:ext cx="188886" cy="1181531"/>
            <a:chOff x="2877432" y="975334"/>
            <a:chExt cx="188886" cy="1181531"/>
          </a:xfrm>
        </p:grpSpPr>
        <p:sp>
          <p:nvSpPr>
            <p:cNvPr id="18" name="Google Shape;18;p2"/>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2"/>
          <p:cNvSpPr/>
          <p:nvPr/>
        </p:nvSpPr>
        <p:spPr>
          <a:xfrm>
            <a:off x="8485996" y="1614632"/>
            <a:ext cx="80502" cy="80476"/>
          </a:xfrm>
          <a:custGeom>
            <a:avLst/>
            <a:gdLst/>
            <a:ahLst/>
            <a:cxnLst/>
            <a:rect l="l" t="t" r="r" b="b"/>
            <a:pathLst>
              <a:path w="3072" h="3071" extrusionOk="0">
                <a:moveTo>
                  <a:pt x="1" y="0"/>
                </a:moveTo>
                <a:lnTo>
                  <a:pt x="1" y="3070"/>
                </a:lnTo>
                <a:lnTo>
                  <a:pt x="3071" y="3070"/>
                </a:lnTo>
                <a:lnTo>
                  <a:pt x="3071"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 name="Google Shape;22;p2"/>
          <p:cNvGrpSpPr/>
          <p:nvPr/>
        </p:nvGrpSpPr>
        <p:grpSpPr>
          <a:xfrm>
            <a:off x="3090746" y="-533657"/>
            <a:ext cx="98059" cy="1147596"/>
            <a:chOff x="3347921" y="16006"/>
            <a:chExt cx="98059" cy="1147596"/>
          </a:xfrm>
        </p:grpSpPr>
        <p:sp>
          <p:nvSpPr>
            <p:cNvPr id="23" name="Google Shape;23;p2"/>
            <p:cNvSpPr/>
            <p:nvPr/>
          </p:nvSpPr>
          <p:spPr>
            <a:xfrm>
              <a:off x="3347921" y="1065280"/>
              <a:ext cx="98059" cy="98321"/>
            </a:xfrm>
            <a:custGeom>
              <a:avLst/>
              <a:gdLst/>
              <a:ahLst/>
              <a:cxnLst/>
              <a:rect l="l" t="t" r="r" b="b"/>
              <a:pathLst>
                <a:path w="3742" h="3752" fill="none" extrusionOk="0">
                  <a:moveTo>
                    <a:pt x="0" y="1"/>
                  </a:moveTo>
                  <a:lnTo>
                    <a:pt x="3741" y="1"/>
                  </a:lnTo>
                  <a:lnTo>
                    <a:pt x="3741" y="3751"/>
                  </a:lnTo>
                  <a:lnTo>
                    <a:pt x="0" y="3751"/>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3392705" y="16006"/>
              <a:ext cx="8464" cy="894665"/>
            </a:xfrm>
            <a:custGeom>
              <a:avLst/>
              <a:gdLst/>
              <a:ahLst/>
              <a:cxnLst/>
              <a:rect l="l" t="t" r="r" b="b"/>
              <a:pathLst>
                <a:path w="323" h="34141" extrusionOk="0">
                  <a:moveTo>
                    <a:pt x="157" y="1"/>
                  </a:moveTo>
                  <a:lnTo>
                    <a:pt x="1" y="34141"/>
                  </a:lnTo>
                  <a:lnTo>
                    <a:pt x="323" y="34141"/>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 name="Google Shape;25;p2"/>
          <p:cNvGrpSpPr/>
          <p:nvPr/>
        </p:nvGrpSpPr>
        <p:grpSpPr>
          <a:xfrm>
            <a:off x="4892771" y="-340112"/>
            <a:ext cx="121172" cy="760495"/>
            <a:chOff x="5245196" y="3136513"/>
            <a:chExt cx="121172" cy="760495"/>
          </a:xfrm>
        </p:grpSpPr>
        <p:sp>
          <p:nvSpPr>
            <p:cNvPr id="26" name="Google Shape;26;p2"/>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 name="Google Shape;28;p2"/>
          <p:cNvGrpSpPr/>
          <p:nvPr/>
        </p:nvGrpSpPr>
        <p:grpSpPr>
          <a:xfrm>
            <a:off x="250617" y="2402301"/>
            <a:ext cx="188650" cy="2468354"/>
            <a:chOff x="250617" y="2402301"/>
            <a:chExt cx="188650" cy="2468354"/>
          </a:xfrm>
        </p:grpSpPr>
        <p:sp>
          <p:nvSpPr>
            <p:cNvPr id="29" name="Google Shape;29;p2"/>
            <p:cNvSpPr/>
            <p:nvPr/>
          </p:nvSpPr>
          <p:spPr>
            <a:xfrm>
              <a:off x="250617" y="4681770"/>
              <a:ext cx="188650" cy="188886"/>
            </a:xfrm>
            <a:custGeom>
              <a:avLst/>
              <a:gdLst/>
              <a:ahLst/>
              <a:cxnLst/>
              <a:rect l="l" t="t" r="r" b="b"/>
              <a:pathLst>
                <a:path w="7199" h="7208" fill="none" extrusionOk="0">
                  <a:moveTo>
                    <a:pt x="0" y="1"/>
                  </a:moveTo>
                  <a:lnTo>
                    <a:pt x="7198" y="1"/>
                  </a:lnTo>
                  <a:lnTo>
                    <a:pt x="7198" y="7207"/>
                  </a:lnTo>
                  <a:lnTo>
                    <a:pt x="0" y="7207"/>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278316" y="4166291"/>
              <a:ext cx="133226" cy="133226"/>
            </a:xfrm>
            <a:custGeom>
              <a:avLst/>
              <a:gdLst/>
              <a:ahLst/>
              <a:cxnLst/>
              <a:rect l="l" t="t" r="r" b="b"/>
              <a:pathLst>
                <a:path w="5084" h="5084" fill="none" extrusionOk="0">
                  <a:moveTo>
                    <a:pt x="1" y="0"/>
                  </a:moveTo>
                  <a:lnTo>
                    <a:pt x="5084" y="0"/>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304573" y="3689098"/>
              <a:ext cx="80476" cy="80476"/>
            </a:xfrm>
            <a:custGeom>
              <a:avLst/>
              <a:gdLst/>
              <a:ahLst/>
              <a:cxnLst/>
              <a:rect l="l" t="t" r="r" b="b"/>
              <a:pathLst>
                <a:path w="3071" h="3071" fill="none" extrusionOk="0">
                  <a:moveTo>
                    <a:pt x="1" y="0"/>
                  </a:moveTo>
                  <a:lnTo>
                    <a:pt x="3071" y="0"/>
                  </a:lnTo>
                  <a:lnTo>
                    <a:pt x="3071" y="3071"/>
                  </a:lnTo>
                  <a:lnTo>
                    <a:pt x="1" y="3071"/>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340710" y="2402301"/>
              <a:ext cx="8464" cy="1011487"/>
            </a:xfrm>
            <a:custGeom>
              <a:avLst/>
              <a:gdLst/>
              <a:ahLst/>
              <a:cxnLst/>
              <a:rect l="l" t="t" r="r" b="b"/>
              <a:pathLst>
                <a:path w="323" h="38599" extrusionOk="0">
                  <a:moveTo>
                    <a:pt x="157" y="1"/>
                  </a:moveTo>
                  <a:lnTo>
                    <a:pt x="0" y="38599"/>
                  </a:lnTo>
                  <a:lnTo>
                    <a:pt x="322" y="38599"/>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 name="Google Shape;33;p2"/>
          <p:cNvSpPr/>
          <p:nvPr/>
        </p:nvSpPr>
        <p:spPr>
          <a:xfrm>
            <a:off x="8935726" y="10"/>
            <a:ext cx="8464" cy="2519637"/>
          </a:xfrm>
          <a:custGeom>
            <a:avLst/>
            <a:gdLst/>
            <a:ahLst/>
            <a:cxnLst/>
            <a:rect l="l" t="t" r="r" b="b"/>
            <a:pathLst>
              <a:path w="323" h="96151" extrusionOk="0">
                <a:moveTo>
                  <a:pt x="166" y="0"/>
                </a:moveTo>
                <a:lnTo>
                  <a:pt x="1" y="96150"/>
                </a:lnTo>
                <a:lnTo>
                  <a:pt x="323" y="96150"/>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646863" y="21446"/>
            <a:ext cx="8464" cy="1689069"/>
          </a:xfrm>
          <a:custGeom>
            <a:avLst/>
            <a:gdLst/>
            <a:ahLst/>
            <a:cxnLst/>
            <a:rect l="l" t="t" r="r" b="b"/>
            <a:pathLst>
              <a:path w="323" h="64456" extrusionOk="0">
                <a:moveTo>
                  <a:pt x="166" y="0"/>
                </a:moveTo>
                <a:lnTo>
                  <a:pt x="1" y="64456"/>
                </a:lnTo>
                <a:lnTo>
                  <a:pt x="322" y="64456"/>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 name="Google Shape;35;p2"/>
          <p:cNvGrpSpPr/>
          <p:nvPr/>
        </p:nvGrpSpPr>
        <p:grpSpPr>
          <a:xfrm>
            <a:off x="2038689" y="173907"/>
            <a:ext cx="57599" cy="831799"/>
            <a:chOff x="2038689" y="173907"/>
            <a:chExt cx="57599" cy="831799"/>
          </a:xfrm>
        </p:grpSpPr>
        <p:sp>
          <p:nvSpPr>
            <p:cNvPr id="36" name="Google Shape;36;p2"/>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mc:Choice xmlns:p14="http://schemas.microsoft.com/office/powerpoint/2010/main" Requires="p14">
      <p:transition>
        <p14:reveal/>
      </p:transition>
    </mc:Choice>
    <mc:Fallback>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p:cSld name="CUSTOM_5">
    <p:spTree>
      <p:nvGrpSpPr>
        <p:cNvPr id="1" name="Shape 424"/>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p14:reveal/>
      </p:transition>
    </mc:Choice>
    <mc:Fallback>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425"/>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p14:reveal/>
      </p:transition>
    </mc:Choice>
    <mc:Fallback>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8"/>
        <p:cNvGrpSpPr/>
        <p:nvPr/>
      </p:nvGrpSpPr>
      <p:grpSpPr>
        <a:xfrm>
          <a:off x="0" y="0"/>
          <a:ext cx="0" cy="0"/>
          <a:chOff x="0" y="0"/>
          <a:chExt cx="0" cy="0"/>
        </a:xfrm>
      </p:grpSpPr>
      <p:sp>
        <p:nvSpPr>
          <p:cNvPr id="39" name="Google Shape;39;p3"/>
          <p:cNvSpPr/>
          <p:nvPr/>
        </p:nvSpPr>
        <p:spPr>
          <a:xfrm>
            <a:off x="7202390" y="916059"/>
            <a:ext cx="121434" cy="121434"/>
          </a:xfrm>
          <a:custGeom>
            <a:avLst/>
            <a:gdLst/>
            <a:ahLst/>
            <a:cxnLst/>
            <a:rect l="l" t="t" r="r" b="b"/>
            <a:pathLst>
              <a:path w="4634" h="4634" extrusionOk="0">
                <a:moveTo>
                  <a:pt x="0" y="1"/>
                </a:moveTo>
                <a:lnTo>
                  <a:pt x="0" y="4634"/>
                </a:lnTo>
                <a:lnTo>
                  <a:pt x="4633" y="4634"/>
                </a:lnTo>
                <a:lnTo>
                  <a:pt x="4633"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3"/>
          <p:cNvSpPr/>
          <p:nvPr/>
        </p:nvSpPr>
        <p:spPr>
          <a:xfrm>
            <a:off x="8263673" y="2953681"/>
            <a:ext cx="104086" cy="104322"/>
          </a:xfrm>
          <a:custGeom>
            <a:avLst/>
            <a:gdLst/>
            <a:ahLst/>
            <a:cxnLst/>
            <a:rect l="l" t="t" r="r" b="b"/>
            <a:pathLst>
              <a:path w="3972" h="3981" extrusionOk="0">
                <a:moveTo>
                  <a:pt x="0" y="1"/>
                </a:moveTo>
                <a:lnTo>
                  <a:pt x="0" y="3981"/>
                </a:lnTo>
                <a:lnTo>
                  <a:pt x="3972" y="3981"/>
                </a:lnTo>
                <a:lnTo>
                  <a:pt x="397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 name="Google Shape;41;p3"/>
          <p:cNvGrpSpPr/>
          <p:nvPr/>
        </p:nvGrpSpPr>
        <p:grpSpPr>
          <a:xfrm>
            <a:off x="8263682" y="-434366"/>
            <a:ext cx="188886" cy="1181531"/>
            <a:chOff x="2877432" y="975334"/>
            <a:chExt cx="188886" cy="1181531"/>
          </a:xfrm>
        </p:grpSpPr>
        <p:sp>
          <p:nvSpPr>
            <p:cNvPr id="42" name="Google Shape;42;p3"/>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3"/>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3"/>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3"/>
          <p:cNvSpPr/>
          <p:nvPr/>
        </p:nvSpPr>
        <p:spPr>
          <a:xfrm>
            <a:off x="8485996" y="1614632"/>
            <a:ext cx="80502" cy="80476"/>
          </a:xfrm>
          <a:custGeom>
            <a:avLst/>
            <a:gdLst/>
            <a:ahLst/>
            <a:cxnLst/>
            <a:rect l="l" t="t" r="r" b="b"/>
            <a:pathLst>
              <a:path w="3072" h="3071" extrusionOk="0">
                <a:moveTo>
                  <a:pt x="1" y="0"/>
                </a:moveTo>
                <a:lnTo>
                  <a:pt x="1" y="3070"/>
                </a:lnTo>
                <a:lnTo>
                  <a:pt x="3071" y="3070"/>
                </a:lnTo>
                <a:lnTo>
                  <a:pt x="3071"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 name="Google Shape;46;p3"/>
          <p:cNvGrpSpPr/>
          <p:nvPr/>
        </p:nvGrpSpPr>
        <p:grpSpPr>
          <a:xfrm>
            <a:off x="3643898" y="-436198"/>
            <a:ext cx="133252" cy="1952377"/>
            <a:chOff x="6780548" y="337714"/>
            <a:chExt cx="133252" cy="1952377"/>
          </a:xfrm>
        </p:grpSpPr>
        <p:sp>
          <p:nvSpPr>
            <p:cNvPr id="47" name="Google Shape;47;p3"/>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3"/>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 name="Google Shape;49;p3"/>
          <p:cNvSpPr/>
          <p:nvPr/>
        </p:nvSpPr>
        <p:spPr>
          <a:xfrm>
            <a:off x="8935726" y="10"/>
            <a:ext cx="8464" cy="2519637"/>
          </a:xfrm>
          <a:custGeom>
            <a:avLst/>
            <a:gdLst/>
            <a:ahLst/>
            <a:cxnLst/>
            <a:rect l="l" t="t" r="r" b="b"/>
            <a:pathLst>
              <a:path w="323" h="96151" extrusionOk="0">
                <a:moveTo>
                  <a:pt x="166" y="0"/>
                </a:moveTo>
                <a:lnTo>
                  <a:pt x="1" y="96150"/>
                </a:lnTo>
                <a:lnTo>
                  <a:pt x="323" y="96150"/>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0" name="Google Shape;50;p3"/>
          <p:cNvGrpSpPr/>
          <p:nvPr/>
        </p:nvGrpSpPr>
        <p:grpSpPr>
          <a:xfrm>
            <a:off x="8008096" y="2108910"/>
            <a:ext cx="199001" cy="2139769"/>
            <a:chOff x="8008096" y="2108910"/>
            <a:chExt cx="199001" cy="2139769"/>
          </a:xfrm>
        </p:grpSpPr>
        <p:sp>
          <p:nvSpPr>
            <p:cNvPr id="51" name="Google Shape;51;p3"/>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3"/>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 name="Google Shape;53;p3"/>
          <p:cNvGrpSpPr/>
          <p:nvPr/>
        </p:nvGrpSpPr>
        <p:grpSpPr>
          <a:xfrm>
            <a:off x="520996" y="1091548"/>
            <a:ext cx="199001" cy="2139769"/>
            <a:chOff x="8008096" y="2108910"/>
            <a:chExt cx="199001" cy="2139769"/>
          </a:xfrm>
        </p:grpSpPr>
        <p:sp>
          <p:nvSpPr>
            <p:cNvPr id="54" name="Google Shape;54;p3"/>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3"/>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6" name="Google Shape;56;p3"/>
          <p:cNvSpPr txBox="1">
            <a:spLocks noGrp="1"/>
          </p:cNvSpPr>
          <p:nvPr>
            <p:ph type="ctrTitle"/>
          </p:nvPr>
        </p:nvSpPr>
        <p:spPr>
          <a:xfrm>
            <a:off x="2031287" y="1742775"/>
            <a:ext cx="2622000" cy="8373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000000"/>
              </a:buClr>
              <a:buSzPts val="1200"/>
              <a:buNone/>
              <a:defRPr sz="4800">
                <a:solidFill>
                  <a:schemeClr val="lt1"/>
                </a:solidFill>
              </a:defRPr>
            </a:lvl1pPr>
            <a:lvl2pPr lvl="1" rtl="0">
              <a:spcBef>
                <a:spcPts val="0"/>
              </a:spcBef>
              <a:spcAft>
                <a:spcPts val="0"/>
              </a:spcAft>
              <a:buClr>
                <a:srgbClr val="000000"/>
              </a:buClr>
              <a:buSzPts val="1200"/>
              <a:buNone/>
              <a:defRPr sz="1200">
                <a:solidFill>
                  <a:srgbClr val="000000"/>
                </a:solidFill>
              </a:defRPr>
            </a:lvl2pPr>
            <a:lvl3pPr lvl="2" rtl="0">
              <a:spcBef>
                <a:spcPts val="0"/>
              </a:spcBef>
              <a:spcAft>
                <a:spcPts val="0"/>
              </a:spcAft>
              <a:buClr>
                <a:srgbClr val="000000"/>
              </a:buClr>
              <a:buSzPts val="1200"/>
              <a:buNone/>
              <a:defRPr sz="1200">
                <a:solidFill>
                  <a:srgbClr val="000000"/>
                </a:solidFill>
              </a:defRPr>
            </a:lvl3pPr>
            <a:lvl4pPr lvl="3" rtl="0">
              <a:spcBef>
                <a:spcPts val="0"/>
              </a:spcBef>
              <a:spcAft>
                <a:spcPts val="0"/>
              </a:spcAft>
              <a:buClr>
                <a:srgbClr val="000000"/>
              </a:buClr>
              <a:buSzPts val="1200"/>
              <a:buNone/>
              <a:defRPr sz="1200">
                <a:solidFill>
                  <a:srgbClr val="000000"/>
                </a:solidFill>
              </a:defRPr>
            </a:lvl4pPr>
            <a:lvl5pPr lvl="4" rtl="0">
              <a:spcBef>
                <a:spcPts val="0"/>
              </a:spcBef>
              <a:spcAft>
                <a:spcPts val="0"/>
              </a:spcAft>
              <a:buClr>
                <a:srgbClr val="000000"/>
              </a:buClr>
              <a:buSzPts val="1200"/>
              <a:buNone/>
              <a:defRPr sz="1200">
                <a:solidFill>
                  <a:srgbClr val="000000"/>
                </a:solidFill>
              </a:defRPr>
            </a:lvl5pPr>
            <a:lvl6pPr lvl="5" rtl="0">
              <a:spcBef>
                <a:spcPts val="0"/>
              </a:spcBef>
              <a:spcAft>
                <a:spcPts val="0"/>
              </a:spcAft>
              <a:buClr>
                <a:srgbClr val="000000"/>
              </a:buClr>
              <a:buSzPts val="1200"/>
              <a:buNone/>
              <a:defRPr sz="1200">
                <a:solidFill>
                  <a:srgbClr val="000000"/>
                </a:solidFill>
              </a:defRPr>
            </a:lvl6pPr>
            <a:lvl7pPr lvl="6" rtl="0">
              <a:spcBef>
                <a:spcPts val="0"/>
              </a:spcBef>
              <a:spcAft>
                <a:spcPts val="0"/>
              </a:spcAft>
              <a:buClr>
                <a:srgbClr val="000000"/>
              </a:buClr>
              <a:buSzPts val="1200"/>
              <a:buNone/>
              <a:defRPr sz="1200">
                <a:solidFill>
                  <a:srgbClr val="000000"/>
                </a:solidFill>
              </a:defRPr>
            </a:lvl7pPr>
            <a:lvl8pPr lvl="7" rtl="0">
              <a:spcBef>
                <a:spcPts val="0"/>
              </a:spcBef>
              <a:spcAft>
                <a:spcPts val="0"/>
              </a:spcAft>
              <a:buClr>
                <a:srgbClr val="000000"/>
              </a:buClr>
              <a:buSzPts val="1200"/>
              <a:buNone/>
              <a:defRPr sz="1200">
                <a:solidFill>
                  <a:srgbClr val="000000"/>
                </a:solidFill>
              </a:defRPr>
            </a:lvl8pPr>
            <a:lvl9pPr lvl="8" rtl="0">
              <a:spcBef>
                <a:spcPts val="0"/>
              </a:spcBef>
              <a:spcAft>
                <a:spcPts val="0"/>
              </a:spcAft>
              <a:buClr>
                <a:srgbClr val="000000"/>
              </a:buClr>
              <a:buSzPts val="1200"/>
              <a:buNone/>
              <a:defRPr sz="1200">
                <a:solidFill>
                  <a:srgbClr val="000000"/>
                </a:solidFill>
              </a:defRPr>
            </a:lvl9pPr>
          </a:lstStyle>
          <a:p>
            <a:endParaRPr/>
          </a:p>
        </p:txBody>
      </p:sp>
      <p:sp>
        <p:nvSpPr>
          <p:cNvPr id="57" name="Google Shape;57;p3"/>
          <p:cNvSpPr txBox="1">
            <a:spLocks noGrp="1"/>
          </p:cNvSpPr>
          <p:nvPr>
            <p:ph type="subTitle" idx="1"/>
          </p:nvPr>
        </p:nvSpPr>
        <p:spPr>
          <a:xfrm>
            <a:off x="1791587" y="2417450"/>
            <a:ext cx="3101400" cy="1048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58" name="Google Shape;58;p3"/>
          <p:cNvSpPr txBox="1">
            <a:spLocks noGrp="1"/>
          </p:cNvSpPr>
          <p:nvPr>
            <p:ph type="title" idx="2" hasCustomPrompt="1"/>
          </p:nvPr>
        </p:nvSpPr>
        <p:spPr>
          <a:xfrm>
            <a:off x="5834900" y="2122225"/>
            <a:ext cx="981000" cy="577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000000"/>
              </a:buClr>
              <a:buSzPts val="4800"/>
              <a:buNone/>
              <a:defRPr sz="6000"/>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Tree>
  </p:cSld>
  <p:clrMapOvr>
    <a:masterClrMapping/>
  </p:clrMapOvr>
  <mc:AlternateContent xmlns:mc="http://schemas.openxmlformats.org/markup-compatibility/2006">
    <mc:Choice xmlns:p14="http://schemas.microsoft.com/office/powerpoint/2010/main" Requires="p14">
      <p:transition>
        <p14:reveal/>
      </p:transition>
    </mc:Choice>
    <mc:Fallback>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59"/>
        <p:cNvGrpSpPr/>
        <p:nvPr/>
      </p:nvGrpSpPr>
      <p:grpSpPr>
        <a:xfrm>
          <a:off x="0" y="0"/>
          <a:ext cx="0" cy="0"/>
          <a:chOff x="0" y="0"/>
          <a:chExt cx="0" cy="0"/>
        </a:xfrm>
      </p:grpSpPr>
      <p:sp>
        <p:nvSpPr>
          <p:cNvPr id="60" name="Google Shape;60;p4"/>
          <p:cNvSpPr txBox="1">
            <a:spLocks noGrp="1"/>
          </p:cNvSpPr>
          <p:nvPr>
            <p:ph type="body" idx="1"/>
          </p:nvPr>
        </p:nvSpPr>
        <p:spPr>
          <a:xfrm>
            <a:off x="618825" y="1679175"/>
            <a:ext cx="3534300" cy="2090100"/>
          </a:xfrm>
          <a:prstGeom prst="rect">
            <a:avLst/>
          </a:prstGeom>
        </p:spPr>
        <p:txBody>
          <a:bodyPr spcFirstLastPara="1" wrap="square" lIns="91425" tIns="91425" rIns="91425" bIns="91425" anchor="t" anchorCtr="0">
            <a:noAutofit/>
          </a:bodyPr>
          <a:lstStyle>
            <a:lvl1pPr marL="457200" lvl="0" indent="-342900">
              <a:lnSpc>
                <a:spcPct val="100000"/>
              </a:lnSpc>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61" name="Google Shape;61;p4"/>
          <p:cNvSpPr txBox="1">
            <a:spLocks noGrp="1"/>
          </p:cNvSpPr>
          <p:nvPr>
            <p:ph type="ctrTitle"/>
          </p:nvPr>
        </p:nvSpPr>
        <p:spPr>
          <a:xfrm>
            <a:off x="618825" y="411675"/>
            <a:ext cx="26865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62" name="Google Shape;62;p4"/>
          <p:cNvSpPr/>
          <p:nvPr/>
        </p:nvSpPr>
        <p:spPr>
          <a:xfrm>
            <a:off x="720000" y="469012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4"/>
          <p:cNvSpPr/>
          <p:nvPr/>
        </p:nvSpPr>
        <p:spPr>
          <a:xfrm>
            <a:off x="2058475" y="4152200"/>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4"/>
          <p:cNvSpPr/>
          <p:nvPr/>
        </p:nvSpPr>
        <p:spPr>
          <a:xfrm>
            <a:off x="1432075" y="4296400"/>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4"/>
          <p:cNvSpPr/>
          <p:nvPr/>
        </p:nvSpPr>
        <p:spPr>
          <a:xfrm>
            <a:off x="2194725" y="4474775"/>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4"/>
          <p:cNvSpPr/>
          <p:nvPr/>
        </p:nvSpPr>
        <p:spPr>
          <a:xfrm>
            <a:off x="1585475" y="4695513"/>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 name="Google Shape;67;p4"/>
          <p:cNvGrpSpPr/>
          <p:nvPr/>
        </p:nvGrpSpPr>
        <p:grpSpPr>
          <a:xfrm>
            <a:off x="8148521" y="3004593"/>
            <a:ext cx="98059" cy="1147596"/>
            <a:chOff x="3347921" y="16006"/>
            <a:chExt cx="98059" cy="1147596"/>
          </a:xfrm>
        </p:grpSpPr>
        <p:sp>
          <p:nvSpPr>
            <p:cNvPr id="68" name="Google Shape;68;p4"/>
            <p:cNvSpPr/>
            <p:nvPr/>
          </p:nvSpPr>
          <p:spPr>
            <a:xfrm>
              <a:off x="3347921" y="1065280"/>
              <a:ext cx="98059" cy="98321"/>
            </a:xfrm>
            <a:custGeom>
              <a:avLst/>
              <a:gdLst/>
              <a:ahLst/>
              <a:cxnLst/>
              <a:rect l="l" t="t" r="r" b="b"/>
              <a:pathLst>
                <a:path w="3742" h="3752" fill="none" extrusionOk="0">
                  <a:moveTo>
                    <a:pt x="0" y="1"/>
                  </a:moveTo>
                  <a:lnTo>
                    <a:pt x="3741" y="1"/>
                  </a:lnTo>
                  <a:lnTo>
                    <a:pt x="3741" y="3751"/>
                  </a:lnTo>
                  <a:lnTo>
                    <a:pt x="0" y="3751"/>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4"/>
            <p:cNvSpPr/>
            <p:nvPr/>
          </p:nvSpPr>
          <p:spPr>
            <a:xfrm>
              <a:off x="3392705" y="16006"/>
              <a:ext cx="8464" cy="894665"/>
            </a:xfrm>
            <a:custGeom>
              <a:avLst/>
              <a:gdLst/>
              <a:ahLst/>
              <a:cxnLst/>
              <a:rect l="l" t="t" r="r" b="b"/>
              <a:pathLst>
                <a:path w="323" h="34141" extrusionOk="0">
                  <a:moveTo>
                    <a:pt x="157" y="1"/>
                  </a:moveTo>
                  <a:lnTo>
                    <a:pt x="1" y="34141"/>
                  </a:lnTo>
                  <a:lnTo>
                    <a:pt x="323" y="34141"/>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 name="Google Shape;70;p4"/>
          <p:cNvGrpSpPr/>
          <p:nvPr/>
        </p:nvGrpSpPr>
        <p:grpSpPr>
          <a:xfrm>
            <a:off x="281421" y="3769263"/>
            <a:ext cx="121172" cy="760495"/>
            <a:chOff x="5245196" y="3136513"/>
            <a:chExt cx="121172" cy="760495"/>
          </a:xfrm>
        </p:grpSpPr>
        <p:sp>
          <p:nvSpPr>
            <p:cNvPr id="71" name="Google Shape;71;p4"/>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4"/>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 name="Google Shape;73;p4"/>
          <p:cNvGrpSpPr/>
          <p:nvPr/>
        </p:nvGrpSpPr>
        <p:grpSpPr>
          <a:xfrm>
            <a:off x="8534739" y="4069632"/>
            <a:ext cx="57599" cy="831799"/>
            <a:chOff x="2038689" y="173907"/>
            <a:chExt cx="57599" cy="831799"/>
          </a:xfrm>
        </p:grpSpPr>
        <p:sp>
          <p:nvSpPr>
            <p:cNvPr id="74" name="Google Shape;74;p4"/>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4"/>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 name="Google Shape;76;p4"/>
          <p:cNvSpPr/>
          <p:nvPr/>
        </p:nvSpPr>
        <p:spPr>
          <a:xfrm>
            <a:off x="7686100" y="4568875"/>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4"/>
          <p:cNvSpPr/>
          <p:nvPr/>
        </p:nvSpPr>
        <p:spPr>
          <a:xfrm>
            <a:off x="8868125" y="3769263"/>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mc:Choice xmlns:p14="http://schemas.microsoft.com/office/powerpoint/2010/main" Requires="p14">
      <p:transition>
        <p14:reveal/>
      </p:transition>
    </mc:Choice>
    <mc:Fallback>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78"/>
        <p:cNvGrpSpPr/>
        <p:nvPr/>
      </p:nvGrpSpPr>
      <p:grpSpPr>
        <a:xfrm>
          <a:off x="0" y="0"/>
          <a:ext cx="0" cy="0"/>
          <a:chOff x="0" y="0"/>
          <a:chExt cx="0" cy="0"/>
        </a:xfrm>
      </p:grpSpPr>
      <p:sp>
        <p:nvSpPr>
          <p:cNvPr id="79" name="Google Shape;79;p5"/>
          <p:cNvSpPr txBox="1">
            <a:spLocks noGrp="1"/>
          </p:cNvSpPr>
          <p:nvPr>
            <p:ph type="ctrTitle"/>
          </p:nvPr>
        </p:nvSpPr>
        <p:spPr>
          <a:xfrm>
            <a:off x="923625" y="1196026"/>
            <a:ext cx="982200" cy="5778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Clr>
                <a:srgbClr val="000000"/>
              </a:buClr>
              <a:buSzPts val="1800"/>
              <a:buFont typeface="Fira Sans Condensed Medium"/>
              <a:buNone/>
              <a:defRPr sz="24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80" name="Google Shape;80;p5"/>
          <p:cNvSpPr txBox="1">
            <a:spLocks noGrp="1"/>
          </p:cNvSpPr>
          <p:nvPr>
            <p:ph type="subTitle" idx="1"/>
          </p:nvPr>
        </p:nvSpPr>
        <p:spPr>
          <a:xfrm>
            <a:off x="923637" y="1684093"/>
            <a:ext cx="2620500" cy="111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81" name="Google Shape;81;p5"/>
          <p:cNvSpPr txBox="1">
            <a:spLocks noGrp="1"/>
          </p:cNvSpPr>
          <p:nvPr>
            <p:ph type="ctrTitle" idx="2"/>
          </p:nvPr>
        </p:nvSpPr>
        <p:spPr>
          <a:xfrm>
            <a:off x="7050379" y="1196025"/>
            <a:ext cx="1137300" cy="577800"/>
          </a:xfrm>
          <a:prstGeom prst="rect">
            <a:avLst/>
          </a:prstGeom>
          <a:ln>
            <a:noFill/>
          </a:ln>
        </p:spPr>
        <p:txBody>
          <a:bodyPr spcFirstLastPara="1" wrap="square" lIns="91425" tIns="91425" rIns="91425" bIns="91425" anchor="b" anchorCtr="0">
            <a:noAutofit/>
          </a:bodyPr>
          <a:lstStyle>
            <a:lvl1pPr lvl="0" algn="r" rtl="0">
              <a:spcBef>
                <a:spcPts val="0"/>
              </a:spcBef>
              <a:spcAft>
                <a:spcPts val="0"/>
              </a:spcAft>
              <a:buClr>
                <a:srgbClr val="000000"/>
              </a:buClr>
              <a:buSzPts val="1800"/>
              <a:buFont typeface="Fira Sans Condensed Medium"/>
              <a:buNone/>
              <a:defRPr sz="24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82" name="Google Shape;82;p5"/>
          <p:cNvSpPr txBox="1">
            <a:spLocks noGrp="1"/>
          </p:cNvSpPr>
          <p:nvPr>
            <p:ph type="subTitle" idx="3"/>
          </p:nvPr>
        </p:nvSpPr>
        <p:spPr>
          <a:xfrm>
            <a:off x="5450166" y="1684093"/>
            <a:ext cx="2737500" cy="1112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83" name="Google Shape;83;p5"/>
          <p:cNvSpPr txBox="1">
            <a:spLocks noGrp="1"/>
          </p:cNvSpPr>
          <p:nvPr>
            <p:ph type="ctrTitle" idx="4"/>
          </p:nvPr>
        </p:nvSpPr>
        <p:spPr>
          <a:xfrm>
            <a:off x="618825" y="411675"/>
            <a:ext cx="46182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84" name="Google Shape;84;p5"/>
          <p:cNvSpPr/>
          <p:nvPr/>
        </p:nvSpPr>
        <p:spPr>
          <a:xfrm>
            <a:off x="7131388" y="365350"/>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5"/>
          <p:cNvSpPr/>
          <p:nvPr/>
        </p:nvSpPr>
        <p:spPr>
          <a:xfrm>
            <a:off x="8403188" y="2183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5"/>
          <p:cNvSpPr/>
          <p:nvPr/>
        </p:nvSpPr>
        <p:spPr>
          <a:xfrm>
            <a:off x="7776788" y="3625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5"/>
          <p:cNvSpPr/>
          <p:nvPr/>
        </p:nvSpPr>
        <p:spPr>
          <a:xfrm>
            <a:off x="8539438" y="5409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8" name="Google Shape;88;p5"/>
          <p:cNvGrpSpPr/>
          <p:nvPr/>
        </p:nvGrpSpPr>
        <p:grpSpPr>
          <a:xfrm>
            <a:off x="6626134" y="-164562"/>
            <a:ext cx="121172" cy="760495"/>
            <a:chOff x="5245196" y="3136513"/>
            <a:chExt cx="121172" cy="760495"/>
          </a:xfrm>
        </p:grpSpPr>
        <p:sp>
          <p:nvSpPr>
            <p:cNvPr id="89" name="Google Shape;89;p5"/>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5"/>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1" name="Google Shape;91;p5"/>
          <p:cNvSpPr/>
          <p:nvPr/>
        </p:nvSpPr>
        <p:spPr>
          <a:xfrm>
            <a:off x="318213" y="4418900"/>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5"/>
          <p:cNvSpPr/>
          <p:nvPr/>
        </p:nvSpPr>
        <p:spPr>
          <a:xfrm>
            <a:off x="454463" y="4741475"/>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mc:Choice xmlns:p14="http://schemas.microsoft.com/office/powerpoint/2010/main" Requires="p14">
      <p:transition>
        <p14:reveal/>
      </p:transition>
    </mc:Choice>
    <mc:Fallback>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69"/>
        <p:cNvGrpSpPr/>
        <p:nvPr/>
      </p:nvGrpSpPr>
      <p:grpSpPr>
        <a:xfrm>
          <a:off x="0" y="0"/>
          <a:ext cx="0" cy="0"/>
          <a:chOff x="0" y="0"/>
          <a:chExt cx="0" cy="0"/>
        </a:xfrm>
      </p:grpSpPr>
      <p:sp>
        <p:nvSpPr>
          <p:cNvPr id="170" name="Google Shape;170;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171" name="Google Shape;171;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72" name="Google Shape;172;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Tree>
  </p:cSld>
  <p:clrMapOvr>
    <a:masterClrMapping/>
  </p:clrMapOvr>
  <mc:AlternateContent xmlns:mc="http://schemas.openxmlformats.org/markup-compatibility/2006">
    <mc:Choice xmlns:p14="http://schemas.microsoft.com/office/powerpoint/2010/main" Requires="p14">
      <p:transition>
        <p14:reveal/>
      </p:transition>
    </mc:Choice>
    <mc:Fallback>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256"/>
        <p:cNvGrpSpPr/>
        <p:nvPr/>
      </p:nvGrpSpPr>
      <p:grpSpPr>
        <a:xfrm>
          <a:off x="0" y="0"/>
          <a:ext cx="0" cy="0"/>
          <a:chOff x="0" y="0"/>
          <a:chExt cx="0" cy="0"/>
        </a:xfrm>
      </p:grpSpPr>
      <p:sp>
        <p:nvSpPr>
          <p:cNvPr id="257" name="Google Shape;257;p13"/>
          <p:cNvSpPr txBox="1">
            <a:spLocks noGrp="1"/>
          </p:cNvSpPr>
          <p:nvPr>
            <p:ph type="subTitle" idx="1"/>
          </p:nvPr>
        </p:nvSpPr>
        <p:spPr>
          <a:xfrm>
            <a:off x="6429027" y="3829680"/>
            <a:ext cx="24282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258" name="Google Shape;258;p13"/>
          <p:cNvSpPr/>
          <p:nvPr/>
        </p:nvSpPr>
        <p:spPr>
          <a:xfrm>
            <a:off x="7647375" y="949600"/>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13"/>
          <p:cNvSpPr/>
          <p:nvPr/>
        </p:nvSpPr>
        <p:spPr>
          <a:xfrm>
            <a:off x="8985850" y="4116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13"/>
          <p:cNvSpPr/>
          <p:nvPr/>
        </p:nvSpPr>
        <p:spPr>
          <a:xfrm>
            <a:off x="8359450" y="5558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3"/>
          <p:cNvSpPr/>
          <p:nvPr/>
        </p:nvSpPr>
        <p:spPr>
          <a:xfrm>
            <a:off x="9122100" y="7342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3"/>
          <p:cNvSpPr/>
          <p:nvPr/>
        </p:nvSpPr>
        <p:spPr>
          <a:xfrm>
            <a:off x="8798600" y="108865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13"/>
          <p:cNvSpPr/>
          <p:nvPr/>
        </p:nvSpPr>
        <p:spPr>
          <a:xfrm>
            <a:off x="6099342" y="-150600"/>
            <a:ext cx="96045" cy="95462"/>
          </a:xfrm>
          <a:custGeom>
            <a:avLst/>
            <a:gdLst/>
            <a:ahLst/>
            <a:cxnLst/>
            <a:rect l="l" t="t" r="r" b="b"/>
            <a:pathLst>
              <a:path w="3128" h="3109" extrusionOk="0">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13"/>
          <p:cNvSpPr/>
          <p:nvPr/>
        </p:nvSpPr>
        <p:spPr>
          <a:xfrm>
            <a:off x="6702523" y="444536"/>
            <a:ext cx="95493" cy="95462"/>
          </a:xfrm>
          <a:custGeom>
            <a:avLst/>
            <a:gdLst/>
            <a:ahLst/>
            <a:cxnLst/>
            <a:rect l="l" t="t" r="r" b="b"/>
            <a:pathLst>
              <a:path w="3110" h="3109" extrusionOk="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3"/>
          <p:cNvSpPr/>
          <p:nvPr/>
        </p:nvSpPr>
        <p:spPr>
          <a:xfrm>
            <a:off x="5904975" y="143222"/>
            <a:ext cx="82259" cy="82259"/>
          </a:xfrm>
          <a:custGeom>
            <a:avLst/>
            <a:gdLst/>
            <a:ahLst/>
            <a:cxnLst/>
            <a:rect l="l" t="t" r="r" b="b"/>
            <a:pathLst>
              <a:path w="2679" h="2679" extrusionOk="0">
                <a:moveTo>
                  <a:pt x="1" y="1"/>
                </a:moveTo>
                <a:lnTo>
                  <a:pt x="1" y="2679"/>
                </a:lnTo>
                <a:lnTo>
                  <a:pt x="2679" y="2679"/>
                </a:lnTo>
                <a:lnTo>
                  <a:pt x="2679"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3"/>
          <p:cNvSpPr/>
          <p:nvPr/>
        </p:nvSpPr>
        <p:spPr>
          <a:xfrm>
            <a:off x="285750" y="4542650"/>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3"/>
          <p:cNvSpPr/>
          <p:nvPr/>
        </p:nvSpPr>
        <p:spPr>
          <a:xfrm>
            <a:off x="439150" y="480340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13"/>
          <p:cNvSpPr txBox="1">
            <a:spLocks noGrp="1"/>
          </p:cNvSpPr>
          <p:nvPr>
            <p:ph type="ctrTitle"/>
          </p:nvPr>
        </p:nvSpPr>
        <p:spPr>
          <a:xfrm>
            <a:off x="970814" y="3396800"/>
            <a:ext cx="21525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endParaRPr/>
          </a:p>
        </p:txBody>
      </p:sp>
      <p:sp>
        <p:nvSpPr>
          <p:cNvPr id="269" name="Google Shape;269;p13"/>
          <p:cNvSpPr txBox="1">
            <a:spLocks noGrp="1"/>
          </p:cNvSpPr>
          <p:nvPr>
            <p:ph type="subTitle" idx="2"/>
          </p:nvPr>
        </p:nvSpPr>
        <p:spPr>
          <a:xfrm>
            <a:off x="970814" y="3829680"/>
            <a:ext cx="24282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270" name="Google Shape;270;p13"/>
          <p:cNvSpPr txBox="1">
            <a:spLocks noGrp="1"/>
          </p:cNvSpPr>
          <p:nvPr>
            <p:ph type="title" idx="3" hasCustomPrompt="1"/>
          </p:nvPr>
        </p:nvSpPr>
        <p:spPr>
          <a:xfrm>
            <a:off x="970814" y="2645887"/>
            <a:ext cx="1753800" cy="5778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4800"/>
              <a:buNone/>
              <a:defRPr sz="4800">
                <a:solidFill>
                  <a:schemeClr val="accent2"/>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1" name="Google Shape;271;p13"/>
          <p:cNvSpPr txBox="1">
            <a:spLocks noGrp="1"/>
          </p:cNvSpPr>
          <p:nvPr>
            <p:ph type="ctrTitle" idx="4"/>
          </p:nvPr>
        </p:nvSpPr>
        <p:spPr>
          <a:xfrm>
            <a:off x="3690348" y="3396800"/>
            <a:ext cx="13866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endParaRPr/>
          </a:p>
        </p:txBody>
      </p:sp>
      <p:sp>
        <p:nvSpPr>
          <p:cNvPr id="272" name="Google Shape;272;p13"/>
          <p:cNvSpPr txBox="1">
            <a:spLocks noGrp="1"/>
          </p:cNvSpPr>
          <p:nvPr>
            <p:ph type="subTitle" idx="5"/>
          </p:nvPr>
        </p:nvSpPr>
        <p:spPr>
          <a:xfrm>
            <a:off x="3690341" y="3829680"/>
            <a:ext cx="24282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273" name="Google Shape;273;p13"/>
          <p:cNvSpPr txBox="1">
            <a:spLocks noGrp="1"/>
          </p:cNvSpPr>
          <p:nvPr>
            <p:ph type="title" idx="6" hasCustomPrompt="1"/>
          </p:nvPr>
        </p:nvSpPr>
        <p:spPr>
          <a:xfrm>
            <a:off x="3690341" y="2645887"/>
            <a:ext cx="1753800" cy="5778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4800"/>
              <a:buNone/>
              <a:defRPr sz="4800">
                <a:solidFill>
                  <a:schemeClr val="accent3"/>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4" name="Google Shape;274;p13"/>
          <p:cNvSpPr txBox="1">
            <a:spLocks noGrp="1"/>
          </p:cNvSpPr>
          <p:nvPr>
            <p:ph type="ctrTitle" idx="7"/>
          </p:nvPr>
        </p:nvSpPr>
        <p:spPr>
          <a:xfrm>
            <a:off x="618825" y="411675"/>
            <a:ext cx="45762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275" name="Google Shape;275;p13"/>
          <p:cNvSpPr txBox="1">
            <a:spLocks noGrp="1"/>
          </p:cNvSpPr>
          <p:nvPr>
            <p:ph type="ctrTitle" idx="8"/>
          </p:nvPr>
        </p:nvSpPr>
        <p:spPr>
          <a:xfrm>
            <a:off x="6428436" y="3377738"/>
            <a:ext cx="22518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endParaRPr/>
          </a:p>
        </p:txBody>
      </p:sp>
      <p:sp>
        <p:nvSpPr>
          <p:cNvPr id="276" name="Google Shape;276;p13"/>
          <p:cNvSpPr txBox="1">
            <a:spLocks noGrp="1"/>
          </p:cNvSpPr>
          <p:nvPr>
            <p:ph type="title" idx="9" hasCustomPrompt="1"/>
          </p:nvPr>
        </p:nvSpPr>
        <p:spPr>
          <a:xfrm>
            <a:off x="6428436" y="2645887"/>
            <a:ext cx="1753800" cy="5778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4800"/>
              <a:buNone/>
              <a:defRPr sz="4800">
                <a:solidFill>
                  <a:schemeClr val="accent1"/>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7" name="Google Shape;277;p13"/>
          <p:cNvSpPr txBox="1">
            <a:spLocks noGrp="1"/>
          </p:cNvSpPr>
          <p:nvPr>
            <p:ph type="ctrTitle" idx="13"/>
          </p:nvPr>
        </p:nvSpPr>
        <p:spPr>
          <a:xfrm>
            <a:off x="6429027" y="3396800"/>
            <a:ext cx="22518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endParaRPr/>
          </a:p>
        </p:txBody>
      </p:sp>
    </p:spTree>
  </p:cSld>
  <p:clrMapOvr>
    <a:masterClrMapping/>
  </p:clrMapOvr>
  <mc:AlternateContent xmlns:mc="http://schemas.openxmlformats.org/markup-compatibility/2006">
    <mc:Choice xmlns:p14="http://schemas.microsoft.com/office/powerpoint/2010/main" Requires="p14">
      <p:transition>
        <p14:reveal/>
      </p:transition>
    </mc:Choice>
    <mc:Fallback>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four columns">
  <p:cSld name="CUSTOM_2">
    <p:spTree>
      <p:nvGrpSpPr>
        <p:cNvPr id="1" name="Shape 333"/>
        <p:cNvGrpSpPr/>
        <p:nvPr/>
      </p:nvGrpSpPr>
      <p:grpSpPr>
        <a:xfrm>
          <a:off x="0" y="0"/>
          <a:ext cx="0" cy="0"/>
          <a:chOff x="0" y="0"/>
          <a:chExt cx="0" cy="0"/>
        </a:xfrm>
      </p:grpSpPr>
      <p:sp>
        <p:nvSpPr>
          <p:cNvPr id="334" name="Google Shape;334;p17"/>
          <p:cNvSpPr txBox="1">
            <a:spLocks noGrp="1"/>
          </p:cNvSpPr>
          <p:nvPr>
            <p:ph type="ctrTitle"/>
          </p:nvPr>
        </p:nvSpPr>
        <p:spPr>
          <a:xfrm>
            <a:off x="1218541" y="1373195"/>
            <a:ext cx="1881300" cy="644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0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35" name="Google Shape;335;p17"/>
          <p:cNvSpPr txBox="1">
            <a:spLocks noGrp="1"/>
          </p:cNvSpPr>
          <p:nvPr>
            <p:ph type="subTitle" idx="1"/>
          </p:nvPr>
        </p:nvSpPr>
        <p:spPr>
          <a:xfrm>
            <a:off x="1218541" y="1865495"/>
            <a:ext cx="1881300" cy="64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36" name="Google Shape;336;p17"/>
          <p:cNvSpPr txBox="1">
            <a:spLocks noGrp="1"/>
          </p:cNvSpPr>
          <p:nvPr>
            <p:ph type="ctrTitle" idx="2"/>
          </p:nvPr>
        </p:nvSpPr>
        <p:spPr>
          <a:xfrm>
            <a:off x="6054555" y="1373195"/>
            <a:ext cx="1881300" cy="644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0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37" name="Google Shape;337;p17"/>
          <p:cNvSpPr txBox="1">
            <a:spLocks noGrp="1"/>
          </p:cNvSpPr>
          <p:nvPr>
            <p:ph type="subTitle" idx="3"/>
          </p:nvPr>
        </p:nvSpPr>
        <p:spPr>
          <a:xfrm>
            <a:off x="6054555" y="1865495"/>
            <a:ext cx="1881300" cy="64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38" name="Google Shape;338;p17"/>
          <p:cNvSpPr txBox="1">
            <a:spLocks noGrp="1"/>
          </p:cNvSpPr>
          <p:nvPr>
            <p:ph type="ctrTitle" idx="4"/>
          </p:nvPr>
        </p:nvSpPr>
        <p:spPr>
          <a:xfrm>
            <a:off x="1218541" y="2778806"/>
            <a:ext cx="1881300" cy="644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0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39" name="Google Shape;339;p17"/>
          <p:cNvSpPr txBox="1">
            <a:spLocks noGrp="1"/>
          </p:cNvSpPr>
          <p:nvPr>
            <p:ph type="subTitle" idx="5"/>
          </p:nvPr>
        </p:nvSpPr>
        <p:spPr>
          <a:xfrm>
            <a:off x="1116841" y="3271106"/>
            <a:ext cx="2084700" cy="64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40" name="Google Shape;340;p17"/>
          <p:cNvSpPr txBox="1">
            <a:spLocks noGrp="1"/>
          </p:cNvSpPr>
          <p:nvPr>
            <p:ph type="ctrTitle" idx="6"/>
          </p:nvPr>
        </p:nvSpPr>
        <p:spPr>
          <a:xfrm>
            <a:off x="6054555" y="2778806"/>
            <a:ext cx="1881300" cy="644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0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41" name="Google Shape;341;p17"/>
          <p:cNvSpPr txBox="1">
            <a:spLocks noGrp="1"/>
          </p:cNvSpPr>
          <p:nvPr>
            <p:ph type="subTitle" idx="7"/>
          </p:nvPr>
        </p:nvSpPr>
        <p:spPr>
          <a:xfrm>
            <a:off x="6054555" y="3271106"/>
            <a:ext cx="1881300" cy="64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42" name="Google Shape;342;p17"/>
          <p:cNvSpPr txBox="1">
            <a:spLocks noGrp="1"/>
          </p:cNvSpPr>
          <p:nvPr>
            <p:ph type="ctrTitle" idx="8"/>
          </p:nvPr>
        </p:nvSpPr>
        <p:spPr>
          <a:xfrm>
            <a:off x="618825" y="411675"/>
            <a:ext cx="47277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343" name="Google Shape;343;p17"/>
          <p:cNvSpPr/>
          <p:nvPr/>
        </p:nvSpPr>
        <p:spPr>
          <a:xfrm>
            <a:off x="7647375" y="949600"/>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17"/>
          <p:cNvSpPr/>
          <p:nvPr/>
        </p:nvSpPr>
        <p:spPr>
          <a:xfrm>
            <a:off x="8985850" y="4116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17"/>
          <p:cNvSpPr/>
          <p:nvPr/>
        </p:nvSpPr>
        <p:spPr>
          <a:xfrm>
            <a:off x="8359450" y="5558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17"/>
          <p:cNvSpPr/>
          <p:nvPr/>
        </p:nvSpPr>
        <p:spPr>
          <a:xfrm>
            <a:off x="9122100" y="7342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17"/>
          <p:cNvSpPr/>
          <p:nvPr/>
        </p:nvSpPr>
        <p:spPr>
          <a:xfrm>
            <a:off x="8798600" y="108865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17"/>
          <p:cNvSpPr/>
          <p:nvPr/>
        </p:nvSpPr>
        <p:spPr>
          <a:xfrm>
            <a:off x="6099342" y="-150600"/>
            <a:ext cx="96045" cy="95462"/>
          </a:xfrm>
          <a:custGeom>
            <a:avLst/>
            <a:gdLst/>
            <a:ahLst/>
            <a:cxnLst/>
            <a:rect l="l" t="t" r="r" b="b"/>
            <a:pathLst>
              <a:path w="3128" h="3109" extrusionOk="0">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17"/>
          <p:cNvSpPr/>
          <p:nvPr/>
        </p:nvSpPr>
        <p:spPr>
          <a:xfrm>
            <a:off x="6702523" y="444536"/>
            <a:ext cx="95493" cy="95462"/>
          </a:xfrm>
          <a:custGeom>
            <a:avLst/>
            <a:gdLst/>
            <a:ahLst/>
            <a:cxnLst/>
            <a:rect l="l" t="t" r="r" b="b"/>
            <a:pathLst>
              <a:path w="3110" h="3109" extrusionOk="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17"/>
          <p:cNvSpPr/>
          <p:nvPr/>
        </p:nvSpPr>
        <p:spPr>
          <a:xfrm>
            <a:off x="5904975" y="143222"/>
            <a:ext cx="82259" cy="82259"/>
          </a:xfrm>
          <a:custGeom>
            <a:avLst/>
            <a:gdLst/>
            <a:ahLst/>
            <a:cxnLst/>
            <a:rect l="l" t="t" r="r" b="b"/>
            <a:pathLst>
              <a:path w="2679" h="2679" extrusionOk="0">
                <a:moveTo>
                  <a:pt x="1" y="1"/>
                </a:moveTo>
                <a:lnTo>
                  <a:pt x="1" y="2679"/>
                </a:lnTo>
                <a:lnTo>
                  <a:pt x="2679" y="2679"/>
                </a:lnTo>
                <a:lnTo>
                  <a:pt x="2679"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17"/>
          <p:cNvSpPr/>
          <p:nvPr/>
        </p:nvSpPr>
        <p:spPr>
          <a:xfrm>
            <a:off x="303600" y="440172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17"/>
          <p:cNvSpPr/>
          <p:nvPr/>
        </p:nvSpPr>
        <p:spPr>
          <a:xfrm>
            <a:off x="816650" y="4612675"/>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mc:Choice xmlns:p14="http://schemas.microsoft.com/office/powerpoint/2010/main" Requires="p14">
      <p:transition>
        <p14:reveal/>
      </p:transition>
    </mc:Choice>
    <mc:Fallback>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hanks">
  <p:cSld name="CUSTOM_3">
    <p:spTree>
      <p:nvGrpSpPr>
        <p:cNvPr id="1" name="Shape 373"/>
        <p:cNvGrpSpPr/>
        <p:nvPr/>
      </p:nvGrpSpPr>
      <p:grpSpPr>
        <a:xfrm>
          <a:off x="0" y="0"/>
          <a:ext cx="0" cy="0"/>
          <a:chOff x="0" y="0"/>
          <a:chExt cx="0" cy="0"/>
        </a:xfrm>
      </p:grpSpPr>
      <p:sp>
        <p:nvSpPr>
          <p:cNvPr id="374" name="Google Shape;374;p19"/>
          <p:cNvSpPr txBox="1">
            <a:spLocks noGrp="1"/>
          </p:cNvSpPr>
          <p:nvPr>
            <p:ph type="title"/>
          </p:nvPr>
        </p:nvSpPr>
        <p:spPr>
          <a:xfrm>
            <a:off x="2471150" y="1830075"/>
            <a:ext cx="3823200" cy="1121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7200">
                <a:solidFill>
                  <a:schemeClr val="lt1"/>
                </a:solidFill>
              </a:defRPr>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375" name="Google Shape;375;p19"/>
          <p:cNvSpPr txBox="1">
            <a:spLocks noGrp="1"/>
          </p:cNvSpPr>
          <p:nvPr>
            <p:ph type="subTitle" idx="1"/>
          </p:nvPr>
        </p:nvSpPr>
        <p:spPr>
          <a:xfrm>
            <a:off x="2902550" y="540000"/>
            <a:ext cx="2960400" cy="1353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376" name="Google Shape;376;p19"/>
          <p:cNvSpPr txBox="1"/>
          <p:nvPr/>
        </p:nvSpPr>
        <p:spPr>
          <a:xfrm>
            <a:off x="2289500" y="3592806"/>
            <a:ext cx="4186500" cy="931500"/>
          </a:xfrm>
          <a:prstGeom prst="rect">
            <a:avLst/>
          </a:prstGeom>
          <a:noFill/>
          <a:ln>
            <a:noFill/>
          </a:ln>
        </p:spPr>
        <p:txBody>
          <a:bodyPr spcFirstLastPara="1" wrap="square" lIns="91425" tIns="91425" rIns="91425" bIns="91425" anchor="b" anchorCtr="0">
            <a:noAutofit/>
          </a:bodyPr>
          <a:lstStyle/>
          <a:p>
            <a:pPr marL="0" lvl="0" indent="0" algn="ctr" rtl="0">
              <a:lnSpc>
                <a:spcPct val="115000"/>
              </a:lnSpc>
              <a:spcBef>
                <a:spcPts val="300"/>
              </a:spcBef>
              <a:spcAft>
                <a:spcPts val="0"/>
              </a:spcAft>
              <a:buNone/>
            </a:pPr>
            <a:r>
              <a:rPr lang="en" sz="1000">
                <a:solidFill>
                  <a:schemeClr val="lt1"/>
                </a:solidFill>
                <a:latin typeface="Maven Pro"/>
                <a:ea typeface="Maven Pro"/>
                <a:cs typeface="Maven Pro"/>
                <a:sym typeface="Maven Pro"/>
              </a:rPr>
              <a:t>CREDITS: This presentation template was created by </a:t>
            </a:r>
            <a:r>
              <a:rPr lang="en" sz="1000">
                <a:solidFill>
                  <a:schemeClr val="accent1"/>
                </a:solidFill>
                <a:uFill>
                  <a:noFill/>
                </a:uFill>
                <a:latin typeface="Maven Pro"/>
                <a:ea typeface="Maven Pro"/>
                <a:cs typeface="Maven Pro"/>
                <a:sym typeface="Maven Pro"/>
                <a:hlinkClick r:id="rId2">
                  <a:extLst>
                    <a:ext uri="{A12FA001-AC4F-418D-AE19-62706E023703}">
                      <ahyp:hlinkClr xmlns:ahyp="http://schemas.microsoft.com/office/drawing/2018/hyperlinkcolor" val="tx"/>
                    </a:ext>
                  </a:extLst>
                </a:hlinkClick>
              </a:rPr>
              <a:t>Slidesgo</a:t>
            </a:r>
            <a:r>
              <a:rPr lang="en" sz="1000">
                <a:solidFill>
                  <a:schemeClr val="lt1"/>
                </a:solidFill>
                <a:latin typeface="Maven Pro"/>
                <a:ea typeface="Maven Pro"/>
                <a:cs typeface="Maven Pro"/>
                <a:sym typeface="Maven Pro"/>
              </a:rPr>
              <a:t>, including icons by </a:t>
            </a:r>
            <a:r>
              <a:rPr lang="en" sz="1000">
                <a:solidFill>
                  <a:schemeClr val="accent2"/>
                </a:solidFill>
                <a:uFill>
                  <a:noFill/>
                </a:uFill>
                <a:latin typeface="Maven Pro"/>
                <a:ea typeface="Maven Pro"/>
                <a:cs typeface="Maven Pro"/>
                <a:sym typeface="Maven Pro"/>
                <a:hlinkClick r:id="rId3">
                  <a:extLst>
                    <a:ext uri="{A12FA001-AC4F-418D-AE19-62706E023703}">
                      <ahyp:hlinkClr xmlns:ahyp="http://schemas.microsoft.com/office/drawing/2018/hyperlinkcolor" val="tx"/>
                    </a:ext>
                  </a:extLst>
                </a:hlinkClick>
              </a:rPr>
              <a:t>Flaticon</a:t>
            </a:r>
            <a:r>
              <a:rPr lang="en" sz="1000">
                <a:solidFill>
                  <a:schemeClr val="lt1"/>
                </a:solidFill>
                <a:latin typeface="Maven Pro"/>
                <a:ea typeface="Maven Pro"/>
                <a:cs typeface="Maven Pro"/>
                <a:sym typeface="Maven Pro"/>
              </a:rPr>
              <a:t>, and infographics &amp; images by </a:t>
            </a:r>
            <a:r>
              <a:rPr lang="en" sz="1000">
                <a:solidFill>
                  <a:schemeClr val="accent3"/>
                </a:solidFill>
                <a:uFill>
                  <a:noFill/>
                </a:uFill>
                <a:latin typeface="Maven Pro"/>
                <a:ea typeface="Maven Pro"/>
                <a:cs typeface="Maven Pro"/>
                <a:sym typeface="Maven Pro"/>
                <a:hlinkClick r:id="rId4">
                  <a:extLst>
                    <a:ext uri="{A12FA001-AC4F-418D-AE19-62706E023703}">
                      <ahyp:hlinkClr xmlns:ahyp="http://schemas.microsoft.com/office/drawing/2018/hyperlinkcolor" val="tx"/>
                    </a:ext>
                  </a:extLst>
                </a:hlinkClick>
              </a:rPr>
              <a:t>Freepik</a:t>
            </a:r>
            <a:endParaRPr sz="1000">
              <a:solidFill>
                <a:schemeClr val="accent3"/>
              </a:solidFill>
              <a:latin typeface="Maven Pro"/>
              <a:ea typeface="Maven Pro"/>
              <a:cs typeface="Maven Pro"/>
              <a:sym typeface="Maven Pro"/>
            </a:endParaRPr>
          </a:p>
        </p:txBody>
      </p:sp>
      <p:sp>
        <p:nvSpPr>
          <p:cNvPr id="377" name="Google Shape;377;p19"/>
          <p:cNvSpPr/>
          <p:nvPr/>
        </p:nvSpPr>
        <p:spPr>
          <a:xfrm>
            <a:off x="858247" y="1380669"/>
            <a:ext cx="130760" cy="131015"/>
          </a:xfrm>
          <a:custGeom>
            <a:avLst/>
            <a:gdLst/>
            <a:ahLst/>
            <a:cxnLst/>
            <a:rect l="l" t="t" r="r" b="b"/>
            <a:pathLst>
              <a:path w="4625" h="4634" extrusionOk="0">
                <a:moveTo>
                  <a:pt x="1" y="0"/>
                </a:moveTo>
                <a:lnTo>
                  <a:pt x="1" y="4633"/>
                </a:lnTo>
                <a:lnTo>
                  <a:pt x="4625" y="4633"/>
                </a:lnTo>
                <a:lnTo>
                  <a:pt x="4625"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19"/>
          <p:cNvSpPr/>
          <p:nvPr/>
        </p:nvSpPr>
        <p:spPr>
          <a:xfrm>
            <a:off x="1802448" y="4340187"/>
            <a:ext cx="131015" cy="131015"/>
          </a:xfrm>
          <a:custGeom>
            <a:avLst/>
            <a:gdLst/>
            <a:ahLst/>
            <a:cxnLst/>
            <a:rect l="l" t="t" r="r" b="b"/>
            <a:pathLst>
              <a:path w="4634" h="4634" extrusionOk="0">
                <a:moveTo>
                  <a:pt x="1" y="0"/>
                </a:moveTo>
                <a:lnTo>
                  <a:pt x="1" y="4633"/>
                </a:lnTo>
                <a:lnTo>
                  <a:pt x="4634" y="4633"/>
                </a:lnTo>
                <a:lnTo>
                  <a:pt x="4634"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19"/>
          <p:cNvSpPr/>
          <p:nvPr/>
        </p:nvSpPr>
        <p:spPr>
          <a:xfrm>
            <a:off x="7196621" y="809541"/>
            <a:ext cx="131015" cy="131015"/>
          </a:xfrm>
          <a:custGeom>
            <a:avLst/>
            <a:gdLst/>
            <a:ahLst/>
            <a:cxnLst/>
            <a:rect l="l" t="t" r="r" b="b"/>
            <a:pathLst>
              <a:path w="4634" h="4634" extrusionOk="0">
                <a:moveTo>
                  <a:pt x="0" y="1"/>
                </a:moveTo>
                <a:lnTo>
                  <a:pt x="0" y="4634"/>
                </a:lnTo>
                <a:lnTo>
                  <a:pt x="4633" y="4634"/>
                </a:lnTo>
                <a:lnTo>
                  <a:pt x="4633"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19"/>
          <p:cNvSpPr/>
          <p:nvPr/>
        </p:nvSpPr>
        <p:spPr>
          <a:xfrm>
            <a:off x="7826485" y="4005523"/>
            <a:ext cx="105796" cy="106050"/>
          </a:xfrm>
          <a:custGeom>
            <a:avLst/>
            <a:gdLst/>
            <a:ahLst/>
            <a:cxnLst/>
            <a:rect l="l" t="t" r="r" b="b"/>
            <a:pathLst>
              <a:path w="3742" h="3751" fill="none" extrusionOk="0">
                <a:moveTo>
                  <a:pt x="1" y="0"/>
                </a:moveTo>
                <a:lnTo>
                  <a:pt x="3742" y="0"/>
                </a:lnTo>
                <a:lnTo>
                  <a:pt x="3742" y="3750"/>
                </a:lnTo>
                <a:lnTo>
                  <a:pt x="1" y="3750"/>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19"/>
          <p:cNvSpPr/>
          <p:nvPr/>
        </p:nvSpPr>
        <p:spPr>
          <a:xfrm>
            <a:off x="6669747" y="3108456"/>
            <a:ext cx="62397" cy="62397"/>
          </a:xfrm>
          <a:custGeom>
            <a:avLst/>
            <a:gdLst/>
            <a:ahLst/>
            <a:cxnLst/>
            <a:rect l="l" t="t" r="r" b="b"/>
            <a:pathLst>
              <a:path w="2207" h="2207" fill="none" extrusionOk="0">
                <a:moveTo>
                  <a:pt x="0" y="1"/>
                </a:moveTo>
                <a:lnTo>
                  <a:pt x="2206" y="1"/>
                </a:lnTo>
                <a:lnTo>
                  <a:pt x="2206" y="2207"/>
                </a:lnTo>
                <a:lnTo>
                  <a:pt x="0" y="2207"/>
                </a:lnTo>
                <a:close/>
              </a:path>
            </a:pathLst>
          </a:custGeom>
          <a:noFill/>
          <a:ln w="13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19"/>
          <p:cNvSpPr/>
          <p:nvPr/>
        </p:nvSpPr>
        <p:spPr>
          <a:xfrm>
            <a:off x="2127273" y="2530788"/>
            <a:ext cx="112298" cy="112553"/>
          </a:xfrm>
          <a:custGeom>
            <a:avLst/>
            <a:gdLst/>
            <a:ahLst/>
            <a:cxnLst/>
            <a:rect l="l" t="t" r="r" b="b"/>
            <a:pathLst>
              <a:path w="3972" h="3981" fill="none" extrusionOk="0">
                <a:moveTo>
                  <a:pt x="1" y="1"/>
                </a:moveTo>
                <a:lnTo>
                  <a:pt x="3972" y="1"/>
                </a:lnTo>
                <a:lnTo>
                  <a:pt x="3972" y="3981"/>
                </a:lnTo>
                <a:lnTo>
                  <a:pt x="1" y="3981"/>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19"/>
          <p:cNvSpPr/>
          <p:nvPr/>
        </p:nvSpPr>
        <p:spPr>
          <a:xfrm>
            <a:off x="7418926" y="3240515"/>
            <a:ext cx="112298" cy="112553"/>
          </a:xfrm>
          <a:custGeom>
            <a:avLst/>
            <a:gdLst/>
            <a:ahLst/>
            <a:cxnLst/>
            <a:rect l="l" t="t" r="r" b="b"/>
            <a:pathLst>
              <a:path w="3972" h="3981" extrusionOk="0">
                <a:moveTo>
                  <a:pt x="0" y="1"/>
                </a:moveTo>
                <a:lnTo>
                  <a:pt x="0" y="3981"/>
                </a:lnTo>
                <a:lnTo>
                  <a:pt x="3972" y="3981"/>
                </a:lnTo>
                <a:lnTo>
                  <a:pt x="397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19"/>
          <p:cNvSpPr/>
          <p:nvPr/>
        </p:nvSpPr>
        <p:spPr>
          <a:xfrm>
            <a:off x="7751274" y="1218584"/>
            <a:ext cx="86853" cy="86825"/>
          </a:xfrm>
          <a:custGeom>
            <a:avLst/>
            <a:gdLst/>
            <a:ahLst/>
            <a:cxnLst/>
            <a:rect l="l" t="t" r="r" b="b"/>
            <a:pathLst>
              <a:path w="3072" h="3071" extrusionOk="0">
                <a:moveTo>
                  <a:pt x="1" y="0"/>
                </a:moveTo>
                <a:lnTo>
                  <a:pt x="1" y="3070"/>
                </a:lnTo>
                <a:lnTo>
                  <a:pt x="3071" y="3070"/>
                </a:lnTo>
                <a:lnTo>
                  <a:pt x="3071"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5" name="Google Shape;385;p19"/>
          <p:cNvGrpSpPr/>
          <p:nvPr/>
        </p:nvGrpSpPr>
        <p:grpSpPr>
          <a:xfrm>
            <a:off x="6669747" y="-389684"/>
            <a:ext cx="143766" cy="2106420"/>
            <a:chOff x="6780548" y="337714"/>
            <a:chExt cx="133252" cy="1952377"/>
          </a:xfrm>
        </p:grpSpPr>
        <p:sp>
          <p:nvSpPr>
            <p:cNvPr id="386" name="Google Shape;386;p19"/>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19"/>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8" name="Google Shape;388;p19"/>
          <p:cNvGrpSpPr/>
          <p:nvPr/>
        </p:nvGrpSpPr>
        <p:grpSpPr>
          <a:xfrm>
            <a:off x="1510029" y="507749"/>
            <a:ext cx="203534" cy="2663107"/>
            <a:chOff x="250617" y="2402301"/>
            <a:chExt cx="188650" cy="2468354"/>
          </a:xfrm>
        </p:grpSpPr>
        <p:sp>
          <p:nvSpPr>
            <p:cNvPr id="389" name="Google Shape;389;p19"/>
            <p:cNvSpPr/>
            <p:nvPr/>
          </p:nvSpPr>
          <p:spPr>
            <a:xfrm>
              <a:off x="250617" y="4681770"/>
              <a:ext cx="188650" cy="188886"/>
            </a:xfrm>
            <a:custGeom>
              <a:avLst/>
              <a:gdLst/>
              <a:ahLst/>
              <a:cxnLst/>
              <a:rect l="l" t="t" r="r" b="b"/>
              <a:pathLst>
                <a:path w="7199" h="7208" fill="none" extrusionOk="0">
                  <a:moveTo>
                    <a:pt x="0" y="1"/>
                  </a:moveTo>
                  <a:lnTo>
                    <a:pt x="7198" y="1"/>
                  </a:lnTo>
                  <a:lnTo>
                    <a:pt x="7198" y="7207"/>
                  </a:lnTo>
                  <a:lnTo>
                    <a:pt x="0" y="7207"/>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19"/>
            <p:cNvSpPr/>
            <p:nvPr/>
          </p:nvSpPr>
          <p:spPr>
            <a:xfrm>
              <a:off x="278316" y="4166291"/>
              <a:ext cx="133226" cy="133226"/>
            </a:xfrm>
            <a:custGeom>
              <a:avLst/>
              <a:gdLst/>
              <a:ahLst/>
              <a:cxnLst/>
              <a:rect l="l" t="t" r="r" b="b"/>
              <a:pathLst>
                <a:path w="5084" h="5084" fill="none" extrusionOk="0">
                  <a:moveTo>
                    <a:pt x="1" y="0"/>
                  </a:moveTo>
                  <a:lnTo>
                    <a:pt x="5084" y="0"/>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19"/>
            <p:cNvSpPr/>
            <p:nvPr/>
          </p:nvSpPr>
          <p:spPr>
            <a:xfrm>
              <a:off x="304573" y="3689098"/>
              <a:ext cx="80476" cy="80476"/>
            </a:xfrm>
            <a:custGeom>
              <a:avLst/>
              <a:gdLst/>
              <a:ahLst/>
              <a:cxnLst/>
              <a:rect l="l" t="t" r="r" b="b"/>
              <a:pathLst>
                <a:path w="3071" h="3071" fill="none" extrusionOk="0">
                  <a:moveTo>
                    <a:pt x="1" y="0"/>
                  </a:moveTo>
                  <a:lnTo>
                    <a:pt x="3071" y="0"/>
                  </a:lnTo>
                  <a:lnTo>
                    <a:pt x="3071" y="3071"/>
                  </a:lnTo>
                  <a:lnTo>
                    <a:pt x="1" y="3071"/>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19"/>
            <p:cNvSpPr/>
            <p:nvPr/>
          </p:nvSpPr>
          <p:spPr>
            <a:xfrm>
              <a:off x="340710" y="2402301"/>
              <a:ext cx="8464" cy="1011487"/>
            </a:xfrm>
            <a:custGeom>
              <a:avLst/>
              <a:gdLst/>
              <a:ahLst/>
              <a:cxnLst/>
              <a:rect l="l" t="t" r="r" b="b"/>
              <a:pathLst>
                <a:path w="323" h="38599" extrusionOk="0">
                  <a:moveTo>
                    <a:pt x="157" y="1"/>
                  </a:moveTo>
                  <a:lnTo>
                    <a:pt x="0" y="38599"/>
                  </a:lnTo>
                  <a:lnTo>
                    <a:pt x="322" y="38599"/>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3" name="Google Shape;393;p19"/>
          <p:cNvGrpSpPr/>
          <p:nvPr/>
        </p:nvGrpSpPr>
        <p:grpSpPr>
          <a:xfrm>
            <a:off x="385355" y="1380671"/>
            <a:ext cx="199237" cy="2828935"/>
            <a:chOff x="1608717" y="1280046"/>
            <a:chExt cx="199237" cy="2828935"/>
          </a:xfrm>
        </p:grpSpPr>
        <p:sp>
          <p:nvSpPr>
            <p:cNvPr id="394" name="Google Shape;394;p19"/>
            <p:cNvSpPr/>
            <p:nvPr/>
          </p:nvSpPr>
          <p:spPr>
            <a:xfrm>
              <a:off x="1608717" y="3909744"/>
              <a:ext cx="199237" cy="199237"/>
            </a:xfrm>
            <a:custGeom>
              <a:avLst/>
              <a:gdLst/>
              <a:ahLst/>
              <a:cxnLst/>
              <a:rect l="l" t="t" r="r" b="b"/>
              <a:pathLst>
                <a:path w="7603" h="7603" extrusionOk="0">
                  <a:moveTo>
                    <a:pt x="0" y="1"/>
                  </a:moveTo>
                  <a:lnTo>
                    <a:pt x="0" y="7602"/>
                  </a:lnTo>
                  <a:lnTo>
                    <a:pt x="7602" y="7602"/>
                  </a:lnTo>
                  <a:lnTo>
                    <a:pt x="760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19"/>
            <p:cNvSpPr/>
            <p:nvPr/>
          </p:nvSpPr>
          <p:spPr>
            <a:xfrm>
              <a:off x="1656175" y="3269477"/>
              <a:ext cx="104086" cy="104086"/>
            </a:xfrm>
            <a:custGeom>
              <a:avLst/>
              <a:gdLst/>
              <a:ahLst/>
              <a:cxnLst/>
              <a:rect l="l" t="t" r="r" b="b"/>
              <a:pathLst>
                <a:path w="3972" h="3972" extrusionOk="0">
                  <a:moveTo>
                    <a:pt x="0" y="1"/>
                  </a:moveTo>
                  <a:lnTo>
                    <a:pt x="0" y="3972"/>
                  </a:lnTo>
                  <a:lnTo>
                    <a:pt x="3971" y="3972"/>
                  </a:lnTo>
                  <a:lnTo>
                    <a:pt x="3971"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19"/>
            <p:cNvSpPr/>
            <p:nvPr/>
          </p:nvSpPr>
          <p:spPr>
            <a:xfrm>
              <a:off x="1704104" y="1280046"/>
              <a:ext cx="8464" cy="1794099"/>
            </a:xfrm>
            <a:custGeom>
              <a:avLst/>
              <a:gdLst/>
              <a:ahLst/>
              <a:cxnLst/>
              <a:rect l="l" t="t" r="r" b="b"/>
              <a:pathLst>
                <a:path w="323" h="68464" extrusionOk="0">
                  <a:moveTo>
                    <a:pt x="157" y="0"/>
                  </a:moveTo>
                  <a:lnTo>
                    <a:pt x="0" y="68464"/>
                  </a:lnTo>
                  <a:lnTo>
                    <a:pt x="322" y="68464"/>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7" name="Google Shape;397;p19"/>
          <p:cNvSpPr/>
          <p:nvPr/>
        </p:nvSpPr>
        <p:spPr>
          <a:xfrm>
            <a:off x="1050592" y="3209646"/>
            <a:ext cx="9132" cy="2718457"/>
          </a:xfrm>
          <a:custGeom>
            <a:avLst/>
            <a:gdLst/>
            <a:ahLst/>
            <a:cxnLst/>
            <a:rect l="l" t="t" r="r" b="b"/>
            <a:pathLst>
              <a:path w="323" h="96152" extrusionOk="0">
                <a:moveTo>
                  <a:pt x="166" y="1"/>
                </a:moveTo>
                <a:lnTo>
                  <a:pt x="1" y="96151"/>
                </a:lnTo>
                <a:lnTo>
                  <a:pt x="322" y="96151"/>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19"/>
          <p:cNvSpPr/>
          <p:nvPr/>
        </p:nvSpPr>
        <p:spPr>
          <a:xfrm>
            <a:off x="7090326" y="2590809"/>
            <a:ext cx="9132" cy="1822361"/>
          </a:xfrm>
          <a:custGeom>
            <a:avLst/>
            <a:gdLst/>
            <a:ahLst/>
            <a:cxnLst/>
            <a:rect l="l" t="t" r="r" b="b"/>
            <a:pathLst>
              <a:path w="323" h="64457" extrusionOk="0">
                <a:moveTo>
                  <a:pt x="157" y="1"/>
                </a:moveTo>
                <a:lnTo>
                  <a:pt x="0" y="64456"/>
                </a:lnTo>
                <a:lnTo>
                  <a:pt x="322" y="64456"/>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9" name="Google Shape;399;p19"/>
          <p:cNvGrpSpPr/>
          <p:nvPr/>
        </p:nvGrpSpPr>
        <p:grpSpPr>
          <a:xfrm>
            <a:off x="989005" y="-389666"/>
            <a:ext cx="62143" cy="897428"/>
            <a:chOff x="2038689" y="173907"/>
            <a:chExt cx="57599" cy="831799"/>
          </a:xfrm>
        </p:grpSpPr>
        <p:sp>
          <p:nvSpPr>
            <p:cNvPr id="400" name="Google Shape;400;p19"/>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19"/>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2" name="Google Shape;402;p19"/>
          <p:cNvGrpSpPr/>
          <p:nvPr/>
        </p:nvGrpSpPr>
        <p:grpSpPr>
          <a:xfrm>
            <a:off x="8568723" y="2184809"/>
            <a:ext cx="214702" cy="2308597"/>
            <a:chOff x="8008096" y="2108910"/>
            <a:chExt cx="199001" cy="2139769"/>
          </a:xfrm>
        </p:grpSpPr>
        <p:sp>
          <p:nvSpPr>
            <p:cNvPr id="403" name="Google Shape;403;p19"/>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19"/>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5" name="Google Shape;405;p19"/>
          <p:cNvSpPr/>
          <p:nvPr/>
        </p:nvSpPr>
        <p:spPr>
          <a:xfrm>
            <a:off x="6423211" y="3192659"/>
            <a:ext cx="86853" cy="86825"/>
          </a:xfrm>
          <a:custGeom>
            <a:avLst/>
            <a:gdLst/>
            <a:ahLst/>
            <a:cxnLst/>
            <a:rect l="l" t="t" r="r" b="b"/>
            <a:pathLst>
              <a:path w="3072" h="3071" extrusionOk="0">
                <a:moveTo>
                  <a:pt x="1" y="0"/>
                </a:moveTo>
                <a:lnTo>
                  <a:pt x="1" y="3070"/>
                </a:lnTo>
                <a:lnTo>
                  <a:pt x="3071" y="3070"/>
                </a:lnTo>
                <a:lnTo>
                  <a:pt x="3071"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6" name="Google Shape;406;p19"/>
          <p:cNvGrpSpPr/>
          <p:nvPr/>
        </p:nvGrpSpPr>
        <p:grpSpPr>
          <a:xfrm>
            <a:off x="8221223" y="9"/>
            <a:ext cx="214702" cy="2308597"/>
            <a:chOff x="8008096" y="2108910"/>
            <a:chExt cx="199001" cy="2139769"/>
          </a:xfrm>
        </p:grpSpPr>
        <p:sp>
          <p:nvSpPr>
            <p:cNvPr id="407" name="Google Shape;407;p19"/>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19"/>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mc:Choice xmlns:p14="http://schemas.microsoft.com/office/powerpoint/2010/main" Requires="p14">
      <p:transition>
        <p14:reveal/>
      </p:transition>
    </mc:Choice>
    <mc:Fallback>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list">
  <p:cSld name="CUSTOM_4">
    <p:spTree>
      <p:nvGrpSpPr>
        <p:cNvPr id="1" name="Shape 409"/>
        <p:cNvGrpSpPr/>
        <p:nvPr/>
      </p:nvGrpSpPr>
      <p:grpSpPr>
        <a:xfrm>
          <a:off x="0" y="0"/>
          <a:ext cx="0" cy="0"/>
          <a:chOff x="0" y="0"/>
          <a:chExt cx="0" cy="0"/>
        </a:xfrm>
      </p:grpSpPr>
      <p:sp>
        <p:nvSpPr>
          <p:cNvPr id="410" name="Google Shape;410;p20"/>
          <p:cNvSpPr txBox="1">
            <a:spLocks noGrp="1"/>
          </p:cNvSpPr>
          <p:nvPr>
            <p:ph type="body" idx="1"/>
          </p:nvPr>
        </p:nvSpPr>
        <p:spPr>
          <a:xfrm>
            <a:off x="597375" y="1063525"/>
            <a:ext cx="3908700" cy="3786900"/>
          </a:xfrm>
          <a:prstGeom prst="rect">
            <a:avLst/>
          </a:prstGeom>
        </p:spPr>
        <p:txBody>
          <a:bodyPr spcFirstLastPara="1" wrap="square" lIns="91425" tIns="91425" rIns="91425" bIns="91425" anchor="t" anchorCtr="0">
            <a:noAutofit/>
          </a:bodyPr>
          <a:lstStyle>
            <a:lvl1pPr marL="457200" lvl="0" indent="-292100" rtl="0">
              <a:lnSpc>
                <a:spcPct val="100000"/>
              </a:lnSpc>
              <a:spcBef>
                <a:spcPts val="0"/>
              </a:spcBef>
              <a:spcAft>
                <a:spcPts val="0"/>
              </a:spcAft>
              <a:buSzPts val="1000"/>
              <a:buFont typeface="Livvic Light"/>
              <a:buChar char="●"/>
              <a:defRPr sz="1200"/>
            </a:lvl1pPr>
            <a:lvl2pPr marL="914400" lvl="1" indent="-292100" rtl="0">
              <a:spcBef>
                <a:spcPts val="1600"/>
              </a:spcBef>
              <a:spcAft>
                <a:spcPts val="0"/>
              </a:spcAft>
              <a:buSzPts val="1000"/>
              <a:buFont typeface="Nunito Light"/>
              <a:buChar char="○"/>
              <a:defRPr/>
            </a:lvl2pPr>
            <a:lvl3pPr marL="1371600" lvl="2" indent="-292100" rtl="0">
              <a:spcBef>
                <a:spcPts val="1600"/>
              </a:spcBef>
              <a:spcAft>
                <a:spcPts val="0"/>
              </a:spcAft>
              <a:buSzPts val="1000"/>
              <a:buFont typeface="Nunito Light"/>
              <a:buChar char="■"/>
              <a:defRPr/>
            </a:lvl3pPr>
            <a:lvl4pPr marL="1828800" lvl="3" indent="-292100" rtl="0">
              <a:spcBef>
                <a:spcPts val="1600"/>
              </a:spcBef>
              <a:spcAft>
                <a:spcPts val="0"/>
              </a:spcAft>
              <a:buSzPts val="1000"/>
              <a:buFont typeface="Nunito Light"/>
              <a:buChar char="●"/>
              <a:defRPr/>
            </a:lvl4pPr>
            <a:lvl5pPr marL="2286000" lvl="4" indent="-292100" rtl="0">
              <a:spcBef>
                <a:spcPts val="1600"/>
              </a:spcBef>
              <a:spcAft>
                <a:spcPts val="0"/>
              </a:spcAft>
              <a:buSzPts val="1000"/>
              <a:buFont typeface="Nunito Light"/>
              <a:buChar char="○"/>
              <a:defRPr/>
            </a:lvl5pPr>
            <a:lvl6pPr marL="2743200" lvl="5" indent="-292100" rtl="0">
              <a:spcBef>
                <a:spcPts val="1600"/>
              </a:spcBef>
              <a:spcAft>
                <a:spcPts val="0"/>
              </a:spcAft>
              <a:buSzPts val="1000"/>
              <a:buFont typeface="Nunito Light"/>
              <a:buChar char="■"/>
              <a:defRPr/>
            </a:lvl6pPr>
            <a:lvl7pPr marL="3200400" lvl="6" indent="-292100" rtl="0">
              <a:spcBef>
                <a:spcPts val="1600"/>
              </a:spcBef>
              <a:spcAft>
                <a:spcPts val="0"/>
              </a:spcAft>
              <a:buSzPts val="1000"/>
              <a:buFont typeface="Nunito Light"/>
              <a:buChar char="●"/>
              <a:defRPr/>
            </a:lvl7pPr>
            <a:lvl8pPr marL="3657600" lvl="7" indent="-292100" rtl="0">
              <a:spcBef>
                <a:spcPts val="1600"/>
              </a:spcBef>
              <a:spcAft>
                <a:spcPts val="0"/>
              </a:spcAft>
              <a:buSzPts val="1000"/>
              <a:buFont typeface="Nunito Light"/>
              <a:buChar char="○"/>
              <a:defRPr/>
            </a:lvl8pPr>
            <a:lvl9pPr marL="4114800" lvl="8" indent="-292100" rtl="0">
              <a:spcBef>
                <a:spcPts val="1600"/>
              </a:spcBef>
              <a:spcAft>
                <a:spcPts val="1600"/>
              </a:spcAft>
              <a:buSzPts val="1000"/>
              <a:buFont typeface="Nunito Light"/>
              <a:buChar char="■"/>
              <a:defRPr/>
            </a:lvl9pPr>
          </a:lstStyle>
          <a:p>
            <a:endParaRPr/>
          </a:p>
        </p:txBody>
      </p:sp>
      <p:sp>
        <p:nvSpPr>
          <p:cNvPr id="411" name="Google Shape;411;p20"/>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412" name="Google Shape;412;p20"/>
          <p:cNvSpPr txBox="1">
            <a:spLocks noGrp="1"/>
          </p:cNvSpPr>
          <p:nvPr>
            <p:ph type="body" idx="2"/>
          </p:nvPr>
        </p:nvSpPr>
        <p:spPr>
          <a:xfrm>
            <a:off x="4690125" y="1063525"/>
            <a:ext cx="3908700" cy="3786900"/>
          </a:xfrm>
          <a:prstGeom prst="rect">
            <a:avLst/>
          </a:prstGeom>
        </p:spPr>
        <p:txBody>
          <a:bodyPr spcFirstLastPara="1" wrap="square" lIns="91425" tIns="91425" rIns="91425" bIns="91425" anchor="t" anchorCtr="0">
            <a:noAutofit/>
          </a:bodyPr>
          <a:lstStyle>
            <a:lvl1pPr marL="457200" lvl="0" indent="-292100" rtl="0">
              <a:lnSpc>
                <a:spcPct val="100000"/>
              </a:lnSpc>
              <a:spcBef>
                <a:spcPts val="0"/>
              </a:spcBef>
              <a:spcAft>
                <a:spcPts val="0"/>
              </a:spcAft>
              <a:buClr>
                <a:srgbClr val="EC5D37"/>
              </a:buClr>
              <a:buSzPts val="1000"/>
              <a:buFont typeface="Livvic Light"/>
              <a:buChar char="●"/>
              <a:defRPr sz="1200"/>
            </a:lvl1pPr>
            <a:lvl2pPr marL="914400" lvl="1" indent="-292100" rtl="0">
              <a:spcBef>
                <a:spcPts val="1600"/>
              </a:spcBef>
              <a:spcAft>
                <a:spcPts val="0"/>
              </a:spcAft>
              <a:buClr>
                <a:srgbClr val="FFC800"/>
              </a:buClr>
              <a:buSzPts val="1000"/>
              <a:buFont typeface="Nunito Light"/>
              <a:buChar char="○"/>
              <a:defRPr/>
            </a:lvl2pPr>
            <a:lvl3pPr marL="1371600" lvl="2" indent="-292100" rtl="0">
              <a:spcBef>
                <a:spcPts val="1600"/>
              </a:spcBef>
              <a:spcAft>
                <a:spcPts val="0"/>
              </a:spcAft>
              <a:buClr>
                <a:srgbClr val="FFC800"/>
              </a:buClr>
              <a:buSzPts val="1000"/>
              <a:buFont typeface="Nunito Light"/>
              <a:buChar char="■"/>
              <a:defRPr/>
            </a:lvl3pPr>
            <a:lvl4pPr marL="1828800" lvl="3" indent="-292100" rtl="0">
              <a:spcBef>
                <a:spcPts val="1600"/>
              </a:spcBef>
              <a:spcAft>
                <a:spcPts val="0"/>
              </a:spcAft>
              <a:buClr>
                <a:srgbClr val="FFC800"/>
              </a:buClr>
              <a:buSzPts val="1000"/>
              <a:buFont typeface="Nunito Light"/>
              <a:buChar char="●"/>
              <a:defRPr/>
            </a:lvl4pPr>
            <a:lvl5pPr marL="2286000" lvl="4" indent="-292100" rtl="0">
              <a:spcBef>
                <a:spcPts val="1600"/>
              </a:spcBef>
              <a:spcAft>
                <a:spcPts val="0"/>
              </a:spcAft>
              <a:buClr>
                <a:srgbClr val="434343"/>
              </a:buClr>
              <a:buSzPts val="1000"/>
              <a:buFont typeface="Nunito Light"/>
              <a:buChar char="○"/>
              <a:defRPr/>
            </a:lvl5pPr>
            <a:lvl6pPr marL="2743200" lvl="5" indent="-292100" rtl="0">
              <a:spcBef>
                <a:spcPts val="1600"/>
              </a:spcBef>
              <a:spcAft>
                <a:spcPts val="0"/>
              </a:spcAft>
              <a:buClr>
                <a:srgbClr val="434343"/>
              </a:buClr>
              <a:buSzPts val="1000"/>
              <a:buFont typeface="Nunito Light"/>
              <a:buChar char="■"/>
              <a:defRPr/>
            </a:lvl6pPr>
            <a:lvl7pPr marL="3200400" lvl="6" indent="-292100" rtl="0">
              <a:spcBef>
                <a:spcPts val="1600"/>
              </a:spcBef>
              <a:spcAft>
                <a:spcPts val="0"/>
              </a:spcAft>
              <a:buClr>
                <a:srgbClr val="434343"/>
              </a:buClr>
              <a:buSzPts val="1000"/>
              <a:buFont typeface="Nunito Light"/>
              <a:buChar char="●"/>
              <a:defRPr/>
            </a:lvl7pPr>
            <a:lvl8pPr marL="3657600" lvl="7" indent="-292100" rtl="0">
              <a:spcBef>
                <a:spcPts val="1600"/>
              </a:spcBef>
              <a:spcAft>
                <a:spcPts val="0"/>
              </a:spcAft>
              <a:buClr>
                <a:srgbClr val="434343"/>
              </a:buClr>
              <a:buSzPts val="1000"/>
              <a:buFont typeface="Nunito Light"/>
              <a:buChar char="○"/>
              <a:defRPr/>
            </a:lvl8pPr>
            <a:lvl9pPr marL="4114800" lvl="8" indent="-292100" rtl="0">
              <a:spcBef>
                <a:spcPts val="1600"/>
              </a:spcBef>
              <a:spcAft>
                <a:spcPts val="1600"/>
              </a:spcAft>
              <a:buClr>
                <a:srgbClr val="434343"/>
              </a:buClr>
              <a:buSzPts val="1000"/>
              <a:buFont typeface="Nunito Light"/>
              <a:buChar char="■"/>
              <a:defRPr/>
            </a:lvl9pPr>
          </a:lstStyle>
          <a:p>
            <a:endParaRPr/>
          </a:p>
        </p:txBody>
      </p:sp>
      <p:sp>
        <p:nvSpPr>
          <p:cNvPr id="413" name="Google Shape;413;p20"/>
          <p:cNvSpPr/>
          <p:nvPr/>
        </p:nvSpPr>
        <p:spPr>
          <a:xfrm>
            <a:off x="8829925" y="1123700"/>
            <a:ext cx="108650" cy="108625"/>
          </a:xfrm>
          <a:custGeom>
            <a:avLst/>
            <a:gdLst/>
            <a:ahLst/>
            <a:cxnLst/>
            <a:rect l="l" t="t" r="r" b="b"/>
            <a:pathLst>
              <a:path w="4346" h="4345" extrusionOk="0">
                <a:moveTo>
                  <a:pt x="4027" y="337"/>
                </a:moveTo>
                <a:lnTo>
                  <a:pt x="4027" y="4008"/>
                </a:lnTo>
                <a:lnTo>
                  <a:pt x="338" y="4008"/>
                </a:lnTo>
                <a:lnTo>
                  <a:pt x="338" y="337"/>
                </a:lnTo>
                <a:close/>
                <a:moveTo>
                  <a:pt x="1" y="0"/>
                </a:moveTo>
                <a:lnTo>
                  <a:pt x="1" y="4345"/>
                </a:lnTo>
                <a:lnTo>
                  <a:pt x="4346" y="4345"/>
                </a:lnTo>
                <a:lnTo>
                  <a:pt x="4346"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20"/>
          <p:cNvSpPr/>
          <p:nvPr/>
        </p:nvSpPr>
        <p:spPr>
          <a:xfrm>
            <a:off x="9156250" y="1340450"/>
            <a:ext cx="111450" cy="110975"/>
          </a:xfrm>
          <a:custGeom>
            <a:avLst/>
            <a:gdLst/>
            <a:ahLst/>
            <a:cxnLst/>
            <a:rect l="l" t="t" r="r" b="b"/>
            <a:pathLst>
              <a:path w="4458" h="4439" extrusionOk="0">
                <a:moveTo>
                  <a:pt x="4008" y="431"/>
                </a:moveTo>
                <a:lnTo>
                  <a:pt x="4008" y="4008"/>
                </a:lnTo>
                <a:lnTo>
                  <a:pt x="431" y="4008"/>
                </a:lnTo>
                <a:lnTo>
                  <a:pt x="431" y="431"/>
                </a:lnTo>
                <a:close/>
                <a:moveTo>
                  <a:pt x="0" y="1"/>
                </a:moveTo>
                <a:lnTo>
                  <a:pt x="0" y="4439"/>
                </a:lnTo>
                <a:lnTo>
                  <a:pt x="4457" y="4439"/>
                </a:lnTo>
                <a:lnTo>
                  <a:pt x="4457"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20"/>
          <p:cNvSpPr/>
          <p:nvPr/>
        </p:nvSpPr>
        <p:spPr>
          <a:xfrm>
            <a:off x="5809850" y="214400"/>
            <a:ext cx="108625" cy="108625"/>
          </a:xfrm>
          <a:custGeom>
            <a:avLst/>
            <a:gdLst/>
            <a:ahLst/>
            <a:cxnLst/>
            <a:rect l="l" t="t" r="r" b="b"/>
            <a:pathLst>
              <a:path w="4345" h="4345" extrusionOk="0">
                <a:moveTo>
                  <a:pt x="4008" y="337"/>
                </a:moveTo>
                <a:lnTo>
                  <a:pt x="4008" y="4008"/>
                </a:lnTo>
                <a:lnTo>
                  <a:pt x="337" y="4008"/>
                </a:lnTo>
                <a:lnTo>
                  <a:pt x="337" y="337"/>
                </a:lnTo>
                <a:close/>
                <a:moveTo>
                  <a:pt x="0" y="0"/>
                </a:moveTo>
                <a:lnTo>
                  <a:pt x="0" y="4345"/>
                </a:lnTo>
                <a:lnTo>
                  <a:pt x="4345" y="4345"/>
                </a:lnTo>
                <a:lnTo>
                  <a:pt x="4345"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20"/>
          <p:cNvSpPr/>
          <p:nvPr/>
        </p:nvSpPr>
        <p:spPr>
          <a:xfrm>
            <a:off x="7079800" y="420088"/>
            <a:ext cx="164825" cy="164375"/>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20"/>
          <p:cNvSpPr/>
          <p:nvPr/>
        </p:nvSpPr>
        <p:spPr>
          <a:xfrm>
            <a:off x="7952700" y="278513"/>
            <a:ext cx="44975" cy="44500"/>
          </a:xfrm>
          <a:custGeom>
            <a:avLst/>
            <a:gdLst/>
            <a:ahLst/>
            <a:cxnLst/>
            <a:rect l="l" t="t" r="r" b="b"/>
            <a:pathLst>
              <a:path w="1799" h="1780" extrusionOk="0">
                <a:moveTo>
                  <a:pt x="1" y="1"/>
                </a:moveTo>
                <a:lnTo>
                  <a:pt x="1" y="1780"/>
                </a:lnTo>
                <a:lnTo>
                  <a:pt x="1798" y="1780"/>
                </a:lnTo>
                <a:lnTo>
                  <a:pt x="1798"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20"/>
          <p:cNvSpPr/>
          <p:nvPr/>
        </p:nvSpPr>
        <p:spPr>
          <a:xfrm>
            <a:off x="7372450" y="-69325"/>
            <a:ext cx="155925" cy="155925"/>
          </a:xfrm>
          <a:custGeom>
            <a:avLst/>
            <a:gdLst/>
            <a:ahLst/>
            <a:cxnLst/>
            <a:rect l="l" t="t" r="r" b="b"/>
            <a:pathLst>
              <a:path w="6237" h="6237" extrusionOk="0">
                <a:moveTo>
                  <a:pt x="0" y="0"/>
                </a:moveTo>
                <a:lnTo>
                  <a:pt x="0" y="6236"/>
                </a:lnTo>
                <a:lnTo>
                  <a:pt x="6236" y="6236"/>
                </a:lnTo>
                <a:lnTo>
                  <a:pt x="6236"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20"/>
          <p:cNvSpPr/>
          <p:nvPr/>
        </p:nvSpPr>
        <p:spPr>
          <a:xfrm>
            <a:off x="8464275" y="355050"/>
            <a:ext cx="155925" cy="156400"/>
          </a:xfrm>
          <a:custGeom>
            <a:avLst/>
            <a:gdLst/>
            <a:ahLst/>
            <a:cxnLst/>
            <a:rect l="l" t="t" r="r" b="b"/>
            <a:pathLst>
              <a:path w="6237" h="6256" extrusionOk="0">
                <a:moveTo>
                  <a:pt x="1" y="1"/>
                </a:moveTo>
                <a:lnTo>
                  <a:pt x="1" y="6256"/>
                </a:lnTo>
                <a:lnTo>
                  <a:pt x="6237" y="6256"/>
                </a:lnTo>
                <a:lnTo>
                  <a:pt x="6237"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20"/>
          <p:cNvSpPr/>
          <p:nvPr/>
        </p:nvSpPr>
        <p:spPr>
          <a:xfrm>
            <a:off x="7264275" y="607363"/>
            <a:ext cx="122675" cy="122675"/>
          </a:xfrm>
          <a:custGeom>
            <a:avLst/>
            <a:gdLst/>
            <a:ahLst/>
            <a:cxnLst/>
            <a:rect l="l" t="t" r="r" b="b"/>
            <a:pathLst>
              <a:path w="4907" h="4907" extrusionOk="0">
                <a:moveTo>
                  <a:pt x="0" y="1"/>
                </a:moveTo>
                <a:lnTo>
                  <a:pt x="0" y="4907"/>
                </a:lnTo>
                <a:lnTo>
                  <a:pt x="4907" y="4907"/>
                </a:lnTo>
                <a:lnTo>
                  <a:pt x="4907"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20"/>
          <p:cNvSpPr/>
          <p:nvPr/>
        </p:nvSpPr>
        <p:spPr>
          <a:xfrm>
            <a:off x="6298850" y="907625"/>
            <a:ext cx="155925" cy="155900"/>
          </a:xfrm>
          <a:custGeom>
            <a:avLst/>
            <a:gdLst/>
            <a:ahLst/>
            <a:cxnLst/>
            <a:rect l="l" t="t" r="r" b="b"/>
            <a:pathLst>
              <a:path w="6237" h="6236" extrusionOk="0">
                <a:moveTo>
                  <a:pt x="1" y="0"/>
                </a:moveTo>
                <a:lnTo>
                  <a:pt x="1" y="6236"/>
                </a:lnTo>
                <a:lnTo>
                  <a:pt x="6237" y="6236"/>
                </a:lnTo>
                <a:lnTo>
                  <a:pt x="6237"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20"/>
          <p:cNvSpPr/>
          <p:nvPr/>
        </p:nvSpPr>
        <p:spPr>
          <a:xfrm>
            <a:off x="-83000" y="4540463"/>
            <a:ext cx="164825" cy="164375"/>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20"/>
          <p:cNvSpPr/>
          <p:nvPr/>
        </p:nvSpPr>
        <p:spPr>
          <a:xfrm>
            <a:off x="101475" y="4727738"/>
            <a:ext cx="122675" cy="122675"/>
          </a:xfrm>
          <a:custGeom>
            <a:avLst/>
            <a:gdLst/>
            <a:ahLst/>
            <a:cxnLst/>
            <a:rect l="l" t="t" r="r" b="b"/>
            <a:pathLst>
              <a:path w="4907" h="4907" extrusionOk="0">
                <a:moveTo>
                  <a:pt x="0" y="1"/>
                </a:moveTo>
                <a:lnTo>
                  <a:pt x="0" y="4907"/>
                </a:lnTo>
                <a:lnTo>
                  <a:pt x="4907" y="4907"/>
                </a:lnTo>
                <a:lnTo>
                  <a:pt x="4907"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mc:Choice xmlns:p14="http://schemas.microsoft.com/office/powerpoint/2010/main" Requires="p14">
      <p:transition>
        <p14:reveal/>
      </p:transition>
    </mc:Choice>
    <mc:Fallback>
      <p:transition>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1pPr>
            <a:lvl2pPr lvl="1">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2pPr>
            <a:lvl3pPr lvl="2">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3pPr>
            <a:lvl4pPr lvl="3">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4pPr>
            <a:lvl5pPr lvl="4">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5pPr>
            <a:lvl6pPr lvl="5">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6pPr>
            <a:lvl7pPr lvl="6">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7pPr>
            <a:lvl8pPr lvl="7">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8pPr>
            <a:lvl9pPr lvl="8">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1"/>
              </a:buClr>
              <a:buSzPts val="1800"/>
              <a:buFont typeface="Maven Pro"/>
              <a:buChar char="●"/>
              <a:defRPr sz="1800">
                <a:solidFill>
                  <a:schemeClr val="lt1"/>
                </a:solidFill>
                <a:latin typeface="Maven Pro"/>
                <a:ea typeface="Maven Pro"/>
                <a:cs typeface="Maven Pro"/>
                <a:sym typeface="Maven Pro"/>
              </a:defRPr>
            </a:lvl1pPr>
            <a:lvl2pPr marL="914400" lvl="1"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2pPr>
            <a:lvl3pPr marL="1371600" lvl="2"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3pPr>
            <a:lvl4pPr marL="1828800" lvl="3"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4pPr>
            <a:lvl5pPr marL="2286000" lvl="4"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5pPr>
            <a:lvl6pPr marL="2743200" lvl="5"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6pPr>
            <a:lvl7pPr marL="3200400" lvl="6"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7pPr>
            <a:lvl8pPr marL="3657600" lvl="7"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8pPr>
            <a:lvl9pPr marL="4114800" lvl="8" indent="-317500">
              <a:lnSpc>
                <a:spcPct val="115000"/>
              </a:lnSpc>
              <a:spcBef>
                <a:spcPts val="1600"/>
              </a:spcBef>
              <a:spcAft>
                <a:spcPts val="1600"/>
              </a:spcAft>
              <a:buClr>
                <a:schemeClr val="lt1"/>
              </a:buClr>
              <a:buSzPts val="1400"/>
              <a:buFont typeface="Maven Pro"/>
              <a:buChar char="■"/>
              <a:defRPr>
                <a:solidFill>
                  <a:schemeClr val="lt1"/>
                </a:solidFill>
                <a:latin typeface="Maven Pro"/>
                <a:ea typeface="Maven Pro"/>
                <a:cs typeface="Maven Pro"/>
                <a:sym typeface="Maven Pr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5" r:id="rId5"/>
    <p:sldLayoutId id="2147483659" r:id="rId6"/>
    <p:sldLayoutId id="2147483663" r:id="rId7"/>
    <p:sldLayoutId id="2147483665" r:id="rId8"/>
    <p:sldLayoutId id="2147483666" r:id="rId9"/>
    <p:sldLayoutId id="2147483667" r:id="rId10"/>
    <p:sldLayoutId id="2147483668" r:id="rId11"/>
  </p:sldLayoutIdLst>
  <mc:AlternateContent xmlns:mc="http://schemas.openxmlformats.org/markup-compatibility/2006">
    <mc:Choice xmlns:p14="http://schemas.microsoft.com/office/powerpoint/2010/main" Requires="p14">
      <p:transition>
        <p14:reveal/>
      </p:transition>
    </mc:Choice>
    <mc:Fallback>
      <p:transition>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9.xml"/><Relationship Id="rId5" Type="http://schemas.openxmlformats.org/officeDocument/2006/relationships/image" Target="../media/image13.png"/><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9.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8" Type="http://schemas.openxmlformats.org/officeDocument/2006/relationships/hyperlink" Target="https://archive.ics.uci.edu/ml/datasets/air+quality" TargetMode="External"/><Relationship Id="rId3" Type="http://schemas.openxmlformats.org/officeDocument/2006/relationships/image" Target="../media/image8.png"/><Relationship Id="rId7" Type="http://schemas.openxmlformats.org/officeDocument/2006/relationships/hyperlink" Target="https://www.kaggle.com/code/sayakchakraborty/air-quality-prediction-of-relative-humidity/notebook" TargetMode="External"/><Relationship Id="rId2" Type="http://schemas.openxmlformats.org/officeDocument/2006/relationships/notesSlide" Target="../notesSlides/notesSlide20.xml"/><Relationship Id="rId1" Type="http://schemas.openxmlformats.org/officeDocument/2006/relationships/slideLayout" Target="../slideLayouts/slideLayout9.xml"/><Relationship Id="rId6" Type="http://schemas.openxmlformats.org/officeDocument/2006/relationships/hyperlink" Target="https://github.com/ishanag9/air-quality-prediction" TargetMode="External"/><Relationship Id="rId5" Type="http://schemas.openxmlformats.org/officeDocument/2006/relationships/hyperlink" Target="http://www.ijstr.org/final-print/mar2020/Air-Quality-Prediction-Through-Regression-Model.pdf" TargetMode="External"/><Relationship Id="rId4" Type="http://schemas.openxmlformats.org/officeDocument/2006/relationships/hyperlink" Target="https://github.com/MananJethwani/air_quality_prediction-linear-regression-" TargetMode="External"/><Relationship Id="rId9" Type="http://schemas.openxmlformats.org/officeDocument/2006/relationships/hyperlink" Target="https://colab.research.google.com/drive/1FJrIIfJV5c0puhjr3nMg0XJxYfOqoY12?usp=sharing" TargetMode="Externa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5.xml"/><Relationship Id="rId1" Type="http://schemas.openxmlformats.org/officeDocument/2006/relationships/slideLayout" Target="../slideLayouts/slideLayout9.xml"/><Relationship Id="rId4" Type="http://schemas.openxmlformats.org/officeDocument/2006/relationships/image" Target="../media/image2.wmf"/></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4.xml"/><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9.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9.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33"/>
        <p:cNvGrpSpPr/>
        <p:nvPr/>
      </p:nvGrpSpPr>
      <p:grpSpPr>
        <a:xfrm>
          <a:off x="0" y="0"/>
          <a:ext cx="0" cy="0"/>
          <a:chOff x="0" y="0"/>
          <a:chExt cx="0" cy="0"/>
        </a:xfrm>
      </p:grpSpPr>
      <p:sp>
        <p:nvSpPr>
          <p:cNvPr id="434" name="Google Shape;434;p25"/>
          <p:cNvSpPr txBox="1">
            <a:spLocks noGrp="1"/>
          </p:cNvSpPr>
          <p:nvPr>
            <p:ph type="subTitle" idx="1"/>
          </p:nvPr>
        </p:nvSpPr>
        <p:spPr>
          <a:xfrm>
            <a:off x="2953062" y="3769418"/>
            <a:ext cx="3237876" cy="939461"/>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sz="1400" dirty="0">
                <a:solidFill>
                  <a:schemeClr val="accent3"/>
                </a:solidFill>
              </a:rPr>
              <a:t>21MAT117</a:t>
            </a:r>
          </a:p>
          <a:p>
            <a:pPr marL="0" lvl="0" indent="0" algn="ctr" rtl="0">
              <a:spcBef>
                <a:spcPts val="0"/>
              </a:spcBef>
              <a:spcAft>
                <a:spcPts val="0"/>
              </a:spcAft>
              <a:buNone/>
            </a:pPr>
            <a:r>
              <a:rPr lang="en-IN" sz="1400" dirty="0">
                <a:solidFill>
                  <a:schemeClr val="accent3"/>
                </a:solidFill>
              </a:rPr>
              <a:t>Mathematics for Intelligent Systems</a:t>
            </a:r>
            <a:endParaRPr sz="1400" dirty="0">
              <a:solidFill>
                <a:schemeClr val="accent3"/>
              </a:solidFill>
            </a:endParaRPr>
          </a:p>
        </p:txBody>
      </p:sp>
      <p:sp>
        <p:nvSpPr>
          <p:cNvPr id="435" name="Google Shape;435;p25"/>
          <p:cNvSpPr txBox="1">
            <a:spLocks noGrp="1"/>
          </p:cNvSpPr>
          <p:nvPr>
            <p:ph type="ctrTitle"/>
          </p:nvPr>
        </p:nvSpPr>
        <p:spPr>
          <a:xfrm>
            <a:off x="1521403" y="1080058"/>
            <a:ext cx="60207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solidFill>
                  <a:schemeClr val="bg2">
                    <a:lumMod val="10000"/>
                    <a:lumOff val="90000"/>
                  </a:schemeClr>
                </a:solidFill>
              </a:rPr>
              <a:t>AIR QUALITY PREDICTION</a:t>
            </a:r>
            <a:endParaRPr dirty="0">
              <a:solidFill>
                <a:schemeClr val="bg2">
                  <a:lumMod val="10000"/>
                  <a:lumOff val="90000"/>
                </a:schemeClr>
              </a:solidFill>
            </a:endParaRPr>
          </a:p>
        </p:txBody>
      </p:sp>
      <p:sp>
        <p:nvSpPr>
          <p:cNvPr id="436" name="Google Shape;436;p25"/>
          <p:cNvSpPr/>
          <p:nvPr/>
        </p:nvSpPr>
        <p:spPr>
          <a:xfrm>
            <a:off x="1917281" y="4715495"/>
            <a:ext cx="121434" cy="121434"/>
          </a:xfrm>
          <a:custGeom>
            <a:avLst/>
            <a:gdLst/>
            <a:ahLst/>
            <a:cxnLst/>
            <a:rect l="l" t="t" r="r" b="b"/>
            <a:pathLst>
              <a:path w="4634" h="4634" extrusionOk="0">
                <a:moveTo>
                  <a:pt x="1" y="0"/>
                </a:moveTo>
                <a:lnTo>
                  <a:pt x="1" y="4633"/>
                </a:lnTo>
                <a:lnTo>
                  <a:pt x="4634" y="4633"/>
                </a:lnTo>
                <a:lnTo>
                  <a:pt x="4634"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5"/>
          <p:cNvSpPr/>
          <p:nvPr/>
        </p:nvSpPr>
        <p:spPr>
          <a:xfrm>
            <a:off x="7047944" y="3537816"/>
            <a:ext cx="57834" cy="57834"/>
          </a:xfrm>
          <a:custGeom>
            <a:avLst/>
            <a:gdLst/>
            <a:ahLst/>
            <a:cxnLst/>
            <a:rect l="l" t="t" r="r" b="b"/>
            <a:pathLst>
              <a:path w="2207" h="2207" fill="none" extrusionOk="0">
                <a:moveTo>
                  <a:pt x="0" y="1"/>
                </a:moveTo>
                <a:lnTo>
                  <a:pt x="2206" y="1"/>
                </a:lnTo>
                <a:lnTo>
                  <a:pt x="2206" y="2207"/>
                </a:lnTo>
                <a:lnTo>
                  <a:pt x="0" y="2207"/>
                </a:lnTo>
                <a:close/>
              </a:path>
            </a:pathLst>
          </a:custGeom>
          <a:noFill/>
          <a:ln w="13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5"/>
          <p:cNvSpPr/>
          <p:nvPr/>
        </p:nvSpPr>
        <p:spPr>
          <a:xfrm>
            <a:off x="2307882" y="3002386"/>
            <a:ext cx="104086" cy="104322"/>
          </a:xfrm>
          <a:custGeom>
            <a:avLst/>
            <a:gdLst/>
            <a:ahLst/>
            <a:cxnLst/>
            <a:rect l="l" t="t" r="r" b="b"/>
            <a:pathLst>
              <a:path w="3972" h="3981" fill="none" extrusionOk="0">
                <a:moveTo>
                  <a:pt x="1" y="1"/>
                </a:moveTo>
                <a:lnTo>
                  <a:pt x="3972" y="1"/>
                </a:lnTo>
                <a:lnTo>
                  <a:pt x="3972" y="3981"/>
                </a:lnTo>
                <a:lnTo>
                  <a:pt x="1" y="3981"/>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25"/>
          <p:cNvSpPr/>
          <p:nvPr/>
        </p:nvSpPr>
        <p:spPr>
          <a:xfrm>
            <a:off x="6293004" y="835609"/>
            <a:ext cx="80476" cy="80476"/>
          </a:xfrm>
          <a:custGeom>
            <a:avLst/>
            <a:gdLst/>
            <a:ahLst/>
            <a:cxnLst/>
            <a:rect l="l" t="t" r="r" b="b"/>
            <a:pathLst>
              <a:path w="3071" h="3071" extrusionOk="0">
                <a:moveTo>
                  <a:pt x="1" y="1"/>
                </a:moveTo>
                <a:lnTo>
                  <a:pt x="1" y="3071"/>
                </a:lnTo>
                <a:lnTo>
                  <a:pt x="3071" y="3071"/>
                </a:lnTo>
                <a:lnTo>
                  <a:pt x="3071"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5"/>
          <p:cNvSpPr/>
          <p:nvPr/>
        </p:nvSpPr>
        <p:spPr>
          <a:xfrm>
            <a:off x="5969504" y="3118803"/>
            <a:ext cx="119993" cy="119966"/>
          </a:xfrm>
          <a:custGeom>
            <a:avLst/>
            <a:gdLst/>
            <a:ahLst/>
            <a:cxnLst/>
            <a:rect l="l" t="t" r="r" b="b"/>
            <a:pathLst>
              <a:path w="4579" h="4578" extrusionOk="0">
                <a:moveTo>
                  <a:pt x="1" y="0"/>
                </a:moveTo>
                <a:lnTo>
                  <a:pt x="1" y="4578"/>
                </a:lnTo>
                <a:lnTo>
                  <a:pt x="4578" y="4578"/>
                </a:lnTo>
                <a:lnTo>
                  <a:pt x="457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5"/>
          <p:cNvSpPr/>
          <p:nvPr/>
        </p:nvSpPr>
        <p:spPr>
          <a:xfrm>
            <a:off x="2924242" y="4302208"/>
            <a:ext cx="119993" cy="119993"/>
          </a:xfrm>
          <a:custGeom>
            <a:avLst/>
            <a:gdLst/>
            <a:ahLst/>
            <a:cxnLst/>
            <a:rect l="l" t="t" r="r" b="b"/>
            <a:pathLst>
              <a:path w="4579" h="4579" extrusionOk="0">
                <a:moveTo>
                  <a:pt x="0" y="1"/>
                </a:moveTo>
                <a:lnTo>
                  <a:pt x="0" y="4578"/>
                </a:lnTo>
                <a:lnTo>
                  <a:pt x="4578" y="4578"/>
                </a:lnTo>
                <a:lnTo>
                  <a:pt x="4578"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2" name="Google Shape;442;p25"/>
          <p:cNvGrpSpPr/>
          <p:nvPr/>
        </p:nvGrpSpPr>
        <p:grpSpPr>
          <a:xfrm>
            <a:off x="6232314" y="3696331"/>
            <a:ext cx="121434" cy="1073147"/>
            <a:chOff x="6232314" y="3696331"/>
            <a:chExt cx="121434" cy="1073147"/>
          </a:xfrm>
        </p:grpSpPr>
        <p:sp>
          <p:nvSpPr>
            <p:cNvPr id="443" name="Google Shape;443;p25"/>
            <p:cNvSpPr/>
            <p:nvPr/>
          </p:nvSpPr>
          <p:spPr>
            <a:xfrm>
              <a:off x="6232314" y="4648280"/>
              <a:ext cx="121434" cy="121198"/>
            </a:xfrm>
            <a:custGeom>
              <a:avLst/>
              <a:gdLst/>
              <a:ahLst/>
              <a:cxnLst/>
              <a:rect l="l" t="t" r="r" b="b"/>
              <a:pathLst>
                <a:path w="4634" h="4625" extrusionOk="0">
                  <a:moveTo>
                    <a:pt x="0" y="1"/>
                  </a:moveTo>
                  <a:lnTo>
                    <a:pt x="0" y="4624"/>
                  </a:lnTo>
                  <a:lnTo>
                    <a:pt x="4633" y="4624"/>
                  </a:lnTo>
                  <a:lnTo>
                    <a:pt x="4633"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25"/>
            <p:cNvSpPr/>
            <p:nvPr/>
          </p:nvSpPr>
          <p:spPr>
            <a:xfrm>
              <a:off x="6288681" y="3696331"/>
              <a:ext cx="8700" cy="872731"/>
            </a:xfrm>
            <a:custGeom>
              <a:avLst/>
              <a:gdLst/>
              <a:ahLst/>
              <a:cxnLst/>
              <a:rect l="l" t="t" r="r" b="b"/>
              <a:pathLst>
                <a:path w="332" h="33304" extrusionOk="0">
                  <a:moveTo>
                    <a:pt x="166" y="0"/>
                  </a:moveTo>
                  <a:lnTo>
                    <a:pt x="0" y="33304"/>
                  </a:lnTo>
                  <a:lnTo>
                    <a:pt x="331" y="33304"/>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5" name="Google Shape;445;p25"/>
          <p:cNvGrpSpPr/>
          <p:nvPr/>
        </p:nvGrpSpPr>
        <p:grpSpPr>
          <a:xfrm>
            <a:off x="6780548" y="337714"/>
            <a:ext cx="133252" cy="1952377"/>
            <a:chOff x="6780548" y="337714"/>
            <a:chExt cx="133252" cy="1952377"/>
          </a:xfrm>
        </p:grpSpPr>
        <p:sp>
          <p:nvSpPr>
            <p:cNvPr id="446" name="Google Shape;446;p25"/>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5"/>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8" name="Google Shape;448;p25"/>
          <p:cNvGrpSpPr/>
          <p:nvPr/>
        </p:nvGrpSpPr>
        <p:grpSpPr>
          <a:xfrm>
            <a:off x="1608717" y="1280046"/>
            <a:ext cx="199237" cy="2828935"/>
            <a:chOff x="1608717" y="1280046"/>
            <a:chExt cx="199237" cy="2828935"/>
          </a:xfrm>
        </p:grpSpPr>
        <p:sp>
          <p:nvSpPr>
            <p:cNvPr id="449" name="Google Shape;449;p25"/>
            <p:cNvSpPr/>
            <p:nvPr/>
          </p:nvSpPr>
          <p:spPr>
            <a:xfrm>
              <a:off x="1608717" y="3909744"/>
              <a:ext cx="199237" cy="199237"/>
            </a:xfrm>
            <a:custGeom>
              <a:avLst/>
              <a:gdLst/>
              <a:ahLst/>
              <a:cxnLst/>
              <a:rect l="l" t="t" r="r" b="b"/>
              <a:pathLst>
                <a:path w="7603" h="7603" extrusionOk="0">
                  <a:moveTo>
                    <a:pt x="0" y="1"/>
                  </a:moveTo>
                  <a:lnTo>
                    <a:pt x="0" y="7602"/>
                  </a:lnTo>
                  <a:lnTo>
                    <a:pt x="7602" y="7602"/>
                  </a:lnTo>
                  <a:lnTo>
                    <a:pt x="760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25"/>
            <p:cNvSpPr/>
            <p:nvPr/>
          </p:nvSpPr>
          <p:spPr>
            <a:xfrm>
              <a:off x="1656175" y="3269477"/>
              <a:ext cx="104086" cy="104086"/>
            </a:xfrm>
            <a:custGeom>
              <a:avLst/>
              <a:gdLst/>
              <a:ahLst/>
              <a:cxnLst/>
              <a:rect l="l" t="t" r="r" b="b"/>
              <a:pathLst>
                <a:path w="3972" h="3972" extrusionOk="0">
                  <a:moveTo>
                    <a:pt x="0" y="1"/>
                  </a:moveTo>
                  <a:lnTo>
                    <a:pt x="0" y="3972"/>
                  </a:lnTo>
                  <a:lnTo>
                    <a:pt x="3971" y="3972"/>
                  </a:lnTo>
                  <a:lnTo>
                    <a:pt x="3971"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25"/>
            <p:cNvSpPr/>
            <p:nvPr/>
          </p:nvSpPr>
          <p:spPr>
            <a:xfrm>
              <a:off x="1704104" y="1280046"/>
              <a:ext cx="8464" cy="1794099"/>
            </a:xfrm>
            <a:custGeom>
              <a:avLst/>
              <a:gdLst/>
              <a:ahLst/>
              <a:cxnLst/>
              <a:rect l="l" t="t" r="r" b="b"/>
              <a:pathLst>
                <a:path w="323" h="68464" extrusionOk="0">
                  <a:moveTo>
                    <a:pt x="157" y="0"/>
                  </a:moveTo>
                  <a:lnTo>
                    <a:pt x="0" y="68464"/>
                  </a:lnTo>
                  <a:lnTo>
                    <a:pt x="322" y="68464"/>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2" name="Google Shape;452;p25"/>
          <p:cNvSpPr/>
          <p:nvPr/>
        </p:nvSpPr>
        <p:spPr>
          <a:xfrm>
            <a:off x="2355692" y="3696328"/>
            <a:ext cx="8464" cy="2519663"/>
          </a:xfrm>
          <a:custGeom>
            <a:avLst/>
            <a:gdLst/>
            <a:ahLst/>
            <a:cxnLst/>
            <a:rect l="l" t="t" r="r" b="b"/>
            <a:pathLst>
              <a:path w="323" h="96152" extrusionOk="0">
                <a:moveTo>
                  <a:pt x="166" y="1"/>
                </a:moveTo>
                <a:lnTo>
                  <a:pt x="1" y="96151"/>
                </a:lnTo>
                <a:lnTo>
                  <a:pt x="322" y="96151"/>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5"/>
          <p:cNvSpPr/>
          <p:nvPr/>
        </p:nvSpPr>
        <p:spPr>
          <a:xfrm>
            <a:off x="7446601" y="3454956"/>
            <a:ext cx="8464" cy="1689096"/>
          </a:xfrm>
          <a:custGeom>
            <a:avLst/>
            <a:gdLst/>
            <a:ahLst/>
            <a:cxnLst/>
            <a:rect l="l" t="t" r="r" b="b"/>
            <a:pathLst>
              <a:path w="323" h="64457" extrusionOk="0">
                <a:moveTo>
                  <a:pt x="157" y="1"/>
                </a:moveTo>
                <a:lnTo>
                  <a:pt x="0" y="64456"/>
                </a:lnTo>
                <a:lnTo>
                  <a:pt x="322" y="64456"/>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4" name="Google Shape;454;p25"/>
          <p:cNvGrpSpPr/>
          <p:nvPr/>
        </p:nvGrpSpPr>
        <p:grpSpPr>
          <a:xfrm>
            <a:off x="8008096" y="2108910"/>
            <a:ext cx="199001" cy="2139769"/>
            <a:chOff x="8008096" y="2108910"/>
            <a:chExt cx="199001" cy="2139769"/>
          </a:xfrm>
        </p:grpSpPr>
        <p:sp>
          <p:nvSpPr>
            <p:cNvPr id="455" name="Google Shape;455;p25"/>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25"/>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9" name="Picture 28">
            <a:extLst>
              <a:ext uri="{FF2B5EF4-FFF2-40B4-BE49-F238E27FC236}">
                <a16:creationId xmlns:a16="http://schemas.microsoft.com/office/drawing/2014/main" id="{C50CAB71-E90E-40C7-8DEF-521CB589DFC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18980" y="548957"/>
            <a:ext cx="2106040" cy="788563"/>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6497B152-1A06-A02F-557B-A7B0CA96A548}"/>
              </a:ext>
            </a:extLst>
          </p:cNvPr>
          <p:cNvSpPr txBox="1"/>
          <p:nvPr/>
        </p:nvSpPr>
        <p:spPr>
          <a:xfrm>
            <a:off x="3176988" y="3178786"/>
            <a:ext cx="2679819" cy="369332"/>
          </a:xfrm>
          <a:prstGeom prst="rect">
            <a:avLst/>
          </a:prstGeom>
          <a:noFill/>
        </p:spPr>
        <p:txBody>
          <a:bodyPr wrap="square" rtlCol="0">
            <a:spAutoFit/>
          </a:bodyPr>
          <a:lstStyle/>
          <a:p>
            <a:r>
              <a:rPr lang="en-US" sz="1800" dirty="0">
                <a:solidFill>
                  <a:schemeClr val="accent2"/>
                </a:solidFill>
                <a:latin typeface="Maven Pro" panose="020B0604020202020204" charset="0"/>
              </a:rPr>
              <a:t>Using Linear Regression</a:t>
            </a:r>
            <a:endParaRPr lang="en-IN" sz="1800" dirty="0">
              <a:solidFill>
                <a:schemeClr val="accent2"/>
              </a:solidFill>
              <a:latin typeface="Maven Pro" panose="020B0604020202020204" charset="0"/>
            </a:endParaRPr>
          </a:p>
        </p:txBody>
      </p:sp>
    </p:spTree>
  </p:cSld>
  <p:clrMapOvr>
    <a:masterClrMapping/>
  </p:clrMapOvr>
  <mc:AlternateContent xmlns:mc="http://schemas.openxmlformats.org/markup-compatibility/2006">
    <mc:Choice xmlns:p14="http://schemas.microsoft.com/office/powerpoint/2010/main" Requires="p14">
      <p:transition>
        <p14:reveal/>
      </p:transition>
    </mc:Choice>
    <mc:Fallback>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86"/>
        <p:cNvGrpSpPr/>
        <p:nvPr/>
      </p:nvGrpSpPr>
      <p:grpSpPr>
        <a:xfrm>
          <a:off x="0" y="0"/>
          <a:ext cx="0" cy="0"/>
          <a:chOff x="0" y="0"/>
          <a:chExt cx="0" cy="0"/>
        </a:xfrm>
      </p:grpSpPr>
      <p:sp>
        <p:nvSpPr>
          <p:cNvPr id="687" name="Google Shape;687;p32"/>
          <p:cNvSpPr txBox="1">
            <a:spLocks noGrp="1"/>
          </p:cNvSpPr>
          <p:nvPr>
            <p:ph type="ctrTitle"/>
          </p:nvPr>
        </p:nvSpPr>
        <p:spPr>
          <a:xfrm>
            <a:off x="1791587" y="1797425"/>
            <a:ext cx="3853986" cy="837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solidFill>
                  <a:schemeClr val="accent1"/>
                </a:solidFill>
              </a:rPr>
              <a:t>METHODOLOGY</a:t>
            </a:r>
            <a:endParaRPr dirty="0">
              <a:solidFill>
                <a:schemeClr val="accent1"/>
              </a:solidFill>
            </a:endParaRPr>
          </a:p>
        </p:txBody>
      </p:sp>
      <p:sp>
        <p:nvSpPr>
          <p:cNvPr id="689" name="Google Shape;689;p32"/>
          <p:cNvSpPr/>
          <p:nvPr/>
        </p:nvSpPr>
        <p:spPr>
          <a:xfrm>
            <a:off x="5782875" y="1868575"/>
            <a:ext cx="1085100" cy="1085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690" name="Google Shape;690;p32"/>
          <p:cNvSpPr txBox="1">
            <a:spLocks noGrp="1"/>
          </p:cNvSpPr>
          <p:nvPr>
            <p:ph type="title" idx="2"/>
          </p:nvPr>
        </p:nvSpPr>
        <p:spPr>
          <a:xfrm>
            <a:off x="5834900" y="2122225"/>
            <a:ext cx="981000" cy="57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dk2"/>
                </a:solidFill>
              </a:rPr>
              <a:t>03</a:t>
            </a:r>
            <a:endParaRPr dirty="0">
              <a:solidFill>
                <a:schemeClr val="dk2"/>
              </a:solidFill>
            </a:endParaRPr>
          </a:p>
        </p:txBody>
      </p:sp>
      <p:sp>
        <p:nvSpPr>
          <p:cNvPr id="691" name="Google Shape;691;p32"/>
          <p:cNvSpPr/>
          <p:nvPr/>
        </p:nvSpPr>
        <p:spPr>
          <a:xfrm>
            <a:off x="1369950" y="3869000"/>
            <a:ext cx="6279992" cy="104326"/>
          </a:xfrm>
          <a:custGeom>
            <a:avLst/>
            <a:gdLst/>
            <a:ahLst/>
            <a:cxnLst/>
            <a:rect l="l" t="t" r="r" b="b"/>
            <a:pathLst>
              <a:path w="143387" h="2382" extrusionOk="0">
                <a:moveTo>
                  <a:pt x="1185" y="0"/>
                </a:moveTo>
                <a:cubicBezTo>
                  <a:pt x="530" y="0"/>
                  <a:pt x="1" y="529"/>
                  <a:pt x="1" y="1184"/>
                </a:cubicBezTo>
                <a:cubicBezTo>
                  <a:pt x="1" y="1840"/>
                  <a:pt x="530" y="2382"/>
                  <a:pt x="1185" y="2382"/>
                </a:cubicBezTo>
                <a:lnTo>
                  <a:pt x="142189" y="2382"/>
                </a:lnTo>
                <a:cubicBezTo>
                  <a:pt x="142844" y="2382"/>
                  <a:pt x="143386" y="1840"/>
                  <a:pt x="143386" y="1184"/>
                </a:cubicBezTo>
                <a:cubicBezTo>
                  <a:pt x="143386" y="529"/>
                  <a:pt x="142844" y="0"/>
                  <a:pt x="14218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32"/>
          <p:cNvSpPr/>
          <p:nvPr/>
        </p:nvSpPr>
        <p:spPr>
          <a:xfrm>
            <a:off x="1369950" y="3869000"/>
            <a:ext cx="5074478" cy="104326"/>
          </a:xfrm>
          <a:custGeom>
            <a:avLst/>
            <a:gdLst/>
            <a:ahLst/>
            <a:cxnLst/>
            <a:rect l="l" t="t" r="r" b="b"/>
            <a:pathLst>
              <a:path w="87904" h="2382" extrusionOk="0">
                <a:moveTo>
                  <a:pt x="1197" y="0"/>
                </a:moveTo>
                <a:cubicBezTo>
                  <a:pt x="529" y="0"/>
                  <a:pt x="0" y="529"/>
                  <a:pt x="0" y="1184"/>
                </a:cubicBezTo>
                <a:cubicBezTo>
                  <a:pt x="0" y="1840"/>
                  <a:pt x="529" y="2382"/>
                  <a:pt x="1197" y="2382"/>
                </a:cubicBezTo>
                <a:lnTo>
                  <a:pt x="86719" y="2382"/>
                </a:lnTo>
                <a:cubicBezTo>
                  <a:pt x="87375" y="2382"/>
                  <a:pt x="87904" y="1840"/>
                  <a:pt x="87904" y="1184"/>
                </a:cubicBezTo>
                <a:cubicBezTo>
                  <a:pt x="87904" y="529"/>
                  <a:pt x="87375" y="0"/>
                  <a:pt x="867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cxnSp>
        <p:nvCxnSpPr>
          <p:cNvPr id="693" name="Google Shape;693;p32"/>
          <p:cNvCxnSpPr>
            <a:stCxn id="689" idx="2"/>
          </p:cNvCxnSpPr>
          <p:nvPr/>
        </p:nvCxnSpPr>
        <p:spPr>
          <a:xfrm>
            <a:off x="6325425" y="2953675"/>
            <a:ext cx="0" cy="978000"/>
          </a:xfrm>
          <a:prstGeom prst="straightConnector1">
            <a:avLst/>
          </a:prstGeom>
          <a:noFill/>
          <a:ln w="19050" cap="flat" cmpd="sng">
            <a:solidFill>
              <a:schemeClr val="accent1"/>
            </a:solidFill>
            <a:prstDash val="solid"/>
            <a:round/>
            <a:headEnd type="none" w="med" len="med"/>
            <a:tailEnd type="none" w="med" len="med"/>
          </a:ln>
        </p:spPr>
      </p:cxnSp>
      <p:sp>
        <p:nvSpPr>
          <p:cNvPr id="11" name="Google Shape;688;p32">
            <a:extLst>
              <a:ext uri="{FF2B5EF4-FFF2-40B4-BE49-F238E27FC236}">
                <a16:creationId xmlns:a16="http://schemas.microsoft.com/office/drawing/2014/main" id="{506DF898-94A0-030E-8BCB-4F5C001696C0}"/>
              </a:ext>
            </a:extLst>
          </p:cNvPr>
          <p:cNvSpPr txBox="1">
            <a:spLocks noGrp="1"/>
          </p:cNvSpPr>
          <p:nvPr>
            <p:ph type="subTitle" idx="1"/>
          </p:nvPr>
        </p:nvSpPr>
        <p:spPr>
          <a:xfrm>
            <a:off x="1944601" y="2727462"/>
            <a:ext cx="3101400" cy="1048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100" dirty="0">
                <a:solidFill>
                  <a:schemeClr val="accent1"/>
                </a:solidFill>
              </a:rPr>
              <a:t>Data preprocessing and discussing the flow of the prediction process. </a:t>
            </a:r>
            <a:endParaRPr sz="1100" dirty="0">
              <a:solidFill>
                <a:schemeClr val="accent1"/>
              </a:solidFill>
            </a:endParaRPr>
          </a:p>
        </p:txBody>
      </p:sp>
    </p:spTree>
    <p:extLst>
      <p:ext uri="{BB962C8B-B14F-4D97-AF65-F5344CB8AC3E}">
        <p14:creationId xmlns:p14="http://schemas.microsoft.com/office/powerpoint/2010/main" val="2263655055"/>
      </p:ext>
    </p:extLst>
  </p:cSld>
  <p:clrMapOvr>
    <a:masterClrMapping/>
  </p:clrMapOvr>
  <mc:AlternateContent xmlns:mc="http://schemas.openxmlformats.org/markup-compatibility/2006">
    <mc:Choice xmlns:p14="http://schemas.microsoft.com/office/powerpoint/2010/main" Requires="p14">
      <p:transition>
        <p14:reveal/>
      </p:transition>
    </mc:Choice>
    <mc:Fallback>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99"/>
        <p:cNvGrpSpPr/>
        <p:nvPr/>
      </p:nvGrpSpPr>
      <p:grpSpPr>
        <a:xfrm>
          <a:off x="0" y="0"/>
          <a:ext cx="0" cy="0"/>
          <a:chOff x="0" y="0"/>
          <a:chExt cx="0" cy="0"/>
        </a:xfrm>
      </p:grpSpPr>
      <p:sp>
        <p:nvSpPr>
          <p:cNvPr id="16" name="Rectangle: Rounded Corners 15">
            <a:extLst>
              <a:ext uri="{FF2B5EF4-FFF2-40B4-BE49-F238E27FC236}">
                <a16:creationId xmlns:a16="http://schemas.microsoft.com/office/drawing/2014/main" id="{28A4F329-A2E3-3BE5-D5FF-BA6B5DBD5B88}"/>
              </a:ext>
            </a:extLst>
          </p:cNvPr>
          <p:cNvSpPr/>
          <p:nvPr/>
        </p:nvSpPr>
        <p:spPr>
          <a:xfrm>
            <a:off x="302561" y="944898"/>
            <a:ext cx="7412031" cy="3607919"/>
          </a:xfrm>
          <a:prstGeom prst="roundRect">
            <a:avLst/>
          </a:prstGeom>
          <a:solidFill>
            <a:schemeClr val="tx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00" name="Google Shape;600;p30"/>
          <p:cNvSpPr txBox="1">
            <a:spLocks noGrp="1"/>
          </p:cNvSpPr>
          <p:nvPr>
            <p:ph type="ctrTitle" idx="8"/>
          </p:nvPr>
        </p:nvSpPr>
        <p:spPr>
          <a:xfrm>
            <a:off x="506530" y="367098"/>
            <a:ext cx="4134787" cy="577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1600" dirty="0">
                <a:solidFill>
                  <a:schemeClr val="bg2">
                    <a:lumMod val="25000"/>
                    <a:lumOff val="75000"/>
                  </a:schemeClr>
                </a:solidFill>
                <a:latin typeface="Maven Pro" panose="020B0604020202020204" charset="0"/>
              </a:rPr>
              <a:t>The below flowchart represents the steps involved in the prediction process-</a:t>
            </a:r>
            <a:endParaRPr sz="1600" dirty="0">
              <a:solidFill>
                <a:schemeClr val="bg2">
                  <a:lumMod val="25000"/>
                  <a:lumOff val="75000"/>
                </a:schemeClr>
              </a:solidFill>
              <a:latin typeface="Maven Pro" panose="020B0604020202020204" charset="0"/>
            </a:endParaRPr>
          </a:p>
        </p:txBody>
      </p:sp>
      <p:sp>
        <p:nvSpPr>
          <p:cNvPr id="601" name="Google Shape;601;p30"/>
          <p:cNvSpPr txBox="1">
            <a:spLocks noGrp="1"/>
          </p:cNvSpPr>
          <p:nvPr>
            <p:ph type="ctrTitle" idx="2"/>
          </p:nvPr>
        </p:nvSpPr>
        <p:spPr>
          <a:xfrm>
            <a:off x="4655287" y="989475"/>
            <a:ext cx="2335102" cy="910031"/>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1800" dirty="0">
                <a:solidFill>
                  <a:srgbClr val="E898AC"/>
                </a:solidFill>
              </a:rPr>
              <a:t>SELECTION OF FEATURE VARIABLES</a:t>
            </a:r>
            <a:endParaRPr sz="1800" dirty="0">
              <a:solidFill>
                <a:srgbClr val="E898AC"/>
              </a:solidFill>
            </a:endParaRPr>
          </a:p>
        </p:txBody>
      </p:sp>
      <p:sp>
        <p:nvSpPr>
          <p:cNvPr id="602" name="Google Shape;602;p30"/>
          <p:cNvSpPr txBox="1">
            <a:spLocks noGrp="1"/>
          </p:cNvSpPr>
          <p:nvPr>
            <p:ph type="ctrTitle" idx="4"/>
          </p:nvPr>
        </p:nvSpPr>
        <p:spPr>
          <a:xfrm>
            <a:off x="651637" y="3350568"/>
            <a:ext cx="1881300" cy="968054"/>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1800" dirty="0">
                <a:solidFill>
                  <a:srgbClr val="FF9973"/>
                </a:solidFill>
              </a:rPr>
              <a:t>SPLITTING OF DATA INTO TEST &amp; TRAIN</a:t>
            </a:r>
            <a:endParaRPr sz="1800" dirty="0">
              <a:solidFill>
                <a:srgbClr val="FF9973"/>
              </a:solidFill>
            </a:endParaRPr>
          </a:p>
        </p:txBody>
      </p:sp>
      <p:sp>
        <p:nvSpPr>
          <p:cNvPr id="604" name="Google Shape;604;p30"/>
          <p:cNvSpPr txBox="1">
            <a:spLocks noGrp="1"/>
          </p:cNvSpPr>
          <p:nvPr>
            <p:ph type="ctrTitle"/>
          </p:nvPr>
        </p:nvSpPr>
        <p:spPr>
          <a:xfrm>
            <a:off x="621630" y="1321243"/>
            <a:ext cx="1881300" cy="644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1800" dirty="0">
                <a:solidFill>
                  <a:srgbClr val="00CFCC"/>
                </a:solidFill>
              </a:rPr>
              <a:t>DATA PREPROCESSING</a:t>
            </a:r>
            <a:endParaRPr sz="1800" dirty="0">
              <a:solidFill>
                <a:srgbClr val="00CFCC"/>
              </a:solidFill>
            </a:endParaRPr>
          </a:p>
        </p:txBody>
      </p:sp>
      <p:sp>
        <p:nvSpPr>
          <p:cNvPr id="608" name="Google Shape;608;p30"/>
          <p:cNvSpPr txBox="1">
            <a:spLocks noGrp="1"/>
          </p:cNvSpPr>
          <p:nvPr>
            <p:ph type="ctrTitle" idx="6"/>
          </p:nvPr>
        </p:nvSpPr>
        <p:spPr>
          <a:xfrm>
            <a:off x="4890791" y="3673650"/>
            <a:ext cx="2941409" cy="644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solidFill>
                  <a:schemeClr val="tx1">
                    <a:lumMod val="20000"/>
                    <a:lumOff val="80000"/>
                  </a:schemeClr>
                </a:solidFill>
              </a:rPr>
              <a:t>REGRESSION ANALYSIS USING VARIOUS MODELS </a:t>
            </a:r>
            <a:endParaRPr dirty="0">
              <a:solidFill>
                <a:schemeClr val="tx1">
                  <a:lumMod val="20000"/>
                  <a:lumOff val="80000"/>
                </a:schemeClr>
              </a:solidFill>
            </a:endParaRPr>
          </a:p>
        </p:txBody>
      </p:sp>
      <p:sp>
        <p:nvSpPr>
          <p:cNvPr id="609" name="Google Shape;609;p30"/>
          <p:cNvSpPr/>
          <p:nvPr/>
        </p:nvSpPr>
        <p:spPr>
          <a:xfrm>
            <a:off x="2532937" y="1246072"/>
            <a:ext cx="723900" cy="7239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30"/>
          <p:cNvSpPr/>
          <p:nvPr/>
        </p:nvSpPr>
        <p:spPr>
          <a:xfrm>
            <a:off x="2598769" y="3594450"/>
            <a:ext cx="723900" cy="7239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30"/>
          <p:cNvSpPr/>
          <p:nvPr/>
        </p:nvSpPr>
        <p:spPr>
          <a:xfrm>
            <a:off x="3931387" y="1246072"/>
            <a:ext cx="723900" cy="7239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30"/>
          <p:cNvSpPr/>
          <p:nvPr/>
        </p:nvSpPr>
        <p:spPr>
          <a:xfrm>
            <a:off x="4103841" y="3594450"/>
            <a:ext cx="723900" cy="723900"/>
          </a:xfrm>
          <a:prstGeom prst="rect">
            <a:avLst/>
          </a:prstGeom>
          <a:solidFill>
            <a:schemeClr val="tx1">
              <a:lumMod val="20000"/>
              <a:lumOff val="8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16" name="Google Shape;616;p30"/>
          <p:cNvGrpSpPr/>
          <p:nvPr/>
        </p:nvGrpSpPr>
        <p:grpSpPr>
          <a:xfrm>
            <a:off x="4267278" y="3724753"/>
            <a:ext cx="402156" cy="456781"/>
            <a:chOff x="5357662" y="4297637"/>
            <a:chExt cx="287275" cy="326296"/>
          </a:xfrm>
        </p:grpSpPr>
        <p:sp>
          <p:nvSpPr>
            <p:cNvPr id="617" name="Google Shape;617;p30"/>
            <p:cNvSpPr/>
            <p:nvPr/>
          </p:nvSpPr>
          <p:spPr>
            <a:xfrm>
              <a:off x="5357662" y="4385545"/>
              <a:ext cx="287275" cy="238388"/>
            </a:xfrm>
            <a:custGeom>
              <a:avLst/>
              <a:gdLst/>
              <a:ahLst/>
              <a:cxnLst/>
              <a:rect l="l" t="t" r="r" b="b"/>
              <a:pathLst>
                <a:path w="9026" h="7490" extrusionOk="0">
                  <a:moveTo>
                    <a:pt x="2906" y="5573"/>
                  </a:moveTo>
                  <a:lnTo>
                    <a:pt x="2906" y="7144"/>
                  </a:lnTo>
                  <a:lnTo>
                    <a:pt x="322" y="7144"/>
                  </a:lnTo>
                  <a:lnTo>
                    <a:pt x="322" y="5573"/>
                  </a:lnTo>
                  <a:close/>
                  <a:moveTo>
                    <a:pt x="5799" y="3037"/>
                  </a:moveTo>
                  <a:lnTo>
                    <a:pt x="5799" y="7144"/>
                  </a:lnTo>
                  <a:lnTo>
                    <a:pt x="3227" y="7144"/>
                  </a:lnTo>
                  <a:lnTo>
                    <a:pt x="3227" y="5406"/>
                  </a:lnTo>
                  <a:lnTo>
                    <a:pt x="3227" y="3037"/>
                  </a:lnTo>
                  <a:close/>
                  <a:moveTo>
                    <a:pt x="5966" y="1"/>
                  </a:moveTo>
                  <a:cubicBezTo>
                    <a:pt x="5882" y="1"/>
                    <a:pt x="5799" y="72"/>
                    <a:pt x="5799" y="167"/>
                  </a:cubicBezTo>
                  <a:lnTo>
                    <a:pt x="5799" y="2727"/>
                  </a:lnTo>
                  <a:lnTo>
                    <a:pt x="3061" y="2727"/>
                  </a:lnTo>
                  <a:cubicBezTo>
                    <a:pt x="2977" y="2727"/>
                    <a:pt x="2906" y="2799"/>
                    <a:pt x="2906" y="2894"/>
                  </a:cubicBezTo>
                  <a:lnTo>
                    <a:pt x="2906" y="5251"/>
                  </a:lnTo>
                  <a:lnTo>
                    <a:pt x="156" y="5251"/>
                  </a:lnTo>
                  <a:cubicBezTo>
                    <a:pt x="72" y="5251"/>
                    <a:pt x="1" y="5335"/>
                    <a:pt x="1" y="5418"/>
                  </a:cubicBezTo>
                  <a:lnTo>
                    <a:pt x="1" y="7323"/>
                  </a:lnTo>
                  <a:cubicBezTo>
                    <a:pt x="1" y="7418"/>
                    <a:pt x="72" y="7490"/>
                    <a:pt x="156" y="7490"/>
                  </a:cubicBezTo>
                  <a:lnTo>
                    <a:pt x="8871" y="7490"/>
                  </a:lnTo>
                  <a:cubicBezTo>
                    <a:pt x="8954" y="7490"/>
                    <a:pt x="9026" y="7418"/>
                    <a:pt x="9026" y="7323"/>
                  </a:cubicBezTo>
                  <a:lnTo>
                    <a:pt x="9026" y="1417"/>
                  </a:lnTo>
                  <a:cubicBezTo>
                    <a:pt x="9026" y="1322"/>
                    <a:pt x="8954" y="1251"/>
                    <a:pt x="8871" y="1251"/>
                  </a:cubicBezTo>
                  <a:cubicBezTo>
                    <a:pt x="8776" y="1251"/>
                    <a:pt x="8704" y="1322"/>
                    <a:pt x="8704" y="1417"/>
                  </a:cubicBezTo>
                  <a:lnTo>
                    <a:pt x="8704" y="7144"/>
                  </a:lnTo>
                  <a:lnTo>
                    <a:pt x="6132" y="7144"/>
                  </a:lnTo>
                  <a:lnTo>
                    <a:pt x="6132" y="2870"/>
                  </a:lnTo>
                  <a:lnTo>
                    <a:pt x="6132" y="310"/>
                  </a:lnTo>
                  <a:lnTo>
                    <a:pt x="8704" y="310"/>
                  </a:lnTo>
                  <a:lnTo>
                    <a:pt x="8704" y="763"/>
                  </a:lnTo>
                  <a:cubicBezTo>
                    <a:pt x="8704" y="846"/>
                    <a:pt x="8776" y="929"/>
                    <a:pt x="8871" y="929"/>
                  </a:cubicBezTo>
                  <a:cubicBezTo>
                    <a:pt x="8954" y="929"/>
                    <a:pt x="9026" y="846"/>
                    <a:pt x="9026" y="763"/>
                  </a:cubicBezTo>
                  <a:lnTo>
                    <a:pt x="9026" y="167"/>
                  </a:lnTo>
                  <a:cubicBezTo>
                    <a:pt x="9026" y="72"/>
                    <a:pt x="8954" y="1"/>
                    <a:pt x="887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30"/>
            <p:cNvSpPr/>
            <p:nvPr/>
          </p:nvSpPr>
          <p:spPr>
            <a:xfrm>
              <a:off x="5377363" y="4576542"/>
              <a:ext cx="62191" cy="10248"/>
            </a:xfrm>
            <a:custGeom>
              <a:avLst/>
              <a:gdLst/>
              <a:ahLst/>
              <a:cxnLst/>
              <a:rect l="l" t="t" r="r" b="b"/>
              <a:pathLst>
                <a:path w="1954" h="322" extrusionOk="0">
                  <a:moveTo>
                    <a:pt x="168" y="0"/>
                  </a:moveTo>
                  <a:cubicBezTo>
                    <a:pt x="84" y="0"/>
                    <a:pt x="1" y="72"/>
                    <a:pt x="1" y="167"/>
                  </a:cubicBezTo>
                  <a:cubicBezTo>
                    <a:pt x="1" y="250"/>
                    <a:pt x="84" y="322"/>
                    <a:pt x="168" y="322"/>
                  </a:cubicBezTo>
                  <a:lnTo>
                    <a:pt x="1787" y="322"/>
                  </a:lnTo>
                  <a:cubicBezTo>
                    <a:pt x="1882" y="322"/>
                    <a:pt x="1953" y="250"/>
                    <a:pt x="1953" y="167"/>
                  </a:cubicBezTo>
                  <a:cubicBezTo>
                    <a:pt x="1953" y="72"/>
                    <a:pt x="1882" y="0"/>
                    <a:pt x="17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30"/>
            <p:cNvSpPr/>
            <p:nvPr/>
          </p:nvSpPr>
          <p:spPr>
            <a:xfrm>
              <a:off x="5470204" y="4495827"/>
              <a:ext cx="62191" cy="10630"/>
            </a:xfrm>
            <a:custGeom>
              <a:avLst/>
              <a:gdLst/>
              <a:ahLst/>
              <a:cxnLst/>
              <a:rect l="l" t="t" r="r" b="b"/>
              <a:pathLst>
                <a:path w="1954" h="334" extrusionOk="0">
                  <a:moveTo>
                    <a:pt x="168" y="0"/>
                  </a:moveTo>
                  <a:cubicBezTo>
                    <a:pt x="84" y="0"/>
                    <a:pt x="1" y="84"/>
                    <a:pt x="1" y="167"/>
                  </a:cubicBezTo>
                  <a:cubicBezTo>
                    <a:pt x="1" y="262"/>
                    <a:pt x="84" y="334"/>
                    <a:pt x="168" y="334"/>
                  </a:cubicBezTo>
                  <a:lnTo>
                    <a:pt x="1787" y="334"/>
                  </a:lnTo>
                  <a:cubicBezTo>
                    <a:pt x="1882" y="334"/>
                    <a:pt x="1954" y="262"/>
                    <a:pt x="1954" y="167"/>
                  </a:cubicBezTo>
                  <a:cubicBezTo>
                    <a:pt x="1954" y="84"/>
                    <a:pt x="1882" y="0"/>
                    <a:pt x="17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30"/>
            <p:cNvSpPr/>
            <p:nvPr/>
          </p:nvSpPr>
          <p:spPr>
            <a:xfrm>
              <a:off x="5562694" y="4409798"/>
              <a:ext cx="62159" cy="10280"/>
            </a:xfrm>
            <a:custGeom>
              <a:avLst/>
              <a:gdLst/>
              <a:ahLst/>
              <a:cxnLst/>
              <a:rect l="l" t="t" r="r" b="b"/>
              <a:pathLst>
                <a:path w="1953" h="323" extrusionOk="0">
                  <a:moveTo>
                    <a:pt x="167" y="1"/>
                  </a:moveTo>
                  <a:cubicBezTo>
                    <a:pt x="71" y="1"/>
                    <a:pt x="0" y="72"/>
                    <a:pt x="0" y="167"/>
                  </a:cubicBezTo>
                  <a:cubicBezTo>
                    <a:pt x="0" y="251"/>
                    <a:pt x="71" y="322"/>
                    <a:pt x="167" y="322"/>
                  </a:cubicBezTo>
                  <a:lnTo>
                    <a:pt x="1786" y="322"/>
                  </a:lnTo>
                  <a:cubicBezTo>
                    <a:pt x="1881" y="322"/>
                    <a:pt x="1953" y="251"/>
                    <a:pt x="1953" y="167"/>
                  </a:cubicBezTo>
                  <a:cubicBezTo>
                    <a:pt x="1953" y="72"/>
                    <a:pt x="1881" y="1"/>
                    <a:pt x="178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30"/>
            <p:cNvSpPr/>
            <p:nvPr/>
          </p:nvSpPr>
          <p:spPr>
            <a:xfrm>
              <a:off x="5358043" y="4297637"/>
              <a:ext cx="238388" cy="237624"/>
            </a:xfrm>
            <a:custGeom>
              <a:avLst/>
              <a:gdLst/>
              <a:ahLst/>
              <a:cxnLst/>
              <a:rect l="l" t="t" r="r" b="b"/>
              <a:pathLst>
                <a:path w="7490" h="7466" extrusionOk="0">
                  <a:moveTo>
                    <a:pt x="6061" y="0"/>
                  </a:moveTo>
                  <a:cubicBezTo>
                    <a:pt x="5966" y="0"/>
                    <a:pt x="5894" y="72"/>
                    <a:pt x="5894" y="155"/>
                  </a:cubicBezTo>
                  <a:cubicBezTo>
                    <a:pt x="5894" y="250"/>
                    <a:pt x="5966" y="322"/>
                    <a:pt x="6061" y="322"/>
                  </a:cubicBezTo>
                  <a:lnTo>
                    <a:pt x="6942" y="322"/>
                  </a:lnTo>
                  <a:lnTo>
                    <a:pt x="60" y="7204"/>
                  </a:lnTo>
                  <a:cubicBezTo>
                    <a:pt x="1" y="7263"/>
                    <a:pt x="1" y="7358"/>
                    <a:pt x="60" y="7418"/>
                  </a:cubicBezTo>
                  <a:cubicBezTo>
                    <a:pt x="72" y="7454"/>
                    <a:pt x="120" y="7466"/>
                    <a:pt x="167" y="7466"/>
                  </a:cubicBezTo>
                  <a:cubicBezTo>
                    <a:pt x="215" y="7466"/>
                    <a:pt x="251" y="7454"/>
                    <a:pt x="286" y="7418"/>
                  </a:cubicBezTo>
                  <a:lnTo>
                    <a:pt x="7156" y="548"/>
                  </a:lnTo>
                  <a:lnTo>
                    <a:pt x="7156" y="1429"/>
                  </a:lnTo>
                  <a:cubicBezTo>
                    <a:pt x="7156" y="1512"/>
                    <a:pt x="7240" y="1584"/>
                    <a:pt x="7323" y="1584"/>
                  </a:cubicBezTo>
                  <a:cubicBezTo>
                    <a:pt x="7406" y="1584"/>
                    <a:pt x="7490" y="1512"/>
                    <a:pt x="7490" y="1429"/>
                  </a:cubicBezTo>
                  <a:lnTo>
                    <a:pt x="7490" y="155"/>
                  </a:lnTo>
                  <a:cubicBezTo>
                    <a:pt x="7490" y="72"/>
                    <a:pt x="7406" y="0"/>
                    <a:pt x="732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2" name="Google Shape;622;p30"/>
          <p:cNvGrpSpPr/>
          <p:nvPr/>
        </p:nvGrpSpPr>
        <p:grpSpPr>
          <a:xfrm>
            <a:off x="2718534" y="3710944"/>
            <a:ext cx="484361" cy="484405"/>
            <a:chOff x="4890434" y="4287389"/>
            <a:chExt cx="345997" cy="346029"/>
          </a:xfrm>
        </p:grpSpPr>
        <p:sp>
          <p:nvSpPr>
            <p:cNvPr id="623" name="Google Shape;623;p30"/>
            <p:cNvSpPr/>
            <p:nvPr/>
          </p:nvSpPr>
          <p:spPr>
            <a:xfrm>
              <a:off x="5111349" y="4400695"/>
              <a:ext cx="54998" cy="54998"/>
            </a:xfrm>
            <a:custGeom>
              <a:avLst/>
              <a:gdLst/>
              <a:ahLst/>
              <a:cxnLst/>
              <a:rect l="l" t="t" r="r" b="b"/>
              <a:pathLst>
                <a:path w="1728" h="1728" extrusionOk="0">
                  <a:moveTo>
                    <a:pt x="858" y="346"/>
                  </a:moveTo>
                  <a:cubicBezTo>
                    <a:pt x="1144" y="346"/>
                    <a:pt x="1382" y="584"/>
                    <a:pt x="1382" y="870"/>
                  </a:cubicBezTo>
                  <a:cubicBezTo>
                    <a:pt x="1382" y="1144"/>
                    <a:pt x="1144" y="1382"/>
                    <a:pt x="858" y="1382"/>
                  </a:cubicBezTo>
                  <a:cubicBezTo>
                    <a:pt x="572" y="1382"/>
                    <a:pt x="346" y="1144"/>
                    <a:pt x="346" y="870"/>
                  </a:cubicBezTo>
                  <a:cubicBezTo>
                    <a:pt x="346" y="584"/>
                    <a:pt x="584" y="346"/>
                    <a:pt x="858" y="346"/>
                  </a:cubicBezTo>
                  <a:close/>
                  <a:moveTo>
                    <a:pt x="858" y="1"/>
                  </a:moveTo>
                  <a:cubicBezTo>
                    <a:pt x="382" y="1"/>
                    <a:pt x="1" y="394"/>
                    <a:pt x="1" y="870"/>
                  </a:cubicBezTo>
                  <a:cubicBezTo>
                    <a:pt x="1" y="1346"/>
                    <a:pt x="382" y="1727"/>
                    <a:pt x="858" y="1727"/>
                  </a:cubicBezTo>
                  <a:cubicBezTo>
                    <a:pt x="1334" y="1727"/>
                    <a:pt x="1727" y="1346"/>
                    <a:pt x="1727" y="870"/>
                  </a:cubicBezTo>
                  <a:cubicBezTo>
                    <a:pt x="1727" y="394"/>
                    <a:pt x="1334" y="1"/>
                    <a:pt x="8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30"/>
            <p:cNvSpPr/>
            <p:nvPr/>
          </p:nvSpPr>
          <p:spPr>
            <a:xfrm>
              <a:off x="5113640" y="4466642"/>
              <a:ext cx="70498" cy="51179"/>
            </a:xfrm>
            <a:custGeom>
              <a:avLst/>
              <a:gdLst/>
              <a:ahLst/>
              <a:cxnLst/>
              <a:rect l="l" t="t" r="r" b="b"/>
              <a:pathLst>
                <a:path w="2215" h="1608" extrusionOk="0">
                  <a:moveTo>
                    <a:pt x="786" y="1"/>
                  </a:moveTo>
                  <a:cubicBezTo>
                    <a:pt x="548" y="1"/>
                    <a:pt x="333" y="60"/>
                    <a:pt x="119" y="167"/>
                  </a:cubicBezTo>
                  <a:cubicBezTo>
                    <a:pt x="36" y="203"/>
                    <a:pt x="0" y="310"/>
                    <a:pt x="48" y="405"/>
                  </a:cubicBezTo>
                  <a:cubicBezTo>
                    <a:pt x="73" y="463"/>
                    <a:pt x="132" y="498"/>
                    <a:pt x="198" y="498"/>
                  </a:cubicBezTo>
                  <a:cubicBezTo>
                    <a:pt x="226" y="498"/>
                    <a:pt x="257" y="491"/>
                    <a:pt x="286" y="477"/>
                  </a:cubicBezTo>
                  <a:cubicBezTo>
                    <a:pt x="429" y="382"/>
                    <a:pt x="607" y="346"/>
                    <a:pt x="786" y="346"/>
                  </a:cubicBezTo>
                  <a:cubicBezTo>
                    <a:pt x="1322" y="346"/>
                    <a:pt x="1774" y="727"/>
                    <a:pt x="1857" y="1251"/>
                  </a:cubicBezTo>
                  <a:lnTo>
                    <a:pt x="786" y="1251"/>
                  </a:lnTo>
                  <a:cubicBezTo>
                    <a:pt x="703" y="1251"/>
                    <a:pt x="607" y="1322"/>
                    <a:pt x="607" y="1429"/>
                  </a:cubicBezTo>
                  <a:cubicBezTo>
                    <a:pt x="607" y="1513"/>
                    <a:pt x="679" y="1608"/>
                    <a:pt x="786" y="1608"/>
                  </a:cubicBezTo>
                  <a:lnTo>
                    <a:pt x="2036" y="1608"/>
                  </a:lnTo>
                  <a:cubicBezTo>
                    <a:pt x="2131" y="1608"/>
                    <a:pt x="2215" y="1536"/>
                    <a:pt x="2215" y="1429"/>
                  </a:cubicBezTo>
                  <a:cubicBezTo>
                    <a:pt x="2215" y="643"/>
                    <a:pt x="1572" y="1"/>
                    <a:pt x="78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30"/>
            <p:cNvSpPr/>
            <p:nvPr/>
          </p:nvSpPr>
          <p:spPr>
            <a:xfrm>
              <a:off x="4943490" y="4467023"/>
              <a:ext cx="70880" cy="51179"/>
            </a:xfrm>
            <a:custGeom>
              <a:avLst/>
              <a:gdLst/>
              <a:ahLst/>
              <a:cxnLst/>
              <a:rect l="l" t="t" r="r" b="b"/>
              <a:pathLst>
                <a:path w="2227" h="1608" extrusionOk="0">
                  <a:moveTo>
                    <a:pt x="1429" y="0"/>
                  </a:moveTo>
                  <a:cubicBezTo>
                    <a:pt x="643" y="0"/>
                    <a:pt x="0" y="643"/>
                    <a:pt x="0" y="1429"/>
                  </a:cubicBezTo>
                  <a:cubicBezTo>
                    <a:pt x="0" y="1524"/>
                    <a:pt x="84" y="1608"/>
                    <a:pt x="179" y="1608"/>
                  </a:cubicBezTo>
                  <a:lnTo>
                    <a:pt x="1453" y="1608"/>
                  </a:lnTo>
                  <a:cubicBezTo>
                    <a:pt x="1536" y="1608"/>
                    <a:pt x="1631" y="1536"/>
                    <a:pt x="1631" y="1429"/>
                  </a:cubicBezTo>
                  <a:cubicBezTo>
                    <a:pt x="1608" y="1322"/>
                    <a:pt x="1536" y="1251"/>
                    <a:pt x="1453" y="1251"/>
                  </a:cubicBezTo>
                  <a:lnTo>
                    <a:pt x="357" y="1251"/>
                  </a:lnTo>
                  <a:cubicBezTo>
                    <a:pt x="453" y="727"/>
                    <a:pt x="893" y="346"/>
                    <a:pt x="1429" y="346"/>
                  </a:cubicBezTo>
                  <a:cubicBezTo>
                    <a:pt x="1608" y="346"/>
                    <a:pt x="1786" y="393"/>
                    <a:pt x="1941" y="477"/>
                  </a:cubicBezTo>
                  <a:cubicBezTo>
                    <a:pt x="1966" y="491"/>
                    <a:pt x="1994" y="498"/>
                    <a:pt x="2022" y="498"/>
                  </a:cubicBezTo>
                  <a:cubicBezTo>
                    <a:pt x="2084" y="498"/>
                    <a:pt x="2146" y="463"/>
                    <a:pt x="2179" y="405"/>
                  </a:cubicBezTo>
                  <a:cubicBezTo>
                    <a:pt x="2227" y="310"/>
                    <a:pt x="2191" y="215"/>
                    <a:pt x="2108" y="167"/>
                  </a:cubicBezTo>
                  <a:cubicBezTo>
                    <a:pt x="1893" y="60"/>
                    <a:pt x="1667" y="0"/>
                    <a:pt x="142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30"/>
            <p:cNvSpPr/>
            <p:nvPr/>
          </p:nvSpPr>
          <p:spPr>
            <a:xfrm>
              <a:off x="4961282" y="4400695"/>
              <a:ext cx="54616" cy="54998"/>
            </a:xfrm>
            <a:custGeom>
              <a:avLst/>
              <a:gdLst/>
              <a:ahLst/>
              <a:cxnLst/>
              <a:rect l="l" t="t" r="r" b="b"/>
              <a:pathLst>
                <a:path w="1716" h="1728" extrusionOk="0">
                  <a:moveTo>
                    <a:pt x="858" y="346"/>
                  </a:moveTo>
                  <a:cubicBezTo>
                    <a:pt x="1144" y="346"/>
                    <a:pt x="1382" y="584"/>
                    <a:pt x="1382" y="870"/>
                  </a:cubicBezTo>
                  <a:cubicBezTo>
                    <a:pt x="1382" y="1144"/>
                    <a:pt x="1144" y="1382"/>
                    <a:pt x="858" y="1382"/>
                  </a:cubicBezTo>
                  <a:cubicBezTo>
                    <a:pt x="572" y="1382"/>
                    <a:pt x="334" y="1144"/>
                    <a:pt x="334" y="870"/>
                  </a:cubicBezTo>
                  <a:cubicBezTo>
                    <a:pt x="358" y="584"/>
                    <a:pt x="572" y="346"/>
                    <a:pt x="858" y="346"/>
                  </a:cubicBezTo>
                  <a:close/>
                  <a:moveTo>
                    <a:pt x="858" y="1"/>
                  </a:moveTo>
                  <a:cubicBezTo>
                    <a:pt x="382" y="1"/>
                    <a:pt x="1" y="394"/>
                    <a:pt x="1" y="870"/>
                  </a:cubicBezTo>
                  <a:cubicBezTo>
                    <a:pt x="1" y="1346"/>
                    <a:pt x="382" y="1727"/>
                    <a:pt x="858" y="1727"/>
                  </a:cubicBezTo>
                  <a:cubicBezTo>
                    <a:pt x="1334" y="1727"/>
                    <a:pt x="1715" y="1346"/>
                    <a:pt x="1715" y="870"/>
                  </a:cubicBezTo>
                  <a:cubicBezTo>
                    <a:pt x="1715" y="394"/>
                    <a:pt x="1334" y="1"/>
                    <a:pt x="8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30"/>
            <p:cNvSpPr/>
            <p:nvPr/>
          </p:nvSpPr>
          <p:spPr>
            <a:xfrm>
              <a:off x="5028374" y="4386691"/>
              <a:ext cx="71262" cy="70880"/>
            </a:xfrm>
            <a:custGeom>
              <a:avLst/>
              <a:gdLst/>
              <a:ahLst/>
              <a:cxnLst/>
              <a:rect l="l" t="t" r="r" b="b"/>
              <a:pathLst>
                <a:path w="2239" h="2227" extrusionOk="0">
                  <a:moveTo>
                    <a:pt x="1119" y="358"/>
                  </a:moveTo>
                  <a:cubicBezTo>
                    <a:pt x="1536" y="358"/>
                    <a:pt x="1893" y="691"/>
                    <a:pt x="1893" y="1131"/>
                  </a:cubicBezTo>
                  <a:cubicBezTo>
                    <a:pt x="1893" y="1548"/>
                    <a:pt x="1548" y="1905"/>
                    <a:pt x="1119" y="1905"/>
                  </a:cubicBezTo>
                  <a:cubicBezTo>
                    <a:pt x="703" y="1905"/>
                    <a:pt x="345" y="1560"/>
                    <a:pt x="345" y="1131"/>
                  </a:cubicBezTo>
                  <a:cubicBezTo>
                    <a:pt x="345" y="691"/>
                    <a:pt x="679" y="358"/>
                    <a:pt x="1119" y="358"/>
                  </a:cubicBezTo>
                  <a:close/>
                  <a:moveTo>
                    <a:pt x="1119" y="0"/>
                  </a:moveTo>
                  <a:cubicBezTo>
                    <a:pt x="512" y="0"/>
                    <a:pt x="0" y="500"/>
                    <a:pt x="0" y="1108"/>
                  </a:cubicBezTo>
                  <a:cubicBezTo>
                    <a:pt x="0" y="1739"/>
                    <a:pt x="512" y="2227"/>
                    <a:pt x="1119" y="2227"/>
                  </a:cubicBezTo>
                  <a:cubicBezTo>
                    <a:pt x="1727" y="2227"/>
                    <a:pt x="2239" y="1727"/>
                    <a:pt x="2239" y="1108"/>
                  </a:cubicBezTo>
                  <a:cubicBezTo>
                    <a:pt x="2239" y="500"/>
                    <a:pt x="1727" y="0"/>
                    <a:pt x="111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30"/>
            <p:cNvSpPr/>
            <p:nvPr/>
          </p:nvSpPr>
          <p:spPr>
            <a:xfrm>
              <a:off x="5004122" y="4468901"/>
              <a:ext cx="120149" cy="65596"/>
            </a:xfrm>
            <a:custGeom>
              <a:avLst/>
              <a:gdLst/>
              <a:ahLst/>
              <a:cxnLst/>
              <a:rect l="l" t="t" r="r" b="b"/>
              <a:pathLst>
                <a:path w="3775" h="2061" extrusionOk="0">
                  <a:moveTo>
                    <a:pt x="1881" y="346"/>
                  </a:moveTo>
                  <a:cubicBezTo>
                    <a:pt x="2667" y="346"/>
                    <a:pt x="3322" y="942"/>
                    <a:pt x="3393" y="1704"/>
                  </a:cubicBezTo>
                  <a:lnTo>
                    <a:pt x="357" y="1704"/>
                  </a:lnTo>
                  <a:cubicBezTo>
                    <a:pt x="453" y="942"/>
                    <a:pt x="1096" y="346"/>
                    <a:pt x="1881" y="346"/>
                  </a:cubicBezTo>
                  <a:close/>
                  <a:moveTo>
                    <a:pt x="1881" y="1"/>
                  </a:moveTo>
                  <a:cubicBezTo>
                    <a:pt x="834" y="1"/>
                    <a:pt x="0" y="846"/>
                    <a:pt x="0" y="1882"/>
                  </a:cubicBezTo>
                  <a:cubicBezTo>
                    <a:pt x="0" y="1966"/>
                    <a:pt x="84" y="2061"/>
                    <a:pt x="179" y="2061"/>
                  </a:cubicBezTo>
                  <a:lnTo>
                    <a:pt x="3596" y="2061"/>
                  </a:lnTo>
                  <a:cubicBezTo>
                    <a:pt x="3679" y="2061"/>
                    <a:pt x="3774" y="1977"/>
                    <a:pt x="3774" y="1882"/>
                  </a:cubicBezTo>
                  <a:cubicBezTo>
                    <a:pt x="3751" y="834"/>
                    <a:pt x="2905" y="1"/>
                    <a:pt x="18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30"/>
            <p:cNvSpPr/>
            <p:nvPr/>
          </p:nvSpPr>
          <p:spPr>
            <a:xfrm>
              <a:off x="4890434" y="4287389"/>
              <a:ext cx="345997" cy="346029"/>
            </a:xfrm>
            <a:custGeom>
              <a:avLst/>
              <a:gdLst/>
              <a:ahLst/>
              <a:cxnLst/>
              <a:rect l="l" t="t" r="r" b="b"/>
              <a:pathLst>
                <a:path w="10871" h="10872" extrusionOk="0">
                  <a:moveTo>
                    <a:pt x="5608" y="953"/>
                  </a:moveTo>
                  <a:cubicBezTo>
                    <a:pt x="7954" y="1049"/>
                    <a:pt x="9823" y="2918"/>
                    <a:pt x="9918" y="5252"/>
                  </a:cubicBezTo>
                  <a:lnTo>
                    <a:pt x="9502" y="5252"/>
                  </a:lnTo>
                  <a:cubicBezTo>
                    <a:pt x="9406" y="5252"/>
                    <a:pt x="9323" y="5335"/>
                    <a:pt x="9323" y="5442"/>
                  </a:cubicBezTo>
                  <a:cubicBezTo>
                    <a:pt x="9323" y="5525"/>
                    <a:pt x="9394" y="5621"/>
                    <a:pt x="9502" y="5621"/>
                  </a:cubicBezTo>
                  <a:lnTo>
                    <a:pt x="9918" y="5621"/>
                  </a:lnTo>
                  <a:cubicBezTo>
                    <a:pt x="9847" y="7954"/>
                    <a:pt x="7954" y="9824"/>
                    <a:pt x="5608" y="9919"/>
                  </a:cubicBezTo>
                  <a:lnTo>
                    <a:pt x="5608" y="9502"/>
                  </a:lnTo>
                  <a:cubicBezTo>
                    <a:pt x="5608" y="9407"/>
                    <a:pt x="5537" y="9323"/>
                    <a:pt x="5430" y="9323"/>
                  </a:cubicBezTo>
                  <a:cubicBezTo>
                    <a:pt x="5346" y="9323"/>
                    <a:pt x="5251" y="9395"/>
                    <a:pt x="5251" y="9502"/>
                  </a:cubicBezTo>
                  <a:lnTo>
                    <a:pt x="5251" y="9919"/>
                  </a:lnTo>
                  <a:cubicBezTo>
                    <a:pt x="2917" y="9824"/>
                    <a:pt x="1048" y="7954"/>
                    <a:pt x="953" y="5621"/>
                  </a:cubicBezTo>
                  <a:lnTo>
                    <a:pt x="1370" y="5621"/>
                  </a:lnTo>
                  <a:cubicBezTo>
                    <a:pt x="1465" y="5621"/>
                    <a:pt x="1548" y="5537"/>
                    <a:pt x="1548" y="5442"/>
                  </a:cubicBezTo>
                  <a:cubicBezTo>
                    <a:pt x="1548" y="5347"/>
                    <a:pt x="1477" y="5252"/>
                    <a:pt x="1370" y="5252"/>
                  </a:cubicBezTo>
                  <a:lnTo>
                    <a:pt x="953" y="5252"/>
                  </a:lnTo>
                  <a:cubicBezTo>
                    <a:pt x="1048" y="2918"/>
                    <a:pt x="2917" y="1049"/>
                    <a:pt x="5251" y="953"/>
                  </a:cubicBezTo>
                  <a:lnTo>
                    <a:pt x="5251" y="1370"/>
                  </a:lnTo>
                  <a:cubicBezTo>
                    <a:pt x="5251" y="1465"/>
                    <a:pt x="5334" y="1549"/>
                    <a:pt x="5430" y="1549"/>
                  </a:cubicBezTo>
                  <a:cubicBezTo>
                    <a:pt x="5525" y="1549"/>
                    <a:pt x="5608" y="1477"/>
                    <a:pt x="5608" y="1370"/>
                  </a:cubicBezTo>
                  <a:lnTo>
                    <a:pt x="5608" y="953"/>
                  </a:lnTo>
                  <a:close/>
                  <a:moveTo>
                    <a:pt x="5441" y="1"/>
                  </a:moveTo>
                  <a:cubicBezTo>
                    <a:pt x="5346" y="1"/>
                    <a:pt x="5263" y="84"/>
                    <a:pt x="5263" y="179"/>
                  </a:cubicBezTo>
                  <a:lnTo>
                    <a:pt x="5263" y="596"/>
                  </a:lnTo>
                  <a:cubicBezTo>
                    <a:pt x="2727" y="691"/>
                    <a:pt x="691" y="2727"/>
                    <a:pt x="596" y="5263"/>
                  </a:cubicBezTo>
                  <a:lnTo>
                    <a:pt x="179" y="5263"/>
                  </a:lnTo>
                  <a:cubicBezTo>
                    <a:pt x="96" y="5263"/>
                    <a:pt x="0" y="5335"/>
                    <a:pt x="0" y="5442"/>
                  </a:cubicBezTo>
                  <a:cubicBezTo>
                    <a:pt x="0" y="5525"/>
                    <a:pt x="84" y="5621"/>
                    <a:pt x="179" y="5621"/>
                  </a:cubicBezTo>
                  <a:lnTo>
                    <a:pt x="596" y="5621"/>
                  </a:lnTo>
                  <a:cubicBezTo>
                    <a:pt x="691" y="8145"/>
                    <a:pt x="2727" y="10181"/>
                    <a:pt x="5263" y="10276"/>
                  </a:cubicBezTo>
                  <a:lnTo>
                    <a:pt x="5263" y="10693"/>
                  </a:lnTo>
                  <a:cubicBezTo>
                    <a:pt x="5263" y="10776"/>
                    <a:pt x="5334" y="10871"/>
                    <a:pt x="5441" y="10871"/>
                  </a:cubicBezTo>
                  <a:cubicBezTo>
                    <a:pt x="5525" y="10871"/>
                    <a:pt x="5620" y="10800"/>
                    <a:pt x="5620" y="10693"/>
                  </a:cubicBezTo>
                  <a:lnTo>
                    <a:pt x="5620" y="10276"/>
                  </a:lnTo>
                  <a:cubicBezTo>
                    <a:pt x="8144" y="10181"/>
                    <a:pt x="10180" y="8145"/>
                    <a:pt x="10275" y="5621"/>
                  </a:cubicBezTo>
                  <a:lnTo>
                    <a:pt x="10692" y="5621"/>
                  </a:lnTo>
                  <a:cubicBezTo>
                    <a:pt x="10775" y="5621"/>
                    <a:pt x="10871" y="5537"/>
                    <a:pt x="10871" y="5442"/>
                  </a:cubicBezTo>
                  <a:cubicBezTo>
                    <a:pt x="10871" y="5347"/>
                    <a:pt x="10799" y="5263"/>
                    <a:pt x="10692" y="5263"/>
                  </a:cubicBezTo>
                  <a:lnTo>
                    <a:pt x="10275" y="5263"/>
                  </a:lnTo>
                  <a:cubicBezTo>
                    <a:pt x="10180" y="2727"/>
                    <a:pt x="8144" y="691"/>
                    <a:pt x="5620" y="596"/>
                  </a:cubicBezTo>
                  <a:lnTo>
                    <a:pt x="5620" y="179"/>
                  </a:lnTo>
                  <a:cubicBezTo>
                    <a:pt x="5620" y="96"/>
                    <a:pt x="5537" y="1"/>
                    <a:pt x="54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0" name="Google Shape;630;p30"/>
          <p:cNvGrpSpPr/>
          <p:nvPr/>
        </p:nvGrpSpPr>
        <p:grpSpPr>
          <a:xfrm>
            <a:off x="4051577" y="1388904"/>
            <a:ext cx="488638" cy="438246"/>
            <a:chOff x="5778676" y="3826972"/>
            <a:chExt cx="349052" cy="313055"/>
          </a:xfrm>
        </p:grpSpPr>
        <p:sp>
          <p:nvSpPr>
            <p:cNvPr id="631" name="Google Shape;631;p30"/>
            <p:cNvSpPr/>
            <p:nvPr/>
          </p:nvSpPr>
          <p:spPr>
            <a:xfrm>
              <a:off x="5923045" y="3890659"/>
              <a:ext cx="27690" cy="48155"/>
            </a:xfrm>
            <a:custGeom>
              <a:avLst/>
              <a:gdLst/>
              <a:ahLst/>
              <a:cxnLst/>
              <a:rect l="l" t="t" r="r" b="b"/>
              <a:pathLst>
                <a:path w="870" h="1513" extrusionOk="0">
                  <a:moveTo>
                    <a:pt x="406" y="286"/>
                  </a:moveTo>
                  <a:lnTo>
                    <a:pt x="406" y="560"/>
                  </a:lnTo>
                  <a:cubicBezTo>
                    <a:pt x="299" y="524"/>
                    <a:pt x="251" y="488"/>
                    <a:pt x="251" y="417"/>
                  </a:cubicBezTo>
                  <a:cubicBezTo>
                    <a:pt x="251" y="345"/>
                    <a:pt x="334" y="298"/>
                    <a:pt x="406" y="286"/>
                  </a:cubicBezTo>
                  <a:close/>
                  <a:moveTo>
                    <a:pt x="513" y="845"/>
                  </a:moveTo>
                  <a:cubicBezTo>
                    <a:pt x="632" y="893"/>
                    <a:pt x="644" y="953"/>
                    <a:pt x="644" y="1012"/>
                  </a:cubicBezTo>
                  <a:cubicBezTo>
                    <a:pt x="644" y="1119"/>
                    <a:pt x="584" y="1155"/>
                    <a:pt x="513" y="1179"/>
                  </a:cubicBezTo>
                  <a:lnTo>
                    <a:pt x="513" y="845"/>
                  </a:lnTo>
                  <a:close/>
                  <a:moveTo>
                    <a:pt x="465" y="0"/>
                  </a:moveTo>
                  <a:cubicBezTo>
                    <a:pt x="441" y="0"/>
                    <a:pt x="406" y="12"/>
                    <a:pt x="406" y="48"/>
                  </a:cubicBezTo>
                  <a:lnTo>
                    <a:pt x="406" y="83"/>
                  </a:lnTo>
                  <a:cubicBezTo>
                    <a:pt x="179" y="119"/>
                    <a:pt x="48" y="238"/>
                    <a:pt x="48" y="441"/>
                  </a:cubicBezTo>
                  <a:cubicBezTo>
                    <a:pt x="48" y="667"/>
                    <a:pt x="215" y="738"/>
                    <a:pt x="406" y="810"/>
                  </a:cubicBezTo>
                  <a:lnTo>
                    <a:pt x="406" y="1191"/>
                  </a:lnTo>
                  <a:cubicBezTo>
                    <a:pt x="299" y="1167"/>
                    <a:pt x="251" y="1143"/>
                    <a:pt x="168" y="1072"/>
                  </a:cubicBezTo>
                  <a:cubicBezTo>
                    <a:pt x="149" y="1058"/>
                    <a:pt x="132" y="1051"/>
                    <a:pt x="116" y="1051"/>
                  </a:cubicBezTo>
                  <a:cubicBezTo>
                    <a:pt x="92" y="1051"/>
                    <a:pt x="70" y="1067"/>
                    <a:pt x="48" y="1095"/>
                  </a:cubicBezTo>
                  <a:cubicBezTo>
                    <a:pt x="1" y="1155"/>
                    <a:pt x="1" y="1215"/>
                    <a:pt x="48" y="1262"/>
                  </a:cubicBezTo>
                  <a:cubicBezTo>
                    <a:pt x="120" y="1357"/>
                    <a:pt x="275" y="1417"/>
                    <a:pt x="406" y="1417"/>
                  </a:cubicBezTo>
                  <a:lnTo>
                    <a:pt x="406" y="1476"/>
                  </a:lnTo>
                  <a:cubicBezTo>
                    <a:pt x="406" y="1500"/>
                    <a:pt x="441" y="1512"/>
                    <a:pt x="465" y="1512"/>
                  </a:cubicBezTo>
                  <a:cubicBezTo>
                    <a:pt x="501" y="1512"/>
                    <a:pt x="525" y="1500"/>
                    <a:pt x="525" y="1476"/>
                  </a:cubicBezTo>
                  <a:lnTo>
                    <a:pt x="525" y="1417"/>
                  </a:lnTo>
                  <a:cubicBezTo>
                    <a:pt x="715" y="1381"/>
                    <a:pt x="870" y="1262"/>
                    <a:pt x="870" y="1024"/>
                  </a:cubicBezTo>
                  <a:cubicBezTo>
                    <a:pt x="870" y="774"/>
                    <a:pt x="739" y="679"/>
                    <a:pt x="525" y="607"/>
                  </a:cubicBezTo>
                  <a:lnTo>
                    <a:pt x="525" y="286"/>
                  </a:lnTo>
                  <a:cubicBezTo>
                    <a:pt x="572" y="286"/>
                    <a:pt x="596" y="298"/>
                    <a:pt x="656" y="322"/>
                  </a:cubicBezTo>
                  <a:cubicBezTo>
                    <a:pt x="682" y="335"/>
                    <a:pt x="713" y="352"/>
                    <a:pt x="745" y="352"/>
                  </a:cubicBezTo>
                  <a:cubicBezTo>
                    <a:pt x="770" y="352"/>
                    <a:pt x="796" y="341"/>
                    <a:pt x="822" y="310"/>
                  </a:cubicBezTo>
                  <a:cubicBezTo>
                    <a:pt x="858" y="262"/>
                    <a:pt x="870" y="202"/>
                    <a:pt x="810" y="155"/>
                  </a:cubicBezTo>
                  <a:cubicBezTo>
                    <a:pt x="739" y="107"/>
                    <a:pt x="620" y="83"/>
                    <a:pt x="525" y="83"/>
                  </a:cubicBezTo>
                  <a:lnTo>
                    <a:pt x="525" y="48"/>
                  </a:lnTo>
                  <a:cubicBezTo>
                    <a:pt x="525" y="12"/>
                    <a:pt x="501" y="0"/>
                    <a:pt x="4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30"/>
            <p:cNvSpPr/>
            <p:nvPr/>
          </p:nvSpPr>
          <p:spPr>
            <a:xfrm>
              <a:off x="5976866" y="3843268"/>
              <a:ext cx="80364" cy="80364"/>
            </a:xfrm>
            <a:custGeom>
              <a:avLst/>
              <a:gdLst/>
              <a:ahLst/>
              <a:cxnLst/>
              <a:rect l="l" t="t" r="r" b="b"/>
              <a:pathLst>
                <a:path w="2525" h="2525" extrusionOk="0">
                  <a:moveTo>
                    <a:pt x="1263" y="310"/>
                  </a:moveTo>
                  <a:cubicBezTo>
                    <a:pt x="1786" y="310"/>
                    <a:pt x="2215" y="739"/>
                    <a:pt x="2215" y="1263"/>
                  </a:cubicBezTo>
                  <a:cubicBezTo>
                    <a:pt x="2215" y="1787"/>
                    <a:pt x="1798" y="2215"/>
                    <a:pt x="1263" y="2215"/>
                  </a:cubicBezTo>
                  <a:cubicBezTo>
                    <a:pt x="739" y="2215"/>
                    <a:pt x="310" y="1787"/>
                    <a:pt x="310" y="1263"/>
                  </a:cubicBezTo>
                  <a:cubicBezTo>
                    <a:pt x="310" y="739"/>
                    <a:pt x="739" y="310"/>
                    <a:pt x="1263" y="310"/>
                  </a:cubicBezTo>
                  <a:close/>
                  <a:moveTo>
                    <a:pt x="1263" y="1"/>
                  </a:moveTo>
                  <a:cubicBezTo>
                    <a:pt x="560" y="1"/>
                    <a:pt x="1" y="560"/>
                    <a:pt x="1" y="1263"/>
                  </a:cubicBezTo>
                  <a:cubicBezTo>
                    <a:pt x="1" y="1965"/>
                    <a:pt x="560" y="2525"/>
                    <a:pt x="1263" y="2525"/>
                  </a:cubicBezTo>
                  <a:cubicBezTo>
                    <a:pt x="1965" y="2525"/>
                    <a:pt x="2525" y="1965"/>
                    <a:pt x="2525" y="1263"/>
                  </a:cubicBezTo>
                  <a:cubicBezTo>
                    <a:pt x="2525" y="560"/>
                    <a:pt x="1965" y="1"/>
                    <a:pt x="12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30"/>
            <p:cNvSpPr/>
            <p:nvPr/>
          </p:nvSpPr>
          <p:spPr>
            <a:xfrm>
              <a:off x="5879473" y="3826972"/>
              <a:ext cx="193288" cy="144051"/>
            </a:xfrm>
            <a:custGeom>
              <a:avLst/>
              <a:gdLst/>
              <a:ahLst/>
              <a:cxnLst/>
              <a:rect l="l" t="t" r="r" b="b"/>
              <a:pathLst>
                <a:path w="6073" h="4526" extrusionOk="0">
                  <a:moveTo>
                    <a:pt x="1798" y="1775"/>
                  </a:moveTo>
                  <a:cubicBezTo>
                    <a:pt x="2132" y="1775"/>
                    <a:pt x="2430" y="1942"/>
                    <a:pt x="2596" y="2192"/>
                  </a:cubicBezTo>
                  <a:cubicBezTo>
                    <a:pt x="2620" y="2346"/>
                    <a:pt x="2680" y="2477"/>
                    <a:pt x="2739" y="2608"/>
                  </a:cubicBezTo>
                  <a:cubicBezTo>
                    <a:pt x="2739" y="2656"/>
                    <a:pt x="2751" y="2704"/>
                    <a:pt x="2751" y="2727"/>
                  </a:cubicBezTo>
                  <a:cubicBezTo>
                    <a:pt x="2751" y="3251"/>
                    <a:pt x="2322" y="3680"/>
                    <a:pt x="1798" y="3680"/>
                  </a:cubicBezTo>
                  <a:cubicBezTo>
                    <a:pt x="1287" y="3680"/>
                    <a:pt x="846" y="3251"/>
                    <a:pt x="846" y="2727"/>
                  </a:cubicBezTo>
                  <a:cubicBezTo>
                    <a:pt x="846" y="2203"/>
                    <a:pt x="1287" y="1775"/>
                    <a:pt x="1798" y="1775"/>
                  </a:cubicBezTo>
                  <a:close/>
                  <a:moveTo>
                    <a:pt x="1810" y="1251"/>
                  </a:moveTo>
                  <a:cubicBezTo>
                    <a:pt x="2072" y="1251"/>
                    <a:pt x="2334" y="1334"/>
                    <a:pt x="2560" y="1465"/>
                  </a:cubicBezTo>
                  <a:cubicBezTo>
                    <a:pt x="2549" y="1537"/>
                    <a:pt x="2549" y="1632"/>
                    <a:pt x="2537" y="1692"/>
                  </a:cubicBezTo>
                  <a:cubicBezTo>
                    <a:pt x="2322" y="1537"/>
                    <a:pt x="2072" y="1453"/>
                    <a:pt x="1787" y="1453"/>
                  </a:cubicBezTo>
                  <a:cubicBezTo>
                    <a:pt x="1084" y="1453"/>
                    <a:pt x="525" y="2013"/>
                    <a:pt x="525" y="2715"/>
                  </a:cubicBezTo>
                  <a:cubicBezTo>
                    <a:pt x="525" y="3418"/>
                    <a:pt x="1084" y="3978"/>
                    <a:pt x="1787" y="3978"/>
                  </a:cubicBezTo>
                  <a:cubicBezTo>
                    <a:pt x="2382" y="3978"/>
                    <a:pt x="2894" y="3561"/>
                    <a:pt x="3025" y="3001"/>
                  </a:cubicBezTo>
                  <a:lnTo>
                    <a:pt x="3192" y="3156"/>
                  </a:lnTo>
                  <a:cubicBezTo>
                    <a:pt x="3025" y="3775"/>
                    <a:pt x="2465" y="4204"/>
                    <a:pt x="1810" y="4204"/>
                  </a:cubicBezTo>
                  <a:cubicBezTo>
                    <a:pt x="1001" y="4204"/>
                    <a:pt x="334" y="3549"/>
                    <a:pt x="334" y="2727"/>
                  </a:cubicBezTo>
                  <a:cubicBezTo>
                    <a:pt x="334" y="1906"/>
                    <a:pt x="989" y="1251"/>
                    <a:pt x="1810" y="1251"/>
                  </a:cubicBezTo>
                  <a:close/>
                  <a:moveTo>
                    <a:pt x="4299" y="1"/>
                  </a:moveTo>
                  <a:cubicBezTo>
                    <a:pt x="3549" y="1"/>
                    <a:pt x="2894" y="501"/>
                    <a:pt x="2632" y="1168"/>
                  </a:cubicBezTo>
                  <a:cubicBezTo>
                    <a:pt x="2382" y="1037"/>
                    <a:pt x="2084" y="953"/>
                    <a:pt x="1787" y="953"/>
                  </a:cubicBezTo>
                  <a:cubicBezTo>
                    <a:pt x="810" y="953"/>
                    <a:pt x="1" y="1763"/>
                    <a:pt x="1" y="2739"/>
                  </a:cubicBezTo>
                  <a:cubicBezTo>
                    <a:pt x="1" y="3727"/>
                    <a:pt x="810" y="4525"/>
                    <a:pt x="1787" y="4525"/>
                  </a:cubicBezTo>
                  <a:cubicBezTo>
                    <a:pt x="2549" y="4525"/>
                    <a:pt x="3203" y="4049"/>
                    <a:pt x="3453" y="3370"/>
                  </a:cubicBezTo>
                  <a:cubicBezTo>
                    <a:pt x="3703" y="3501"/>
                    <a:pt x="3989" y="3573"/>
                    <a:pt x="4299" y="3573"/>
                  </a:cubicBezTo>
                  <a:cubicBezTo>
                    <a:pt x="4704" y="3573"/>
                    <a:pt x="5108" y="3442"/>
                    <a:pt x="5418" y="3192"/>
                  </a:cubicBezTo>
                  <a:cubicBezTo>
                    <a:pt x="5728" y="2942"/>
                    <a:pt x="5954" y="2596"/>
                    <a:pt x="6049" y="2203"/>
                  </a:cubicBezTo>
                  <a:cubicBezTo>
                    <a:pt x="6073" y="2108"/>
                    <a:pt x="6037" y="2013"/>
                    <a:pt x="5942" y="2001"/>
                  </a:cubicBezTo>
                  <a:cubicBezTo>
                    <a:pt x="5932" y="2000"/>
                    <a:pt x="5921" y="1999"/>
                    <a:pt x="5911" y="1999"/>
                  </a:cubicBezTo>
                  <a:cubicBezTo>
                    <a:pt x="5839" y="1999"/>
                    <a:pt x="5772" y="2037"/>
                    <a:pt x="5751" y="2120"/>
                  </a:cubicBezTo>
                  <a:cubicBezTo>
                    <a:pt x="5597" y="2787"/>
                    <a:pt x="5001" y="3251"/>
                    <a:pt x="4323" y="3251"/>
                  </a:cubicBezTo>
                  <a:cubicBezTo>
                    <a:pt x="3787" y="3251"/>
                    <a:pt x="3311" y="2965"/>
                    <a:pt x="3037" y="2501"/>
                  </a:cubicBezTo>
                  <a:cubicBezTo>
                    <a:pt x="3013" y="2358"/>
                    <a:pt x="2953" y="2203"/>
                    <a:pt x="2882" y="2084"/>
                  </a:cubicBezTo>
                  <a:cubicBezTo>
                    <a:pt x="2680" y="1180"/>
                    <a:pt x="3382" y="322"/>
                    <a:pt x="4311" y="322"/>
                  </a:cubicBezTo>
                  <a:cubicBezTo>
                    <a:pt x="4989" y="322"/>
                    <a:pt x="5585" y="775"/>
                    <a:pt x="5739" y="1453"/>
                  </a:cubicBezTo>
                  <a:cubicBezTo>
                    <a:pt x="5750" y="1528"/>
                    <a:pt x="5818" y="1574"/>
                    <a:pt x="5901" y="1574"/>
                  </a:cubicBezTo>
                  <a:cubicBezTo>
                    <a:pt x="5911" y="1574"/>
                    <a:pt x="5920" y="1574"/>
                    <a:pt x="5930" y="1572"/>
                  </a:cubicBezTo>
                  <a:cubicBezTo>
                    <a:pt x="6013" y="1549"/>
                    <a:pt x="6061" y="1465"/>
                    <a:pt x="6049" y="1370"/>
                  </a:cubicBezTo>
                  <a:cubicBezTo>
                    <a:pt x="5954" y="989"/>
                    <a:pt x="5739" y="644"/>
                    <a:pt x="5418" y="394"/>
                  </a:cubicBezTo>
                  <a:cubicBezTo>
                    <a:pt x="5108" y="144"/>
                    <a:pt x="4704" y="1"/>
                    <a:pt x="429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30"/>
            <p:cNvSpPr/>
            <p:nvPr/>
          </p:nvSpPr>
          <p:spPr>
            <a:xfrm>
              <a:off x="6003760" y="3859946"/>
              <a:ext cx="26958" cy="47773"/>
            </a:xfrm>
            <a:custGeom>
              <a:avLst/>
              <a:gdLst/>
              <a:ahLst/>
              <a:cxnLst/>
              <a:rect l="l" t="t" r="r" b="b"/>
              <a:pathLst>
                <a:path w="847" h="1501" extrusionOk="0">
                  <a:moveTo>
                    <a:pt x="382" y="298"/>
                  </a:moveTo>
                  <a:lnTo>
                    <a:pt x="382" y="572"/>
                  </a:lnTo>
                  <a:cubicBezTo>
                    <a:pt x="287" y="536"/>
                    <a:pt x="239" y="501"/>
                    <a:pt x="239" y="429"/>
                  </a:cubicBezTo>
                  <a:cubicBezTo>
                    <a:pt x="239" y="358"/>
                    <a:pt x="310" y="310"/>
                    <a:pt x="382" y="298"/>
                  </a:cubicBezTo>
                  <a:close/>
                  <a:moveTo>
                    <a:pt x="489" y="870"/>
                  </a:moveTo>
                  <a:cubicBezTo>
                    <a:pt x="608" y="917"/>
                    <a:pt x="620" y="977"/>
                    <a:pt x="620" y="1037"/>
                  </a:cubicBezTo>
                  <a:cubicBezTo>
                    <a:pt x="620" y="1132"/>
                    <a:pt x="560" y="1167"/>
                    <a:pt x="489" y="1203"/>
                  </a:cubicBezTo>
                  <a:lnTo>
                    <a:pt x="489" y="870"/>
                  </a:lnTo>
                  <a:close/>
                  <a:moveTo>
                    <a:pt x="441" y="1"/>
                  </a:moveTo>
                  <a:cubicBezTo>
                    <a:pt x="418" y="1"/>
                    <a:pt x="382" y="13"/>
                    <a:pt x="382" y="36"/>
                  </a:cubicBezTo>
                  <a:lnTo>
                    <a:pt x="382" y="84"/>
                  </a:lnTo>
                  <a:cubicBezTo>
                    <a:pt x="156" y="120"/>
                    <a:pt x="25" y="239"/>
                    <a:pt x="25" y="441"/>
                  </a:cubicBezTo>
                  <a:cubicBezTo>
                    <a:pt x="25" y="679"/>
                    <a:pt x="203" y="739"/>
                    <a:pt x="382" y="810"/>
                  </a:cubicBezTo>
                  <a:lnTo>
                    <a:pt x="382" y="1191"/>
                  </a:lnTo>
                  <a:cubicBezTo>
                    <a:pt x="275" y="1167"/>
                    <a:pt x="239" y="1132"/>
                    <a:pt x="144" y="1072"/>
                  </a:cubicBezTo>
                  <a:cubicBezTo>
                    <a:pt x="125" y="1059"/>
                    <a:pt x="108" y="1053"/>
                    <a:pt x="92" y="1053"/>
                  </a:cubicBezTo>
                  <a:cubicBezTo>
                    <a:pt x="37" y="1053"/>
                    <a:pt x="1" y="1121"/>
                    <a:pt x="1" y="1167"/>
                  </a:cubicBezTo>
                  <a:cubicBezTo>
                    <a:pt x="1" y="1203"/>
                    <a:pt x="13" y="1227"/>
                    <a:pt x="25" y="1251"/>
                  </a:cubicBezTo>
                  <a:cubicBezTo>
                    <a:pt x="96" y="1346"/>
                    <a:pt x="251" y="1394"/>
                    <a:pt x="382" y="1394"/>
                  </a:cubicBezTo>
                  <a:lnTo>
                    <a:pt x="382" y="1453"/>
                  </a:lnTo>
                  <a:cubicBezTo>
                    <a:pt x="382" y="1489"/>
                    <a:pt x="418" y="1501"/>
                    <a:pt x="441" y="1501"/>
                  </a:cubicBezTo>
                  <a:cubicBezTo>
                    <a:pt x="477" y="1501"/>
                    <a:pt x="501" y="1489"/>
                    <a:pt x="501" y="1453"/>
                  </a:cubicBezTo>
                  <a:lnTo>
                    <a:pt x="501" y="1394"/>
                  </a:lnTo>
                  <a:cubicBezTo>
                    <a:pt x="703" y="1370"/>
                    <a:pt x="846" y="1251"/>
                    <a:pt x="846" y="1013"/>
                  </a:cubicBezTo>
                  <a:cubicBezTo>
                    <a:pt x="846" y="786"/>
                    <a:pt x="691" y="691"/>
                    <a:pt x="501" y="620"/>
                  </a:cubicBezTo>
                  <a:lnTo>
                    <a:pt x="501" y="298"/>
                  </a:lnTo>
                  <a:cubicBezTo>
                    <a:pt x="584" y="298"/>
                    <a:pt x="608" y="310"/>
                    <a:pt x="680" y="358"/>
                  </a:cubicBezTo>
                  <a:cubicBezTo>
                    <a:pt x="694" y="362"/>
                    <a:pt x="709" y="364"/>
                    <a:pt x="723" y="364"/>
                  </a:cubicBezTo>
                  <a:cubicBezTo>
                    <a:pt x="754" y="364"/>
                    <a:pt x="782" y="351"/>
                    <a:pt x="799" y="310"/>
                  </a:cubicBezTo>
                  <a:cubicBezTo>
                    <a:pt x="834" y="263"/>
                    <a:pt x="846" y="203"/>
                    <a:pt x="787" y="155"/>
                  </a:cubicBezTo>
                  <a:cubicBezTo>
                    <a:pt x="715" y="96"/>
                    <a:pt x="596" y="84"/>
                    <a:pt x="501" y="84"/>
                  </a:cubicBezTo>
                  <a:lnTo>
                    <a:pt x="501" y="36"/>
                  </a:lnTo>
                  <a:cubicBezTo>
                    <a:pt x="501" y="13"/>
                    <a:pt x="477" y="1"/>
                    <a:pt x="4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30"/>
            <p:cNvSpPr/>
            <p:nvPr/>
          </p:nvSpPr>
          <p:spPr>
            <a:xfrm>
              <a:off x="5778676" y="3939865"/>
              <a:ext cx="349052" cy="200163"/>
            </a:xfrm>
            <a:custGeom>
              <a:avLst/>
              <a:gdLst/>
              <a:ahLst/>
              <a:cxnLst/>
              <a:rect l="l" t="t" r="r" b="b"/>
              <a:pathLst>
                <a:path w="10967" h="6289" extrusionOk="0">
                  <a:moveTo>
                    <a:pt x="3483" y="1855"/>
                  </a:moveTo>
                  <a:cubicBezTo>
                    <a:pt x="3500" y="1855"/>
                    <a:pt x="3513" y="1868"/>
                    <a:pt x="3513" y="1895"/>
                  </a:cubicBezTo>
                  <a:cubicBezTo>
                    <a:pt x="3584" y="2074"/>
                    <a:pt x="4573" y="4693"/>
                    <a:pt x="4620" y="4776"/>
                  </a:cubicBezTo>
                  <a:cubicBezTo>
                    <a:pt x="4632" y="4788"/>
                    <a:pt x="4620" y="4824"/>
                    <a:pt x="4584" y="4824"/>
                  </a:cubicBezTo>
                  <a:lnTo>
                    <a:pt x="3882" y="5086"/>
                  </a:lnTo>
                  <a:cubicBezTo>
                    <a:pt x="3846" y="4955"/>
                    <a:pt x="2846" y="2300"/>
                    <a:pt x="2775" y="2133"/>
                  </a:cubicBezTo>
                  <a:lnTo>
                    <a:pt x="3465" y="1859"/>
                  </a:lnTo>
                  <a:cubicBezTo>
                    <a:pt x="3471" y="1856"/>
                    <a:pt x="3477" y="1855"/>
                    <a:pt x="3483" y="1855"/>
                  </a:cubicBezTo>
                  <a:close/>
                  <a:moveTo>
                    <a:pt x="2477" y="2228"/>
                  </a:moveTo>
                  <a:lnTo>
                    <a:pt x="3584" y="5193"/>
                  </a:lnTo>
                  <a:cubicBezTo>
                    <a:pt x="3072" y="5407"/>
                    <a:pt x="1739" y="5907"/>
                    <a:pt x="1513" y="6003"/>
                  </a:cubicBezTo>
                  <a:cubicBezTo>
                    <a:pt x="1507" y="6005"/>
                    <a:pt x="1500" y="6007"/>
                    <a:pt x="1493" y="6007"/>
                  </a:cubicBezTo>
                  <a:cubicBezTo>
                    <a:pt x="1468" y="6007"/>
                    <a:pt x="1438" y="5991"/>
                    <a:pt x="1429" y="5955"/>
                  </a:cubicBezTo>
                  <a:lnTo>
                    <a:pt x="358" y="3109"/>
                  </a:lnTo>
                  <a:cubicBezTo>
                    <a:pt x="346" y="3086"/>
                    <a:pt x="358" y="3038"/>
                    <a:pt x="405" y="3026"/>
                  </a:cubicBezTo>
                  <a:cubicBezTo>
                    <a:pt x="1072" y="2764"/>
                    <a:pt x="2013" y="2407"/>
                    <a:pt x="2477" y="2228"/>
                  </a:cubicBezTo>
                  <a:close/>
                  <a:moveTo>
                    <a:pt x="10060" y="0"/>
                  </a:moveTo>
                  <a:cubicBezTo>
                    <a:pt x="9818" y="0"/>
                    <a:pt x="9583" y="125"/>
                    <a:pt x="9407" y="288"/>
                  </a:cubicBezTo>
                  <a:lnTo>
                    <a:pt x="7728" y="1681"/>
                  </a:lnTo>
                  <a:cubicBezTo>
                    <a:pt x="7632" y="1478"/>
                    <a:pt x="7430" y="1264"/>
                    <a:pt x="7061" y="1264"/>
                  </a:cubicBezTo>
                  <a:cubicBezTo>
                    <a:pt x="6668" y="1264"/>
                    <a:pt x="6361" y="1262"/>
                    <a:pt x="6115" y="1262"/>
                  </a:cubicBezTo>
                  <a:cubicBezTo>
                    <a:pt x="5377" y="1262"/>
                    <a:pt x="5192" y="1276"/>
                    <a:pt x="4906" y="1383"/>
                  </a:cubicBezTo>
                  <a:lnTo>
                    <a:pt x="3834" y="1835"/>
                  </a:lnTo>
                  <a:lnTo>
                    <a:pt x="3822" y="1788"/>
                  </a:lnTo>
                  <a:cubicBezTo>
                    <a:pt x="3766" y="1647"/>
                    <a:pt x="3637" y="1551"/>
                    <a:pt x="3491" y="1551"/>
                  </a:cubicBezTo>
                  <a:cubicBezTo>
                    <a:pt x="3451" y="1551"/>
                    <a:pt x="3411" y="1558"/>
                    <a:pt x="3370" y="1574"/>
                  </a:cubicBezTo>
                  <a:lnTo>
                    <a:pt x="2560" y="1871"/>
                  </a:lnTo>
                  <a:cubicBezTo>
                    <a:pt x="2203" y="2014"/>
                    <a:pt x="1084" y="2431"/>
                    <a:pt x="298" y="2728"/>
                  </a:cubicBezTo>
                  <a:cubicBezTo>
                    <a:pt x="108" y="2800"/>
                    <a:pt x="1" y="3026"/>
                    <a:pt x="72" y="3217"/>
                  </a:cubicBezTo>
                  <a:lnTo>
                    <a:pt x="1144" y="6038"/>
                  </a:lnTo>
                  <a:cubicBezTo>
                    <a:pt x="1199" y="6196"/>
                    <a:pt x="1348" y="6288"/>
                    <a:pt x="1501" y="6288"/>
                  </a:cubicBezTo>
                  <a:cubicBezTo>
                    <a:pt x="1545" y="6288"/>
                    <a:pt x="1589" y="6281"/>
                    <a:pt x="1632" y="6265"/>
                  </a:cubicBezTo>
                  <a:cubicBezTo>
                    <a:pt x="1870" y="6181"/>
                    <a:pt x="3501" y="5562"/>
                    <a:pt x="3858" y="5431"/>
                  </a:cubicBezTo>
                  <a:lnTo>
                    <a:pt x="4704" y="5122"/>
                  </a:lnTo>
                  <a:cubicBezTo>
                    <a:pt x="4882" y="5050"/>
                    <a:pt x="4989" y="4848"/>
                    <a:pt x="4918" y="4657"/>
                  </a:cubicBezTo>
                  <a:lnTo>
                    <a:pt x="4894" y="4622"/>
                  </a:lnTo>
                  <a:cubicBezTo>
                    <a:pt x="5454" y="4383"/>
                    <a:pt x="5466" y="4360"/>
                    <a:pt x="6049" y="4360"/>
                  </a:cubicBezTo>
                  <a:cubicBezTo>
                    <a:pt x="6132" y="4360"/>
                    <a:pt x="6204" y="4288"/>
                    <a:pt x="6204" y="4193"/>
                  </a:cubicBezTo>
                  <a:cubicBezTo>
                    <a:pt x="6204" y="4110"/>
                    <a:pt x="6132" y="4026"/>
                    <a:pt x="6049" y="4026"/>
                  </a:cubicBezTo>
                  <a:cubicBezTo>
                    <a:pt x="5418" y="4026"/>
                    <a:pt x="5358" y="4074"/>
                    <a:pt x="4799" y="4312"/>
                  </a:cubicBezTo>
                  <a:lnTo>
                    <a:pt x="3965" y="2097"/>
                  </a:lnTo>
                  <a:lnTo>
                    <a:pt x="5037" y="1645"/>
                  </a:lnTo>
                  <a:cubicBezTo>
                    <a:pt x="5251" y="1571"/>
                    <a:pt x="5403" y="1559"/>
                    <a:pt x="5989" y="1559"/>
                  </a:cubicBezTo>
                  <a:cubicBezTo>
                    <a:pt x="6250" y="1559"/>
                    <a:pt x="6597" y="1562"/>
                    <a:pt x="7073" y="1562"/>
                  </a:cubicBezTo>
                  <a:cubicBezTo>
                    <a:pt x="7240" y="1562"/>
                    <a:pt x="7359" y="1621"/>
                    <a:pt x="7430" y="1740"/>
                  </a:cubicBezTo>
                  <a:cubicBezTo>
                    <a:pt x="7478" y="1835"/>
                    <a:pt x="7490" y="1919"/>
                    <a:pt x="7502" y="1931"/>
                  </a:cubicBezTo>
                  <a:cubicBezTo>
                    <a:pt x="7502" y="1990"/>
                    <a:pt x="7454" y="2276"/>
                    <a:pt x="7180" y="2336"/>
                  </a:cubicBezTo>
                  <a:cubicBezTo>
                    <a:pt x="6740" y="2407"/>
                    <a:pt x="5823" y="2538"/>
                    <a:pt x="5811" y="2538"/>
                  </a:cubicBezTo>
                  <a:cubicBezTo>
                    <a:pt x="5716" y="2562"/>
                    <a:pt x="5656" y="2633"/>
                    <a:pt x="5668" y="2728"/>
                  </a:cubicBezTo>
                  <a:cubicBezTo>
                    <a:pt x="5692" y="2800"/>
                    <a:pt x="5751" y="2859"/>
                    <a:pt x="5823" y="2859"/>
                  </a:cubicBezTo>
                  <a:lnTo>
                    <a:pt x="5847" y="2859"/>
                  </a:lnTo>
                  <a:cubicBezTo>
                    <a:pt x="5870" y="2859"/>
                    <a:pt x="6787" y="2728"/>
                    <a:pt x="7240" y="2645"/>
                  </a:cubicBezTo>
                  <a:cubicBezTo>
                    <a:pt x="7632" y="2574"/>
                    <a:pt x="7787" y="2240"/>
                    <a:pt x="7811" y="2026"/>
                  </a:cubicBezTo>
                  <a:lnTo>
                    <a:pt x="9633" y="514"/>
                  </a:lnTo>
                  <a:cubicBezTo>
                    <a:pt x="9747" y="415"/>
                    <a:pt x="9895" y="311"/>
                    <a:pt x="10058" y="311"/>
                  </a:cubicBezTo>
                  <a:cubicBezTo>
                    <a:pt x="10151" y="311"/>
                    <a:pt x="10248" y="344"/>
                    <a:pt x="10347" y="431"/>
                  </a:cubicBezTo>
                  <a:cubicBezTo>
                    <a:pt x="10645" y="728"/>
                    <a:pt x="10371" y="1073"/>
                    <a:pt x="10299" y="1145"/>
                  </a:cubicBezTo>
                  <a:cubicBezTo>
                    <a:pt x="10228" y="1216"/>
                    <a:pt x="8013" y="3609"/>
                    <a:pt x="8013" y="3609"/>
                  </a:cubicBezTo>
                  <a:cubicBezTo>
                    <a:pt x="7680" y="3990"/>
                    <a:pt x="7251" y="4050"/>
                    <a:pt x="7073" y="4062"/>
                  </a:cubicBezTo>
                  <a:lnTo>
                    <a:pt x="6787" y="4062"/>
                  </a:lnTo>
                  <a:cubicBezTo>
                    <a:pt x="6704" y="4062"/>
                    <a:pt x="6620" y="4133"/>
                    <a:pt x="6620" y="4229"/>
                  </a:cubicBezTo>
                  <a:cubicBezTo>
                    <a:pt x="6620" y="4312"/>
                    <a:pt x="6704" y="4383"/>
                    <a:pt x="6787" y="4383"/>
                  </a:cubicBezTo>
                  <a:lnTo>
                    <a:pt x="7097" y="4383"/>
                  </a:lnTo>
                  <a:cubicBezTo>
                    <a:pt x="7311" y="4371"/>
                    <a:pt x="7859" y="4300"/>
                    <a:pt x="8264" y="3836"/>
                  </a:cubicBezTo>
                  <a:lnTo>
                    <a:pt x="10550" y="1371"/>
                  </a:lnTo>
                  <a:cubicBezTo>
                    <a:pt x="10728" y="1121"/>
                    <a:pt x="10966" y="621"/>
                    <a:pt x="10550" y="204"/>
                  </a:cubicBezTo>
                  <a:cubicBezTo>
                    <a:pt x="10395" y="59"/>
                    <a:pt x="10226" y="0"/>
                    <a:pt x="1006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6" name="Google Shape;636;p30"/>
          <p:cNvGrpSpPr/>
          <p:nvPr/>
        </p:nvGrpSpPr>
        <p:grpSpPr>
          <a:xfrm>
            <a:off x="2652972" y="1362450"/>
            <a:ext cx="483826" cy="491133"/>
            <a:chOff x="4874902" y="3808799"/>
            <a:chExt cx="345615" cy="350835"/>
          </a:xfrm>
        </p:grpSpPr>
        <p:sp>
          <p:nvSpPr>
            <p:cNvPr id="637" name="Google Shape;637;p30"/>
            <p:cNvSpPr/>
            <p:nvPr/>
          </p:nvSpPr>
          <p:spPr>
            <a:xfrm>
              <a:off x="4874902" y="3808799"/>
              <a:ext cx="345615" cy="350835"/>
            </a:xfrm>
            <a:custGeom>
              <a:avLst/>
              <a:gdLst/>
              <a:ahLst/>
              <a:cxnLst/>
              <a:rect l="l" t="t" r="r" b="b"/>
              <a:pathLst>
                <a:path w="10859" h="11023" extrusionOk="0">
                  <a:moveTo>
                    <a:pt x="6632" y="274"/>
                  </a:moveTo>
                  <a:cubicBezTo>
                    <a:pt x="6858" y="274"/>
                    <a:pt x="7037" y="453"/>
                    <a:pt x="7037" y="679"/>
                  </a:cubicBezTo>
                  <a:cubicBezTo>
                    <a:pt x="7037" y="905"/>
                    <a:pt x="6858" y="1084"/>
                    <a:pt x="6632" y="1084"/>
                  </a:cubicBezTo>
                  <a:lnTo>
                    <a:pt x="4906" y="1084"/>
                  </a:lnTo>
                  <a:cubicBezTo>
                    <a:pt x="4691" y="1084"/>
                    <a:pt x="4513" y="905"/>
                    <a:pt x="4513" y="679"/>
                  </a:cubicBezTo>
                  <a:cubicBezTo>
                    <a:pt x="4513" y="453"/>
                    <a:pt x="4691" y="274"/>
                    <a:pt x="4906" y="274"/>
                  </a:cubicBezTo>
                  <a:close/>
                  <a:moveTo>
                    <a:pt x="5965" y="1405"/>
                  </a:moveTo>
                  <a:lnTo>
                    <a:pt x="5965" y="1965"/>
                  </a:lnTo>
                  <a:lnTo>
                    <a:pt x="5572" y="1965"/>
                  </a:lnTo>
                  <a:lnTo>
                    <a:pt x="5572" y="1405"/>
                  </a:lnTo>
                  <a:close/>
                  <a:moveTo>
                    <a:pt x="5790" y="2285"/>
                  </a:moveTo>
                  <a:cubicBezTo>
                    <a:pt x="7012" y="2285"/>
                    <a:pt x="8209" y="2830"/>
                    <a:pt x="9037" y="3834"/>
                  </a:cubicBezTo>
                  <a:cubicBezTo>
                    <a:pt x="10513" y="5632"/>
                    <a:pt x="10228" y="8287"/>
                    <a:pt x="8430" y="9763"/>
                  </a:cubicBezTo>
                  <a:cubicBezTo>
                    <a:pt x="7647" y="10392"/>
                    <a:pt x="6705" y="10700"/>
                    <a:pt x="5771" y="10700"/>
                  </a:cubicBezTo>
                  <a:cubicBezTo>
                    <a:pt x="4545" y="10700"/>
                    <a:pt x="3331" y="10171"/>
                    <a:pt x="2500" y="9144"/>
                  </a:cubicBezTo>
                  <a:cubicBezTo>
                    <a:pt x="405" y="6573"/>
                    <a:pt x="2000" y="2715"/>
                    <a:pt x="5239" y="2322"/>
                  </a:cubicBezTo>
                  <a:cubicBezTo>
                    <a:pt x="5422" y="2297"/>
                    <a:pt x="5606" y="2285"/>
                    <a:pt x="5790" y="2285"/>
                  </a:cubicBezTo>
                  <a:close/>
                  <a:moveTo>
                    <a:pt x="4917" y="0"/>
                  </a:moveTo>
                  <a:cubicBezTo>
                    <a:pt x="4513" y="0"/>
                    <a:pt x="4203" y="322"/>
                    <a:pt x="4203" y="715"/>
                  </a:cubicBezTo>
                  <a:cubicBezTo>
                    <a:pt x="4203" y="1108"/>
                    <a:pt x="4525" y="1429"/>
                    <a:pt x="4917" y="1429"/>
                  </a:cubicBezTo>
                  <a:lnTo>
                    <a:pt x="5251" y="1429"/>
                  </a:lnTo>
                  <a:lnTo>
                    <a:pt x="5251" y="1989"/>
                  </a:lnTo>
                  <a:cubicBezTo>
                    <a:pt x="1727" y="2393"/>
                    <a:pt x="0" y="6573"/>
                    <a:pt x="2262" y="9359"/>
                  </a:cubicBezTo>
                  <a:cubicBezTo>
                    <a:pt x="3161" y="10454"/>
                    <a:pt x="4471" y="11023"/>
                    <a:pt x="5790" y="11023"/>
                  </a:cubicBezTo>
                  <a:cubicBezTo>
                    <a:pt x="6795" y="11023"/>
                    <a:pt x="7805" y="10693"/>
                    <a:pt x="8644" y="10013"/>
                  </a:cubicBezTo>
                  <a:cubicBezTo>
                    <a:pt x="10585" y="8430"/>
                    <a:pt x="10859" y="5561"/>
                    <a:pt x="9287" y="3632"/>
                  </a:cubicBezTo>
                  <a:cubicBezTo>
                    <a:pt x="8513" y="2679"/>
                    <a:pt x="7430" y="2120"/>
                    <a:pt x="6299" y="1989"/>
                  </a:cubicBezTo>
                  <a:lnTo>
                    <a:pt x="6299" y="1429"/>
                  </a:lnTo>
                  <a:lnTo>
                    <a:pt x="6644" y="1429"/>
                  </a:lnTo>
                  <a:cubicBezTo>
                    <a:pt x="7037" y="1429"/>
                    <a:pt x="7358" y="1096"/>
                    <a:pt x="7358" y="715"/>
                  </a:cubicBezTo>
                  <a:cubicBezTo>
                    <a:pt x="7358" y="310"/>
                    <a:pt x="7025" y="0"/>
                    <a:pt x="664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30"/>
            <p:cNvSpPr/>
            <p:nvPr/>
          </p:nvSpPr>
          <p:spPr>
            <a:xfrm>
              <a:off x="4939321" y="4009630"/>
              <a:ext cx="145929" cy="123618"/>
            </a:xfrm>
            <a:custGeom>
              <a:avLst/>
              <a:gdLst/>
              <a:ahLst/>
              <a:cxnLst/>
              <a:rect l="l" t="t" r="r" b="b"/>
              <a:pathLst>
                <a:path w="4585" h="3884" extrusionOk="0">
                  <a:moveTo>
                    <a:pt x="203" y="1"/>
                  </a:moveTo>
                  <a:cubicBezTo>
                    <a:pt x="119" y="1"/>
                    <a:pt x="48" y="72"/>
                    <a:pt x="48" y="155"/>
                  </a:cubicBezTo>
                  <a:cubicBezTo>
                    <a:pt x="48" y="203"/>
                    <a:pt x="0" y="965"/>
                    <a:pt x="429" y="1810"/>
                  </a:cubicBezTo>
                  <a:cubicBezTo>
                    <a:pt x="691" y="2334"/>
                    <a:pt x="1072" y="2799"/>
                    <a:pt x="1548" y="3156"/>
                  </a:cubicBezTo>
                  <a:cubicBezTo>
                    <a:pt x="2212" y="3644"/>
                    <a:pt x="2997" y="3883"/>
                    <a:pt x="3771" y="3883"/>
                  </a:cubicBezTo>
                  <a:cubicBezTo>
                    <a:pt x="3996" y="3883"/>
                    <a:pt x="4221" y="3863"/>
                    <a:pt x="4441" y="3823"/>
                  </a:cubicBezTo>
                  <a:cubicBezTo>
                    <a:pt x="4525" y="3811"/>
                    <a:pt x="4584" y="3715"/>
                    <a:pt x="4572" y="3632"/>
                  </a:cubicBezTo>
                  <a:cubicBezTo>
                    <a:pt x="4540" y="3545"/>
                    <a:pt x="4477" y="3488"/>
                    <a:pt x="4394" y="3488"/>
                  </a:cubicBezTo>
                  <a:cubicBezTo>
                    <a:pt x="4386" y="3488"/>
                    <a:pt x="4378" y="3488"/>
                    <a:pt x="4370" y="3489"/>
                  </a:cubicBezTo>
                  <a:cubicBezTo>
                    <a:pt x="4161" y="3528"/>
                    <a:pt x="3950" y="3547"/>
                    <a:pt x="3739" y="3547"/>
                  </a:cubicBezTo>
                  <a:cubicBezTo>
                    <a:pt x="3035" y="3547"/>
                    <a:pt x="2334" y="3331"/>
                    <a:pt x="1739" y="2882"/>
                  </a:cubicBezTo>
                  <a:cubicBezTo>
                    <a:pt x="286" y="1810"/>
                    <a:pt x="369" y="155"/>
                    <a:pt x="369" y="155"/>
                  </a:cubicBezTo>
                  <a:cubicBezTo>
                    <a:pt x="369" y="72"/>
                    <a:pt x="298" y="1"/>
                    <a:pt x="20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30"/>
            <p:cNvSpPr/>
            <p:nvPr/>
          </p:nvSpPr>
          <p:spPr>
            <a:xfrm>
              <a:off x="4942344" y="3897629"/>
              <a:ext cx="205033" cy="101816"/>
            </a:xfrm>
            <a:custGeom>
              <a:avLst/>
              <a:gdLst/>
              <a:ahLst/>
              <a:cxnLst/>
              <a:rect l="l" t="t" r="r" b="b"/>
              <a:pathLst>
                <a:path w="6442" h="3199" extrusionOk="0">
                  <a:moveTo>
                    <a:pt x="3666" y="0"/>
                  </a:moveTo>
                  <a:cubicBezTo>
                    <a:pt x="1972" y="0"/>
                    <a:pt x="363" y="1175"/>
                    <a:pt x="24" y="3008"/>
                  </a:cubicBezTo>
                  <a:cubicBezTo>
                    <a:pt x="0" y="3115"/>
                    <a:pt x="72" y="3198"/>
                    <a:pt x="179" y="3198"/>
                  </a:cubicBezTo>
                  <a:cubicBezTo>
                    <a:pt x="251" y="3198"/>
                    <a:pt x="322" y="3139"/>
                    <a:pt x="334" y="3067"/>
                  </a:cubicBezTo>
                  <a:cubicBezTo>
                    <a:pt x="656" y="1384"/>
                    <a:pt x="2127" y="318"/>
                    <a:pt x="3670" y="318"/>
                  </a:cubicBezTo>
                  <a:cubicBezTo>
                    <a:pt x="4353" y="318"/>
                    <a:pt x="5050" y="527"/>
                    <a:pt x="5668" y="984"/>
                  </a:cubicBezTo>
                  <a:cubicBezTo>
                    <a:pt x="5846" y="1115"/>
                    <a:pt x="5989" y="1257"/>
                    <a:pt x="6144" y="1412"/>
                  </a:cubicBezTo>
                  <a:cubicBezTo>
                    <a:pt x="6180" y="1448"/>
                    <a:pt x="6228" y="1471"/>
                    <a:pt x="6274" y="1471"/>
                  </a:cubicBezTo>
                  <a:cubicBezTo>
                    <a:pt x="6305" y="1471"/>
                    <a:pt x="6334" y="1460"/>
                    <a:pt x="6358" y="1436"/>
                  </a:cubicBezTo>
                  <a:cubicBezTo>
                    <a:pt x="6430" y="1377"/>
                    <a:pt x="6442" y="1269"/>
                    <a:pt x="6382" y="1210"/>
                  </a:cubicBezTo>
                  <a:cubicBezTo>
                    <a:pt x="6216" y="1031"/>
                    <a:pt x="6049" y="876"/>
                    <a:pt x="5858" y="734"/>
                  </a:cubicBezTo>
                  <a:cubicBezTo>
                    <a:pt x="5179" y="230"/>
                    <a:pt x="4414" y="0"/>
                    <a:pt x="36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30"/>
            <p:cNvSpPr/>
            <p:nvPr/>
          </p:nvSpPr>
          <p:spPr>
            <a:xfrm>
              <a:off x="5092729" y="3950240"/>
              <a:ext cx="84597" cy="175465"/>
            </a:xfrm>
            <a:custGeom>
              <a:avLst/>
              <a:gdLst/>
              <a:ahLst/>
              <a:cxnLst/>
              <a:rect l="l" t="t" r="r" b="b"/>
              <a:pathLst>
                <a:path w="2658" h="5513" extrusionOk="0">
                  <a:moveTo>
                    <a:pt x="1939" y="0"/>
                  </a:moveTo>
                  <a:cubicBezTo>
                    <a:pt x="1907" y="0"/>
                    <a:pt x="1875" y="11"/>
                    <a:pt x="1848" y="33"/>
                  </a:cubicBezTo>
                  <a:cubicBezTo>
                    <a:pt x="1776" y="81"/>
                    <a:pt x="1741" y="176"/>
                    <a:pt x="1800" y="259"/>
                  </a:cubicBezTo>
                  <a:cubicBezTo>
                    <a:pt x="2145" y="795"/>
                    <a:pt x="2324" y="1414"/>
                    <a:pt x="2324" y="2057"/>
                  </a:cubicBezTo>
                  <a:cubicBezTo>
                    <a:pt x="2324" y="3486"/>
                    <a:pt x="1431" y="4724"/>
                    <a:pt x="169" y="5200"/>
                  </a:cubicBezTo>
                  <a:cubicBezTo>
                    <a:pt x="1" y="5263"/>
                    <a:pt x="55" y="5512"/>
                    <a:pt x="218" y="5512"/>
                  </a:cubicBezTo>
                  <a:cubicBezTo>
                    <a:pt x="239" y="5512"/>
                    <a:pt x="263" y="5508"/>
                    <a:pt x="288" y="5498"/>
                  </a:cubicBezTo>
                  <a:cubicBezTo>
                    <a:pt x="1669" y="4962"/>
                    <a:pt x="2657" y="3605"/>
                    <a:pt x="2657" y="2045"/>
                  </a:cubicBezTo>
                  <a:cubicBezTo>
                    <a:pt x="2622" y="1343"/>
                    <a:pt x="2431" y="676"/>
                    <a:pt x="2074" y="81"/>
                  </a:cubicBezTo>
                  <a:cubicBezTo>
                    <a:pt x="2044" y="29"/>
                    <a:pt x="1992" y="0"/>
                    <a:pt x="19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30"/>
            <p:cNvSpPr/>
            <p:nvPr/>
          </p:nvSpPr>
          <p:spPr>
            <a:xfrm>
              <a:off x="5004886" y="3993717"/>
              <a:ext cx="81478" cy="55348"/>
            </a:xfrm>
            <a:custGeom>
              <a:avLst/>
              <a:gdLst/>
              <a:ahLst/>
              <a:cxnLst/>
              <a:rect l="l" t="t" r="r" b="b"/>
              <a:pathLst>
                <a:path w="2560" h="1739" extrusionOk="0">
                  <a:moveTo>
                    <a:pt x="1691" y="334"/>
                  </a:moveTo>
                  <a:cubicBezTo>
                    <a:pt x="1976" y="334"/>
                    <a:pt x="2143" y="655"/>
                    <a:pt x="1976" y="882"/>
                  </a:cubicBezTo>
                  <a:cubicBezTo>
                    <a:pt x="1913" y="974"/>
                    <a:pt x="1806" y="1024"/>
                    <a:pt x="1698" y="1024"/>
                  </a:cubicBezTo>
                  <a:cubicBezTo>
                    <a:pt x="1625" y="1024"/>
                    <a:pt x="1551" y="1001"/>
                    <a:pt x="1488" y="953"/>
                  </a:cubicBezTo>
                  <a:cubicBezTo>
                    <a:pt x="1214" y="763"/>
                    <a:pt x="1369" y="334"/>
                    <a:pt x="1691" y="334"/>
                  </a:cubicBezTo>
                  <a:close/>
                  <a:moveTo>
                    <a:pt x="1691" y="1"/>
                  </a:moveTo>
                  <a:cubicBezTo>
                    <a:pt x="1584" y="1"/>
                    <a:pt x="1334" y="36"/>
                    <a:pt x="1155" y="274"/>
                  </a:cubicBezTo>
                  <a:cubicBezTo>
                    <a:pt x="1024" y="453"/>
                    <a:pt x="988" y="655"/>
                    <a:pt x="1048" y="846"/>
                  </a:cubicBezTo>
                  <a:lnTo>
                    <a:pt x="131" y="1441"/>
                  </a:lnTo>
                  <a:cubicBezTo>
                    <a:pt x="0" y="1536"/>
                    <a:pt x="60" y="1739"/>
                    <a:pt x="214" y="1739"/>
                  </a:cubicBezTo>
                  <a:cubicBezTo>
                    <a:pt x="310" y="1739"/>
                    <a:pt x="262" y="1727"/>
                    <a:pt x="1214" y="1132"/>
                  </a:cubicBezTo>
                  <a:cubicBezTo>
                    <a:pt x="1346" y="1279"/>
                    <a:pt x="1520" y="1349"/>
                    <a:pt x="1692" y="1349"/>
                  </a:cubicBezTo>
                  <a:cubicBezTo>
                    <a:pt x="1896" y="1349"/>
                    <a:pt x="2098" y="1252"/>
                    <a:pt x="2226" y="1072"/>
                  </a:cubicBezTo>
                  <a:cubicBezTo>
                    <a:pt x="2560" y="632"/>
                    <a:pt x="2238" y="1"/>
                    <a:pt x="169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30"/>
            <p:cNvSpPr/>
            <p:nvPr/>
          </p:nvSpPr>
          <p:spPr>
            <a:xfrm>
              <a:off x="5053391" y="3915262"/>
              <a:ext cx="10630" cy="29982"/>
            </a:xfrm>
            <a:custGeom>
              <a:avLst/>
              <a:gdLst/>
              <a:ahLst/>
              <a:cxnLst/>
              <a:rect l="l" t="t" r="r" b="b"/>
              <a:pathLst>
                <a:path w="334" h="942" extrusionOk="0">
                  <a:moveTo>
                    <a:pt x="167" y="1"/>
                  </a:moveTo>
                  <a:cubicBezTo>
                    <a:pt x="83" y="1"/>
                    <a:pt x="0" y="72"/>
                    <a:pt x="0" y="168"/>
                  </a:cubicBezTo>
                  <a:lnTo>
                    <a:pt x="0" y="775"/>
                  </a:lnTo>
                  <a:cubicBezTo>
                    <a:pt x="0" y="858"/>
                    <a:pt x="83" y="942"/>
                    <a:pt x="167" y="942"/>
                  </a:cubicBezTo>
                  <a:cubicBezTo>
                    <a:pt x="262" y="942"/>
                    <a:pt x="333" y="858"/>
                    <a:pt x="333" y="775"/>
                  </a:cubicBezTo>
                  <a:lnTo>
                    <a:pt x="333" y="168"/>
                  </a:lnTo>
                  <a:cubicBezTo>
                    <a:pt x="333" y="72"/>
                    <a:pt x="262" y="1"/>
                    <a:pt x="1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30"/>
            <p:cNvSpPr/>
            <p:nvPr/>
          </p:nvSpPr>
          <p:spPr>
            <a:xfrm>
              <a:off x="5005236" y="3928216"/>
              <a:ext cx="21261" cy="26894"/>
            </a:xfrm>
            <a:custGeom>
              <a:avLst/>
              <a:gdLst/>
              <a:ahLst/>
              <a:cxnLst/>
              <a:rect l="l" t="t" r="r" b="b"/>
              <a:pathLst>
                <a:path w="668" h="845" extrusionOk="0">
                  <a:moveTo>
                    <a:pt x="183" y="1"/>
                  </a:moveTo>
                  <a:cubicBezTo>
                    <a:pt x="156" y="1"/>
                    <a:pt x="130" y="8"/>
                    <a:pt x="108" y="23"/>
                  </a:cubicBezTo>
                  <a:cubicBezTo>
                    <a:pt x="25" y="70"/>
                    <a:pt x="1" y="177"/>
                    <a:pt x="49" y="249"/>
                  </a:cubicBezTo>
                  <a:lnTo>
                    <a:pt x="346" y="773"/>
                  </a:lnTo>
                  <a:cubicBezTo>
                    <a:pt x="382" y="808"/>
                    <a:pt x="430" y="844"/>
                    <a:pt x="489" y="844"/>
                  </a:cubicBezTo>
                  <a:cubicBezTo>
                    <a:pt x="525" y="844"/>
                    <a:pt x="549" y="844"/>
                    <a:pt x="561" y="832"/>
                  </a:cubicBezTo>
                  <a:cubicBezTo>
                    <a:pt x="644" y="785"/>
                    <a:pt x="668" y="677"/>
                    <a:pt x="620" y="606"/>
                  </a:cubicBezTo>
                  <a:lnTo>
                    <a:pt x="322" y="82"/>
                  </a:lnTo>
                  <a:cubicBezTo>
                    <a:pt x="298" y="33"/>
                    <a:pt x="240" y="1"/>
                    <a:pt x="18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30"/>
            <p:cNvSpPr/>
            <p:nvPr/>
          </p:nvSpPr>
          <p:spPr>
            <a:xfrm>
              <a:off x="4970766" y="3962876"/>
              <a:ext cx="28454" cy="19510"/>
            </a:xfrm>
            <a:custGeom>
              <a:avLst/>
              <a:gdLst/>
              <a:ahLst/>
              <a:cxnLst/>
              <a:rect l="l" t="t" r="r" b="b"/>
              <a:pathLst>
                <a:path w="894" h="613" extrusionOk="0">
                  <a:moveTo>
                    <a:pt x="189" y="1"/>
                  </a:moveTo>
                  <a:cubicBezTo>
                    <a:pt x="130" y="1"/>
                    <a:pt x="69" y="27"/>
                    <a:pt x="36" y="77"/>
                  </a:cubicBezTo>
                  <a:cubicBezTo>
                    <a:pt x="0" y="160"/>
                    <a:pt x="24" y="255"/>
                    <a:pt x="96" y="303"/>
                  </a:cubicBezTo>
                  <a:lnTo>
                    <a:pt x="620" y="600"/>
                  </a:lnTo>
                  <a:cubicBezTo>
                    <a:pt x="655" y="612"/>
                    <a:pt x="679" y="612"/>
                    <a:pt x="691" y="612"/>
                  </a:cubicBezTo>
                  <a:cubicBezTo>
                    <a:pt x="751" y="612"/>
                    <a:pt x="798" y="589"/>
                    <a:pt x="834" y="541"/>
                  </a:cubicBezTo>
                  <a:cubicBezTo>
                    <a:pt x="893" y="470"/>
                    <a:pt x="858" y="362"/>
                    <a:pt x="786" y="315"/>
                  </a:cubicBezTo>
                  <a:lnTo>
                    <a:pt x="262" y="17"/>
                  </a:lnTo>
                  <a:cubicBezTo>
                    <a:pt x="240" y="6"/>
                    <a:pt x="215" y="1"/>
                    <a:pt x="18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30"/>
            <p:cNvSpPr/>
            <p:nvPr/>
          </p:nvSpPr>
          <p:spPr>
            <a:xfrm>
              <a:off x="4958258" y="4010012"/>
              <a:ext cx="29982" cy="10248"/>
            </a:xfrm>
            <a:custGeom>
              <a:avLst/>
              <a:gdLst/>
              <a:ahLst/>
              <a:cxnLst/>
              <a:rect l="l" t="t" r="r" b="b"/>
              <a:pathLst>
                <a:path w="942" h="322" extrusionOk="0">
                  <a:moveTo>
                    <a:pt x="167" y="1"/>
                  </a:moveTo>
                  <a:cubicBezTo>
                    <a:pt x="72" y="1"/>
                    <a:pt x="1" y="72"/>
                    <a:pt x="1" y="167"/>
                  </a:cubicBezTo>
                  <a:cubicBezTo>
                    <a:pt x="1" y="251"/>
                    <a:pt x="72" y="322"/>
                    <a:pt x="167" y="322"/>
                  </a:cubicBezTo>
                  <a:lnTo>
                    <a:pt x="774" y="322"/>
                  </a:lnTo>
                  <a:cubicBezTo>
                    <a:pt x="870" y="322"/>
                    <a:pt x="941" y="251"/>
                    <a:pt x="941" y="167"/>
                  </a:cubicBezTo>
                  <a:cubicBezTo>
                    <a:pt x="941" y="72"/>
                    <a:pt x="870" y="1"/>
                    <a:pt x="7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30"/>
            <p:cNvSpPr/>
            <p:nvPr/>
          </p:nvSpPr>
          <p:spPr>
            <a:xfrm>
              <a:off x="4969239" y="4047601"/>
              <a:ext cx="30363" cy="20051"/>
            </a:xfrm>
            <a:custGeom>
              <a:avLst/>
              <a:gdLst/>
              <a:ahLst/>
              <a:cxnLst/>
              <a:rect l="l" t="t" r="r" b="b"/>
              <a:pathLst>
                <a:path w="954" h="630" extrusionOk="0">
                  <a:moveTo>
                    <a:pt x="754" y="0"/>
                  </a:moveTo>
                  <a:cubicBezTo>
                    <a:pt x="728" y="0"/>
                    <a:pt x="702" y="7"/>
                    <a:pt x="679" y="22"/>
                  </a:cubicBezTo>
                  <a:lnTo>
                    <a:pt x="156" y="320"/>
                  </a:lnTo>
                  <a:cubicBezTo>
                    <a:pt x="1" y="415"/>
                    <a:pt x="60" y="629"/>
                    <a:pt x="239" y="629"/>
                  </a:cubicBezTo>
                  <a:cubicBezTo>
                    <a:pt x="310" y="629"/>
                    <a:pt x="310" y="605"/>
                    <a:pt x="846" y="308"/>
                  </a:cubicBezTo>
                  <a:cubicBezTo>
                    <a:pt x="918" y="260"/>
                    <a:pt x="953" y="153"/>
                    <a:pt x="906" y="82"/>
                  </a:cubicBezTo>
                  <a:cubicBezTo>
                    <a:pt x="873" y="33"/>
                    <a:pt x="812" y="0"/>
                    <a:pt x="75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30"/>
            <p:cNvSpPr/>
            <p:nvPr/>
          </p:nvSpPr>
          <p:spPr>
            <a:xfrm>
              <a:off x="5005236" y="4075641"/>
              <a:ext cx="21261" cy="26862"/>
            </a:xfrm>
            <a:custGeom>
              <a:avLst/>
              <a:gdLst/>
              <a:ahLst/>
              <a:cxnLst/>
              <a:rect l="l" t="t" r="r" b="b"/>
              <a:pathLst>
                <a:path w="668" h="844" extrusionOk="0">
                  <a:moveTo>
                    <a:pt x="491" y="0"/>
                  </a:moveTo>
                  <a:cubicBezTo>
                    <a:pt x="440" y="0"/>
                    <a:pt x="391" y="33"/>
                    <a:pt x="358" y="82"/>
                  </a:cubicBezTo>
                  <a:lnTo>
                    <a:pt x="60" y="606"/>
                  </a:lnTo>
                  <a:cubicBezTo>
                    <a:pt x="1" y="701"/>
                    <a:pt x="72" y="844"/>
                    <a:pt x="191" y="844"/>
                  </a:cubicBezTo>
                  <a:cubicBezTo>
                    <a:pt x="251" y="844"/>
                    <a:pt x="299" y="808"/>
                    <a:pt x="322" y="760"/>
                  </a:cubicBezTo>
                  <a:lnTo>
                    <a:pt x="620" y="248"/>
                  </a:lnTo>
                  <a:cubicBezTo>
                    <a:pt x="668" y="165"/>
                    <a:pt x="644" y="70"/>
                    <a:pt x="561" y="22"/>
                  </a:cubicBezTo>
                  <a:cubicBezTo>
                    <a:pt x="538" y="7"/>
                    <a:pt x="514" y="0"/>
                    <a:pt x="49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30"/>
            <p:cNvSpPr/>
            <p:nvPr/>
          </p:nvSpPr>
          <p:spPr>
            <a:xfrm>
              <a:off x="5053391" y="4085794"/>
              <a:ext cx="10630" cy="29982"/>
            </a:xfrm>
            <a:custGeom>
              <a:avLst/>
              <a:gdLst/>
              <a:ahLst/>
              <a:cxnLst/>
              <a:rect l="l" t="t" r="r" b="b"/>
              <a:pathLst>
                <a:path w="334" h="942" extrusionOk="0">
                  <a:moveTo>
                    <a:pt x="167" y="1"/>
                  </a:moveTo>
                  <a:cubicBezTo>
                    <a:pt x="83" y="1"/>
                    <a:pt x="0" y="72"/>
                    <a:pt x="0" y="167"/>
                  </a:cubicBezTo>
                  <a:lnTo>
                    <a:pt x="0" y="775"/>
                  </a:lnTo>
                  <a:cubicBezTo>
                    <a:pt x="0" y="858"/>
                    <a:pt x="83" y="941"/>
                    <a:pt x="167" y="941"/>
                  </a:cubicBezTo>
                  <a:cubicBezTo>
                    <a:pt x="250" y="941"/>
                    <a:pt x="333" y="858"/>
                    <a:pt x="333" y="775"/>
                  </a:cubicBezTo>
                  <a:lnTo>
                    <a:pt x="333" y="167"/>
                  </a:lnTo>
                  <a:cubicBezTo>
                    <a:pt x="333" y="72"/>
                    <a:pt x="250" y="1"/>
                    <a:pt x="1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30"/>
            <p:cNvSpPr/>
            <p:nvPr/>
          </p:nvSpPr>
          <p:spPr>
            <a:xfrm>
              <a:off x="5090501" y="4075641"/>
              <a:ext cx="21261" cy="26894"/>
            </a:xfrm>
            <a:custGeom>
              <a:avLst/>
              <a:gdLst/>
              <a:ahLst/>
              <a:cxnLst/>
              <a:rect l="l" t="t" r="r" b="b"/>
              <a:pathLst>
                <a:path w="668" h="845" extrusionOk="0">
                  <a:moveTo>
                    <a:pt x="182" y="0"/>
                  </a:moveTo>
                  <a:cubicBezTo>
                    <a:pt x="156" y="0"/>
                    <a:pt x="130" y="7"/>
                    <a:pt x="108" y="22"/>
                  </a:cubicBezTo>
                  <a:cubicBezTo>
                    <a:pt x="25" y="70"/>
                    <a:pt x="1" y="165"/>
                    <a:pt x="48" y="248"/>
                  </a:cubicBezTo>
                  <a:lnTo>
                    <a:pt x="346" y="760"/>
                  </a:lnTo>
                  <a:cubicBezTo>
                    <a:pt x="370" y="815"/>
                    <a:pt x="424" y="844"/>
                    <a:pt x="479" y="844"/>
                  </a:cubicBezTo>
                  <a:cubicBezTo>
                    <a:pt x="507" y="844"/>
                    <a:pt x="536" y="836"/>
                    <a:pt x="560" y="820"/>
                  </a:cubicBezTo>
                  <a:cubicBezTo>
                    <a:pt x="644" y="784"/>
                    <a:pt x="668" y="677"/>
                    <a:pt x="620" y="606"/>
                  </a:cubicBezTo>
                  <a:lnTo>
                    <a:pt x="322" y="82"/>
                  </a:lnTo>
                  <a:cubicBezTo>
                    <a:pt x="298" y="33"/>
                    <a:pt x="240" y="0"/>
                    <a:pt x="18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30"/>
            <p:cNvSpPr/>
            <p:nvPr/>
          </p:nvSpPr>
          <p:spPr>
            <a:xfrm>
              <a:off x="5117809" y="4048142"/>
              <a:ext cx="28454" cy="19510"/>
            </a:xfrm>
            <a:custGeom>
              <a:avLst/>
              <a:gdLst/>
              <a:ahLst/>
              <a:cxnLst/>
              <a:rect l="l" t="t" r="r" b="b"/>
              <a:pathLst>
                <a:path w="894" h="613" extrusionOk="0">
                  <a:moveTo>
                    <a:pt x="195" y="1"/>
                  </a:moveTo>
                  <a:cubicBezTo>
                    <a:pt x="136" y="1"/>
                    <a:pt x="81" y="27"/>
                    <a:pt x="48" y="77"/>
                  </a:cubicBezTo>
                  <a:cubicBezTo>
                    <a:pt x="0" y="160"/>
                    <a:pt x="36" y="243"/>
                    <a:pt x="107" y="291"/>
                  </a:cubicBezTo>
                  <a:cubicBezTo>
                    <a:pt x="643" y="588"/>
                    <a:pt x="631" y="612"/>
                    <a:pt x="714" y="612"/>
                  </a:cubicBezTo>
                  <a:cubicBezTo>
                    <a:pt x="774" y="612"/>
                    <a:pt x="822" y="588"/>
                    <a:pt x="845" y="541"/>
                  </a:cubicBezTo>
                  <a:cubicBezTo>
                    <a:pt x="893" y="469"/>
                    <a:pt x="869" y="362"/>
                    <a:pt x="786" y="315"/>
                  </a:cubicBezTo>
                  <a:lnTo>
                    <a:pt x="274" y="17"/>
                  </a:lnTo>
                  <a:cubicBezTo>
                    <a:pt x="248" y="6"/>
                    <a:pt x="221" y="1"/>
                    <a:pt x="19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30"/>
            <p:cNvSpPr/>
            <p:nvPr/>
          </p:nvSpPr>
          <p:spPr>
            <a:xfrm>
              <a:off x="5128790" y="4010012"/>
              <a:ext cx="29950" cy="10248"/>
            </a:xfrm>
            <a:custGeom>
              <a:avLst/>
              <a:gdLst/>
              <a:ahLst/>
              <a:cxnLst/>
              <a:rect l="l" t="t" r="r" b="b"/>
              <a:pathLst>
                <a:path w="941" h="322" extrusionOk="0">
                  <a:moveTo>
                    <a:pt x="167" y="1"/>
                  </a:moveTo>
                  <a:cubicBezTo>
                    <a:pt x="72" y="1"/>
                    <a:pt x="0" y="72"/>
                    <a:pt x="0" y="167"/>
                  </a:cubicBezTo>
                  <a:cubicBezTo>
                    <a:pt x="0" y="251"/>
                    <a:pt x="72" y="322"/>
                    <a:pt x="167" y="322"/>
                  </a:cubicBezTo>
                  <a:lnTo>
                    <a:pt x="774" y="322"/>
                  </a:lnTo>
                  <a:cubicBezTo>
                    <a:pt x="870" y="322"/>
                    <a:pt x="941" y="251"/>
                    <a:pt x="941" y="167"/>
                  </a:cubicBezTo>
                  <a:cubicBezTo>
                    <a:pt x="941" y="72"/>
                    <a:pt x="870" y="1"/>
                    <a:pt x="7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30"/>
            <p:cNvSpPr/>
            <p:nvPr/>
          </p:nvSpPr>
          <p:spPr>
            <a:xfrm>
              <a:off x="5117809" y="3962717"/>
              <a:ext cx="28454" cy="19669"/>
            </a:xfrm>
            <a:custGeom>
              <a:avLst/>
              <a:gdLst/>
              <a:ahLst/>
              <a:cxnLst/>
              <a:rect l="l" t="t" r="r" b="b"/>
              <a:pathLst>
                <a:path w="894" h="618" extrusionOk="0">
                  <a:moveTo>
                    <a:pt x="706" y="0"/>
                  </a:moveTo>
                  <a:cubicBezTo>
                    <a:pt x="679" y="0"/>
                    <a:pt x="654" y="7"/>
                    <a:pt x="631" y="22"/>
                  </a:cubicBezTo>
                  <a:lnTo>
                    <a:pt x="107" y="320"/>
                  </a:lnTo>
                  <a:cubicBezTo>
                    <a:pt x="36" y="367"/>
                    <a:pt x="0" y="475"/>
                    <a:pt x="48" y="546"/>
                  </a:cubicBezTo>
                  <a:cubicBezTo>
                    <a:pt x="83" y="594"/>
                    <a:pt x="143" y="617"/>
                    <a:pt x="202" y="617"/>
                  </a:cubicBezTo>
                  <a:cubicBezTo>
                    <a:pt x="226" y="617"/>
                    <a:pt x="262" y="617"/>
                    <a:pt x="274" y="605"/>
                  </a:cubicBezTo>
                  <a:lnTo>
                    <a:pt x="798" y="308"/>
                  </a:lnTo>
                  <a:cubicBezTo>
                    <a:pt x="869" y="260"/>
                    <a:pt x="893" y="165"/>
                    <a:pt x="857" y="82"/>
                  </a:cubicBezTo>
                  <a:cubicBezTo>
                    <a:pt x="825" y="33"/>
                    <a:pt x="764" y="0"/>
                    <a:pt x="7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30"/>
            <p:cNvSpPr/>
            <p:nvPr/>
          </p:nvSpPr>
          <p:spPr>
            <a:xfrm>
              <a:off x="5090501" y="3928152"/>
              <a:ext cx="20879" cy="26958"/>
            </a:xfrm>
            <a:custGeom>
              <a:avLst/>
              <a:gdLst/>
              <a:ahLst/>
              <a:cxnLst/>
              <a:rect l="l" t="t" r="r" b="b"/>
              <a:pathLst>
                <a:path w="656" h="847" extrusionOk="0">
                  <a:moveTo>
                    <a:pt x="475" y="0"/>
                  </a:moveTo>
                  <a:cubicBezTo>
                    <a:pt x="424" y="0"/>
                    <a:pt x="370" y="29"/>
                    <a:pt x="346" y="84"/>
                  </a:cubicBezTo>
                  <a:lnTo>
                    <a:pt x="48" y="608"/>
                  </a:lnTo>
                  <a:cubicBezTo>
                    <a:pt x="1" y="679"/>
                    <a:pt x="25" y="787"/>
                    <a:pt x="108" y="834"/>
                  </a:cubicBezTo>
                  <a:cubicBezTo>
                    <a:pt x="132" y="846"/>
                    <a:pt x="168" y="846"/>
                    <a:pt x="179" y="846"/>
                  </a:cubicBezTo>
                  <a:cubicBezTo>
                    <a:pt x="239" y="846"/>
                    <a:pt x="287" y="810"/>
                    <a:pt x="310" y="775"/>
                  </a:cubicBezTo>
                  <a:lnTo>
                    <a:pt x="608" y="251"/>
                  </a:lnTo>
                  <a:cubicBezTo>
                    <a:pt x="656" y="179"/>
                    <a:pt x="620" y="72"/>
                    <a:pt x="549" y="25"/>
                  </a:cubicBezTo>
                  <a:cubicBezTo>
                    <a:pt x="528" y="8"/>
                    <a:pt x="502" y="0"/>
                    <a:pt x="47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8" name="Straight Arrow Connector 17">
            <a:extLst>
              <a:ext uri="{FF2B5EF4-FFF2-40B4-BE49-F238E27FC236}">
                <a16:creationId xmlns:a16="http://schemas.microsoft.com/office/drawing/2014/main" id="{EC2E1BAE-5781-F003-C4BC-75CA8757F7FE}"/>
              </a:ext>
            </a:extLst>
          </p:cNvPr>
          <p:cNvCxnSpPr>
            <a:cxnSpLocks/>
            <a:stCxn id="609" idx="3"/>
            <a:endCxn id="611" idx="1"/>
          </p:cNvCxnSpPr>
          <p:nvPr/>
        </p:nvCxnSpPr>
        <p:spPr>
          <a:xfrm>
            <a:off x="3256837" y="1608022"/>
            <a:ext cx="674550" cy="0"/>
          </a:xfrm>
          <a:prstGeom prst="straightConnector1">
            <a:avLst/>
          </a:prstGeom>
          <a:ln w="38100">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A5DB3B1-505A-7D18-CACA-E9523AE81F2E}"/>
              </a:ext>
            </a:extLst>
          </p:cNvPr>
          <p:cNvCxnSpPr>
            <a:stCxn id="611" idx="2"/>
          </p:cNvCxnSpPr>
          <p:nvPr/>
        </p:nvCxnSpPr>
        <p:spPr>
          <a:xfrm flipH="1">
            <a:off x="4292442" y="1969972"/>
            <a:ext cx="895" cy="862750"/>
          </a:xfrm>
          <a:prstGeom prst="line">
            <a:avLst/>
          </a:prstGeom>
          <a:ln w="38100">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07AC11BB-520C-759E-39D2-1448AEBE2795}"/>
              </a:ext>
            </a:extLst>
          </p:cNvPr>
          <p:cNvCxnSpPr/>
          <p:nvPr/>
        </p:nvCxnSpPr>
        <p:spPr>
          <a:xfrm flipH="1">
            <a:off x="2961516" y="2832722"/>
            <a:ext cx="1330926" cy="0"/>
          </a:xfrm>
          <a:prstGeom prst="line">
            <a:avLst/>
          </a:prstGeom>
          <a:ln w="38100">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858E14CB-82E1-EB1D-16A8-B19AE981BCE6}"/>
              </a:ext>
            </a:extLst>
          </p:cNvPr>
          <p:cNvCxnSpPr>
            <a:endCxn id="610" idx="0"/>
          </p:cNvCxnSpPr>
          <p:nvPr/>
        </p:nvCxnSpPr>
        <p:spPr>
          <a:xfrm flipH="1">
            <a:off x="2960719" y="2832722"/>
            <a:ext cx="797" cy="761728"/>
          </a:xfrm>
          <a:prstGeom prst="straightConnector1">
            <a:avLst/>
          </a:prstGeom>
          <a:ln w="38100">
            <a:solidFill>
              <a:schemeClr val="accent3"/>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12213135-883C-B705-BFF0-A48759A8CACF}"/>
              </a:ext>
            </a:extLst>
          </p:cNvPr>
          <p:cNvCxnSpPr>
            <a:stCxn id="610" idx="3"/>
            <a:endCxn id="612" idx="1"/>
          </p:cNvCxnSpPr>
          <p:nvPr/>
        </p:nvCxnSpPr>
        <p:spPr>
          <a:xfrm>
            <a:off x="3322669" y="3956400"/>
            <a:ext cx="781172" cy="0"/>
          </a:xfrm>
          <a:prstGeom prst="straightConnector1">
            <a:avLst/>
          </a:prstGeom>
          <a:ln w="38100">
            <a:solidFill>
              <a:schemeClr val="tx1">
                <a:lumMod val="20000"/>
                <a:lumOff val="80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59="http://schemas.microsoft.com/office/powerpoint/2015/09/main" Requires="p159">
      <p:transition>
        <p159:morph option="byObject"/>
      </p:transition>
    </mc:Choice>
    <mc:Fallback>
      <p:transitio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pic>
        <p:nvPicPr>
          <p:cNvPr id="15" name="Picture 14">
            <a:extLst>
              <a:ext uri="{FF2B5EF4-FFF2-40B4-BE49-F238E27FC236}">
                <a16:creationId xmlns:a16="http://schemas.microsoft.com/office/drawing/2014/main" id="{1AFB7D2F-48D3-847A-5CB4-B96EC5532DD7}"/>
              </a:ext>
            </a:extLst>
          </p:cNvPr>
          <p:cNvPicPr>
            <a:picLocks noChangeAspect="1"/>
          </p:cNvPicPr>
          <p:nvPr/>
        </p:nvPicPr>
        <p:blipFill>
          <a:blip r:embed="rId3"/>
          <a:stretch>
            <a:fillRect/>
          </a:stretch>
        </p:blipFill>
        <p:spPr>
          <a:xfrm>
            <a:off x="5054846" y="1614"/>
            <a:ext cx="4103308" cy="1397921"/>
          </a:xfrm>
          <a:prstGeom prst="rect">
            <a:avLst/>
          </a:prstGeom>
        </p:spPr>
      </p:pic>
      <p:sp>
        <p:nvSpPr>
          <p:cNvPr id="466" name="Google Shape;466;p26"/>
          <p:cNvSpPr txBox="1">
            <a:spLocks noGrp="1"/>
          </p:cNvSpPr>
          <p:nvPr>
            <p:ph type="ctrTitle"/>
          </p:nvPr>
        </p:nvSpPr>
        <p:spPr>
          <a:xfrm>
            <a:off x="458966" y="256417"/>
            <a:ext cx="6606852" cy="466152"/>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2800" dirty="0">
                <a:solidFill>
                  <a:schemeClr val="accent1"/>
                </a:solidFill>
              </a:rPr>
              <a:t>Data Preprocessing and Feature Selection </a:t>
            </a:r>
            <a:endParaRPr lang="en-IN" sz="2800" dirty="0">
              <a:solidFill>
                <a:schemeClr val="accent1"/>
              </a:solidFill>
            </a:endParaRPr>
          </a:p>
        </p:txBody>
      </p:sp>
      <p:sp>
        <p:nvSpPr>
          <p:cNvPr id="5" name="TextBox 4">
            <a:extLst>
              <a:ext uri="{FF2B5EF4-FFF2-40B4-BE49-F238E27FC236}">
                <a16:creationId xmlns:a16="http://schemas.microsoft.com/office/drawing/2014/main" id="{82327476-9BD6-5304-3528-B1E674E83028}"/>
              </a:ext>
            </a:extLst>
          </p:cNvPr>
          <p:cNvSpPr txBox="1"/>
          <p:nvPr/>
        </p:nvSpPr>
        <p:spPr>
          <a:xfrm>
            <a:off x="458966" y="700574"/>
            <a:ext cx="8485377" cy="1615827"/>
          </a:xfrm>
          <a:prstGeom prst="rect">
            <a:avLst/>
          </a:prstGeom>
          <a:noFill/>
        </p:spPr>
        <p:txBody>
          <a:bodyPr wrap="square" rtlCol="0">
            <a:spAutoFit/>
          </a:bodyPr>
          <a:lstStyle/>
          <a:p>
            <a:pPr marL="171450" indent="-171450">
              <a:buClr>
                <a:schemeClr val="accent1"/>
              </a:buClr>
              <a:buFont typeface="Wingdings" panose="05000000000000000000" pitchFamily="2" charset="2"/>
              <a:buChar char="q"/>
            </a:pPr>
            <a:r>
              <a:rPr lang="en-US" sz="1100" dirty="0">
                <a:solidFill>
                  <a:schemeClr val="accent6">
                    <a:lumMod val="40000"/>
                    <a:lumOff val="60000"/>
                  </a:schemeClr>
                </a:solidFill>
              </a:rPr>
              <a:t>It is a technique used in data mining that involves transforming raw data into an understandable format. </a:t>
            </a:r>
          </a:p>
          <a:p>
            <a:pPr marL="171450" indent="-171450">
              <a:buClr>
                <a:schemeClr val="accent1"/>
              </a:buClr>
              <a:buFont typeface="Wingdings" panose="05000000000000000000" pitchFamily="2" charset="2"/>
              <a:buChar char="q"/>
            </a:pPr>
            <a:endParaRPr lang="en-US" sz="1100" dirty="0">
              <a:solidFill>
                <a:schemeClr val="accent6">
                  <a:lumMod val="40000"/>
                  <a:lumOff val="60000"/>
                </a:schemeClr>
              </a:solidFill>
            </a:endParaRPr>
          </a:p>
          <a:p>
            <a:pPr marL="171450" indent="-171450">
              <a:buClr>
                <a:schemeClr val="accent1"/>
              </a:buClr>
              <a:buFont typeface="Wingdings" panose="05000000000000000000" pitchFamily="2" charset="2"/>
              <a:buChar char="q"/>
            </a:pPr>
            <a:r>
              <a:rPr lang="en-US" sz="1100" dirty="0">
                <a:solidFill>
                  <a:schemeClr val="accent6">
                    <a:lumMod val="40000"/>
                    <a:lumOff val="60000"/>
                  </a:schemeClr>
                </a:solidFill>
              </a:rPr>
              <a:t>The data is cleansed through processes such as filling in missing values, smoothing the noisy data, or resolving the inconsistencies in the data.</a:t>
            </a:r>
          </a:p>
          <a:p>
            <a:pPr marL="171450" indent="-171450">
              <a:buClr>
                <a:schemeClr val="accent1"/>
              </a:buClr>
              <a:buFont typeface="Wingdings" panose="05000000000000000000" pitchFamily="2" charset="2"/>
              <a:buChar char="q"/>
            </a:pPr>
            <a:endParaRPr lang="en-US" sz="1100" dirty="0">
              <a:solidFill>
                <a:schemeClr val="accent6">
                  <a:lumMod val="40000"/>
                  <a:lumOff val="60000"/>
                </a:schemeClr>
              </a:solidFill>
            </a:endParaRPr>
          </a:p>
          <a:p>
            <a:pPr marL="171450" indent="-171450">
              <a:buClr>
                <a:schemeClr val="accent1"/>
              </a:buClr>
              <a:buFont typeface="Wingdings" panose="05000000000000000000" pitchFamily="2" charset="2"/>
              <a:buChar char="q"/>
            </a:pPr>
            <a:r>
              <a:rPr lang="en-US" sz="1100" dirty="0">
                <a:solidFill>
                  <a:schemeClr val="accent6">
                    <a:lumMod val="40000"/>
                    <a:lumOff val="60000"/>
                  </a:schemeClr>
                </a:solidFill>
              </a:rPr>
              <a:t>As it contains some missing value, the dataset is cleaned, and decimal values are converted into proper </a:t>
            </a:r>
            <a:r>
              <a:rPr lang="en-US" sz="1100" dirty="0">
                <a:solidFill>
                  <a:srgbClr val="D64A6D"/>
                </a:solidFill>
              </a:rPr>
              <a:t>float values</a:t>
            </a:r>
            <a:r>
              <a:rPr lang="en-US" sz="1100" dirty="0">
                <a:solidFill>
                  <a:schemeClr val="accent6">
                    <a:lumMod val="40000"/>
                    <a:lumOff val="60000"/>
                  </a:schemeClr>
                </a:solidFill>
              </a:rPr>
              <a:t>.</a:t>
            </a:r>
          </a:p>
          <a:p>
            <a:pPr marL="171450" indent="-171450">
              <a:buClr>
                <a:schemeClr val="accent1"/>
              </a:buClr>
              <a:buFont typeface="Wingdings" panose="05000000000000000000" pitchFamily="2" charset="2"/>
              <a:buChar char="q"/>
            </a:pPr>
            <a:endParaRPr lang="en-US" sz="1100" dirty="0">
              <a:solidFill>
                <a:schemeClr val="accent6">
                  <a:lumMod val="40000"/>
                  <a:lumOff val="60000"/>
                </a:schemeClr>
              </a:solidFill>
            </a:endParaRPr>
          </a:p>
          <a:p>
            <a:pPr marL="171450" indent="-171450">
              <a:buClr>
                <a:schemeClr val="accent1"/>
              </a:buClr>
              <a:buFont typeface="Wingdings" panose="05000000000000000000" pitchFamily="2" charset="2"/>
              <a:buChar char="q"/>
            </a:pPr>
            <a:r>
              <a:rPr lang="en-US" sz="1100" dirty="0">
                <a:solidFill>
                  <a:schemeClr val="accent6">
                    <a:lumMod val="40000"/>
                    <a:lumOff val="60000"/>
                  </a:schemeClr>
                </a:solidFill>
              </a:rPr>
              <a:t>As a part of feature selection, we have </a:t>
            </a:r>
            <a:r>
              <a:rPr lang="en-US" sz="1100" dirty="0">
                <a:solidFill>
                  <a:schemeClr val="accent1">
                    <a:lumMod val="75000"/>
                  </a:schemeClr>
                </a:solidFill>
              </a:rPr>
              <a:t>dropped the attribute time and date from our data set using python</a:t>
            </a:r>
            <a:r>
              <a:rPr lang="en-US" sz="1100" dirty="0">
                <a:solidFill>
                  <a:schemeClr val="accent6">
                    <a:lumMod val="40000"/>
                    <a:lumOff val="60000"/>
                  </a:schemeClr>
                </a:solidFill>
              </a:rPr>
              <a:t>. This attribute will not be used in any of the prediction models which we are developing</a:t>
            </a:r>
            <a:r>
              <a:rPr lang="en-US" sz="1000" dirty="0">
                <a:solidFill>
                  <a:schemeClr val="accent6">
                    <a:lumMod val="40000"/>
                    <a:lumOff val="60000"/>
                  </a:schemeClr>
                </a:solidFill>
              </a:rPr>
              <a:t>.</a:t>
            </a:r>
            <a:endParaRPr lang="en-IN" sz="800" dirty="0">
              <a:solidFill>
                <a:schemeClr val="accent6">
                  <a:lumMod val="40000"/>
                  <a:lumOff val="60000"/>
                </a:schemeClr>
              </a:solidFill>
            </a:endParaRPr>
          </a:p>
        </p:txBody>
      </p:sp>
      <p:sp>
        <p:nvSpPr>
          <p:cNvPr id="16" name="Google Shape;466;p26">
            <a:extLst>
              <a:ext uri="{FF2B5EF4-FFF2-40B4-BE49-F238E27FC236}">
                <a16:creationId xmlns:a16="http://schemas.microsoft.com/office/drawing/2014/main" id="{90605E6D-44A3-B878-DA86-B7C80EA7FB15}"/>
              </a:ext>
            </a:extLst>
          </p:cNvPr>
          <p:cNvSpPr txBox="1">
            <a:spLocks/>
          </p:cNvSpPr>
          <p:nvPr/>
        </p:nvSpPr>
        <p:spPr>
          <a:xfrm>
            <a:off x="458966" y="2429896"/>
            <a:ext cx="5155322" cy="54233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3600"/>
              <a:buFont typeface="Share Tech"/>
              <a:buNone/>
              <a:defRPr sz="3000" b="0" i="0" u="none" strike="noStrike" cap="none">
                <a:solidFill>
                  <a:schemeClr val="lt1"/>
                </a:solidFill>
                <a:latin typeface="Share Tech"/>
                <a:ea typeface="Share Tech"/>
                <a:cs typeface="Share Tech"/>
                <a:sym typeface="Share Tech"/>
              </a:defRPr>
            </a:lvl1pPr>
            <a:lvl2pPr marR="0" lvl="1"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2pPr>
            <a:lvl3pPr marR="0" lvl="2"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3pPr>
            <a:lvl4pPr marR="0" lvl="3"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4pPr>
            <a:lvl5pPr marR="0" lvl="4"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5pPr>
            <a:lvl6pPr marR="0" lvl="5"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6pPr>
            <a:lvl7pPr marR="0" lvl="6"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7pPr>
            <a:lvl8pPr marR="0" lvl="7"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8pPr>
            <a:lvl9pPr marR="0" lvl="8"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9pPr>
          </a:lstStyle>
          <a:p>
            <a:r>
              <a:rPr lang="en-US" sz="2800" dirty="0">
                <a:solidFill>
                  <a:schemeClr val="accent1"/>
                </a:solidFill>
              </a:rPr>
              <a:t>Splitting of data into test and train</a:t>
            </a:r>
            <a:endParaRPr lang="en-IN" sz="4400" dirty="0">
              <a:solidFill>
                <a:schemeClr val="accent1"/>
              </a:solidFill>
            </a:endParaRPr>
          </a:p>
        </p:txBody>
      </p:sp>
      <p:sp>
        <p:nvSpPr>
          <p:cNvPr id="20" name="TextBox 19">
            <a:extLst>
              <a:ext uri="{FF2B5EF4-FFF2-40B4-BE49-F238E27FC236}">
                <a16:creationId xmlns:a16="http://schemas.microsoft.com/office/drawing/2014/main" id="{F04B6655-8D59-A788-5C1A-BCD5BAAEA05A}"/>
              </a:ext>
            </a:extLst>
          </p:cNvPr>
          <p:cNvSpPr txBox="1"/>
          <p:nvPr/>
        </p:nvSpPr>
        <p:spPr>
          <a:xfrm>
            <a:off x="458966" y="3058540"/>
            <a:ext cx="8485377" cy="1785104"/>
          </a:xfrm>
          <a:prstGeom prst="rect">
            <a:avLst/>
          </a:prstGeom>
          <a:noFill/>
        </p:spPr>
        <p:txBody>
          <a:bodyPr wrap="square" rtlCol="0">
            <a:spAutoFit/>
          </a:bodyPr>
          <a:lstStyle/>
          <a:p>
            <a:pPr marL="171450" indent="-171450">
              <a:buClr>
                <a:schemeClr val="accent1"/>
              </a:buClr>
              <a:buFont typeface="Wingdings" panose="05000000000000000000" pitchFamily="2" charset="2"/>
              <a:buChar char="q"/>
            </a:pPr>
            <a:r>
              <a:rPr lang="en-US" sz="1100" dirty="0">
                <a:solidFill>
                  <a:srgbClr val="FFC2AB"/>
                </a:solidFill>
              </a:rPr>
              <a:t>After the data is processed, it is split into two categories </a:t>
            </a:r>
            <a:r>
              <a:rPr lang="en-US" sz="1100" dirty="0">
                <a:solidFill>
                  <a:srgbClr val="D64A6D"/>
                </a:solidFill>
              </a:rPr>
              <a:t>training and testing</a:t>
            </a:r>
            <a:r>
              <a:rPr lang="en-US" sz="1100" dirty="0">
                <a:solidFill>
                  <a:srgbClr val="FFC2AB"/>
                </a:solidFill>
              </a:rPr>
              <a:t>. This is done to train the model which is being used and to measure parameters like RMSE, Accuracy etc. </a:t>
            </a:r>
          </a:p>
          <a:p>
            <a:pPr marL="171450" indent="-171450">
              <a:buClr>
                <a:schemeClr val="accent1"/>
              </a:buClr>
              <a:buFont typeface="Wingdings" panose="05000000000000000000" pitchFamily="2" charset="2"/>
              <a:buChar char="q"/>
            </a:pPr>
            <a:endParaRPr lang="en-US" sz="1100" dirty="0">
              <a:solidFill>
                <a:srgbClr val="FFC2AB"/>
              </a:solidFill>
            </a:endParaRPr>
          </a:p>
          <a:p>
            <a:pPr marL="171450" indent="-171450">
              <a:buClr>
                <a:schemeClr val="accent1"/>
              </a:buClr>
              <a:buFont typeface="Wingdings" panose="05000000000000000000" pitchFamily="2" charset="2"/>
              <a:buChar char="q"/>
            </a:pPr>
            <a:r>
              <a:rPr lang="en-US" sz="1100" dirty="0">
                <a:solidFill>
                  <a:srgbClr val="FFC2AB"/>
                </a:solidFill>
              </a:rPr>
              <a:t>Typically, while separating a data set into a training dataset and testing dataset, most of the data is used for the </a:t>
            </a:r>
            <a:r>
              <a:rPr lang="en-US" sz="1100" dirty="0">
                <a:solidFill>
                  <a:srgbClr val="D64A6D"/>
                </a:solidFill>
              </a:rPr>
              <a:t>training process</a:t>
            </a:r>
            <a:r>
              <a:rPr lang="en-US" sz="1100" dirty="0">
                <a:solidFill>
                  <a:srgbClr val="FFC2AB"/>
                </a:solidFill>
              </a:rPr>
              <a:t>, and a smaller portion of the data is used for </a:t>
            </a:r>
            <a:r>
              <a:rPr lang="en-US" sz="1100" dirty="0">
                <a:solidFill>
                  <a:srgbClr val="D64A6D"/>
                </a:solidFill>
              </a:rPr>
              <a:t>testing</a:t>
            </a:r>
            <a:r>
              <a:rPr lang="en-US" sz="1100" dirty="0">
                <a:solidFill>
                  <a:srgbClr val="FFC2AB"/>
                </a:solidFill>
              </a:rPr>
              <a:t>. After a model has been made by using this training set, we test the model by making predictions against the test set.</a:t>
            </a:r>
          </a:p>
          <a:p>
            <a:pPr marL="171450" indent="-171450">
              <a:buClr>
                <a:schemeClr val="accent1"/>
              </a:buClr>
              <a:buFont typeface="Wingdings" panose="05000000000000000000" pitchFamily="2" charset="2"/>
              <a:buChar char="q"/>
            </a:pPr>
            <a:endParaRPr lang="en-US" sz="1100" dirty="0">
              <a:solidFill>
                <a:srgbClr val="FFC2AB"/>
              </a:solidFill>
            </a:endParaRPr>
          </a:p>
          <a:p>
            <a:pPr marL="171450" indent="-171450">
              <a:buClr>
                <a:schemeClr val="accent1"/>
              </a:buClr>
              <a:buFont typeface="Wingdings" panose="05000000000000000000" pitchFamily="2" charset="2"/>
              <a:buChar char="q"/>
            </a:pPr>
            <a:r>
              <a:rPr lang="en-US" sz="1100" dirty="0">
                <a:solidFill>
                  <a:srgbClr val="FFC2AB"/>
                </a:solidFill>
              </a:rPr>
              <a:t>In the prediction models developed, the data set has been split in such a way that the test size consists of </a:t>
            </a:r>
            <a:r>
              <a:rPr lang="en-US" sz="1100" dirty="0">
                <a:solidFill>
                  <a:srgbClr val="D64A6D"/>
                </a:solidFill>
              </a:rPr>
              <a:t>33%</a:t>
            </a:r>
            <a:r>
              <a:rPr lang="en-US" sz="1100" dirty="0">
                <a:solidFill>
                  <a:srgbClr val="FFC2AB"/>
                </a:solidFill>
              </a:rPr>
              <a:t> of the whole dataset. The rest of the data set is being used up for training the models that are being developed. The random state for splitting the data set is 42.</a:t>
            </a:r>
            <a:endParaRPr lang="en-US" sz="1000" dirty="0">
              <a:solidFill>
                <a:srgbClr val="FFC2AB"/>
              </a:solidFill>
            </a:endParaRPr>
          </a:p>
        </p:txBody>
      </p:sp>
    </p:spTree>
    <p:extLst>
      <p:ext uri="{BB962C8B-B14F-4D97-AF65-F5344CB8AC3E}">
        <p14:creationId xmlns:p14="http://schemas.microsoft.com/office/powerpoint/2010/main" val="3760283928"/>
      </p:ext>
    </p:extLst>
  </p:cSld>
  <p:clrMapOvr>
    <a:masterClrMapping/>
  </p:clrMapOvr>
  <mc:AlternateContent xmlns:mc="http://schemas.openxmlformats.org/markup-compatibility/2006">
    <mc:Choice xmlns:p14="http://schemas.microsoft.com/office/powerpoint/2010/main" Requires="p14">
      <p:transition>
        <p14:reveal/>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32" fill="hold" grpId="0" nodeType="withEffect">
                                  <p:stCondLst>
                                    <p:cond delay="0"/>
                                  </p:stCondLst>
                                  <p:childTnLst>
                                    <p:set>
                                      <p:cBhvr>
                                        <p:cTn id="6" dur="1" fill="hold">
                                          <p:stCondLst>
                                            <p:cond delay="0"/>
                                          </p:stCondLst>
                                        </p:cTn>
                                        <p:tgtEl>
                                          <p:spTgt spid="466"/>
                                        </p:tgtEl>
                                        <p:attrNameLst>
                                          <p:attrName>style.visibility</p:attrName>
                                        </p:attrNameLst>
                                      </p:cBhvr>
                                      <p:to>
                                        <p:strVal val="visible"/>
                                      </p:to>
                                    </p:set>
                                    <p:animEffect transition="in" filter="circle(out)">
                                      <p:cBhvr>
                                        <p:cTn id="7" dur="500"/>
                                        <p:tgtEl>
                                          <p:spTgt spid="466"/>
                                        </p:tgtEl>
                                      </p:cBhvr>
                                    </p:animEffect>
                                  </p:childTnLst>
                                </p:cTn>
                              </p:par>
                              <p:par>
                                <p:cTn id="8" presetID="6" presetClass="entr" presetSubtype="32"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circle(out)">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42"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barn(outHorizontal)">
                                      <p:cBhvr>
                                        <p:cTn id="15" dur="500"/>
                                        <p:tgtEl>
                                          <p:spTgt spid="16"/>
                                        </p:tgtEl>
                                      </p:cBhvr>
                                    </p:animEffect>
                                  </p:childTnLst>
                                </p:cTn>
                              </p:par>
                              <p:par>
                                <p:cTn id="16" presetID="16" presetClass="entr" presetSubtype="42" fill="hold" grpId="0" nodeType="withEffect">
                                  <p:stCondLst>
                                    <p:cond delay="0"/>
                                  </p:stCondLst>
                                  <p:childTnLst>
                                    <p:set>
                                      <p:cBhvr>
                                        <p:cTn id="17" dur="1" fill="hold">
                                          <p:stCondLst>
                                            <p:cond delay="0"/>
                                          </p:stCondLst>
                                        </p:cTn>
                                        <p:tgtEl>
                                          <p:spTgt spid="20"/>
                                        </p:tgtEl>
                                        <p:attrNameLst>
                                          <p:attrName>style.visibility</p:attrName>
                                        </p:attrNameLst>
                                      </p:cBhvr>
                                      <p:to>
                                        <p:strVal val="visible"/>
                                      </p:to>
                                    </p:set>
                                    <p:animEffect transition="in" filter="barn(outHorizontal)">
                                      <p:cBhvr>
                                        <p:cTn id="18"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6" grpId="0"/>
      <p:bldP spid="5" grpId="0"/>
      <p:bldP spid="16" grpId="0"/>
      <p:bldP spid="2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pic>
        <p:nvPicPr>
          <p:cNvPr id="15" name="Picture 14">
            <a:extLst>
              <a:ext uri="{FF2B5EF4-FFF2-40B4-BE49-F238E27FC236}">
                <a16:creationId xmlns:a16="http://schemas.microsoft.com/office/drawing/2014/main" id="{1AFB7D2F-48D3-847A-5CB4-B96EC5532DD7}"/>
              </a:ext>
            </a:extLst>
          </p:cNvPr>
          <p:cNvPicPr>
            <a:picLocks noChangeAspect="1"/>
          </p:cNvPicPr>
          <p:nvPr/>
        </p:nvPicPr>
        <p:blipFill>
          <a:blip r:embed="rId3"/>
          <a:stretch>
            <a:fillRect/>
          </a:stretch>
        </p:blipFill>
        <p:spPr>
          <a:xfrm>
            <a:off x="5054846" y="1614"/>
            <a:ext cx="4103308" cy="1397921"/>
          </a:xfrm>
          <a:prstGeom prst="rect">
            <a:avLst/>
          </a:prstGeom>
        </p:spPr>
      </p:pic>
      <p:sp>
        <p:nvSpPr>
          <p:cNvPr id="466" name="Google Shape;466;p26"/>
          <p:cNvSpPr txBox="1">
            <a:spLocks noGrp="1"/>
          </p:cNvSpPr>
          <p:nvPr>
            <p:ph type="ctrTitle"/>
          </p:nvPr>
        </p:nvSpPr>
        <p:spPr>
          <a:xfrm>
            <a:off x="415635" y="234422"/>
            <a:ext cx="6606852" cy="466152"/>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2800" dirty="0">
                <a:solidFill>
                  <a:schemeClr val="tx2">
                    <a:lumMod val="90000"/>
                  </a:schemeClr>
                </a:solidFill>
              </a:rPr>
              <a:t>Models used for the Prediction</a:t>
            </a:r>
            <a:endParaRPr lang="en-IN" sz="4400" dirty="0">
              <a:solidFill>
                <a:schemeClr val="tx2">
                  <a:lumMod val="90000"/>
                </a:schemeClr>
              </a:solidFill>
            </a:endParaRPr>
          </a:p>
        </p:txBody>
      </p:sp>
      <p:sp>
        <p:nvSpPr>
          <p:cNvPr id="5" name="TextBox 4">
            <a:extLst>
              <a:ext uri="{FF2B5EF4-FFF2-40B4-BE49-F238E27FC236}">
                <a16:creationId xmlns:a16="http://schemas.microsoft.com/office/drawing/2014/main" id="{82327476-9BD6-5304-3528-B1E674E83028}"/>
              </a:ext>
            </a:extLst>
          </p:cNvPr>
          <p:cNvSpPr txBox="1"/>
          <p:nvPr/>
        </p:nvSpPr>
        <p:spPr>
          <a:xfrm>
            <a:off x="415635" y="1660436"/>
            <a:ext cx="8485377" cy="2800767"/>
          </a:xfrm>
          <a:prstGeom prst="rect">
            <a:avLst/>
          </a:prstGeom>
          <a:noFill/>
        </p:spPr>
        <p:txBody>
          <a:bodyPr wrap="square" rtlCol="0">
            <a:spAutoFit/>
          </a:bodyPr>
          <a:lstStyle/>
          <a:p>
            <a:pPr marL="171450" indent="-171450">
              <a:buClr>
                <a:schemeClr val="accent1"/>
              </a:buClr>
              <a:buFont typeface="Wingdings" panose="05000000000000000000" pitchFamily="2" charset="2"/>
              <a:buChar char="q"/>
            </a:pPr>
            <a:r>
              <a:rPr lang="en-US" sz="1100" dirty="0">
                <a:solidFill>
                  <a:srgbClr val="FFC2AB"/>
                </a:solidFill>
              </a:rPr>
              <a:t>In the initial 10 models, we have taken each attribute individually for predicting the dependent variable i.e., relative humidity. The accuracy MSE and RMSE for each individual independent variable are recorded. </a:t>
            </a:r>
            <a:r>
              <a:rPr lang="en-US" sz="1100" dirty="0">
                <a:solidFill>
                  <a:srgbClr val="D64A6D"/>
                </a:solidFill>
              </a:rPr>
              <a:t>The accuracy among different attributes is compared and the best model is selected.</a:t>
            </a:r>
          </a:p>
          <a:p>
            <a:pPr marL="171450" indent="-171450">
              <a:buClr>
                <a:schemeClr val="accent1"/>
              </a:buClr>
              <a:buFont typeface="Wingdings" panose="05000000000000000000" pitchFamily="2" charset="2"/>
              <a:buChar char="q"/>
            </a:pPr>
            <a:endParaRPr lang="en-US" sz="1100" dirty="0">
              <a:solidFill>
                <a:srgbClr val="FFC2AB"/>
              </a:solidFill>
            </a:endParaRPr>
          </a:p>
          <a:p>
            <a:pPr marL="171450" indent="-171450">
              <a:buClr>
                <a:schemeClr val="accent1"/>
              </a:buClr>
              <a:buFont typeface="Wingdings" panose="05000000000000000000" pitchFamily="2" charset="2"/>
              <a:buChar char="q"/>
            </a:pPr>
            <a:r>
              <a:rPr lang="en-US" sz="1100" dirty="0">
                <a:solidFill>
                  <a:srgbClr val="FFC2AB"/>
                </a:solidFill>
              </a:rPr>
              <a:t>In the next 9 models, we have taken set of </a:t>
            </a:r>
            <a:r>
              <a:rPr lang="en-US" sz="1100" dirty="0">
                <a:solidFill>
                  <a:srgbClr val="D64A6D"/>
                </a:solidFill>
              </a:rPr>
              <a:t>2 attributes </a:t>
            </a:r>
            <a:r>
              <a:rPr lang="en-US" sz="1100" dirty="0">
                <a:solidFill>
                  <a:srgbClr val="FFC2AB"/>
                </a:solidFill>
              </a:rPr>
              <a:t>at a time from the independent variables and fitted the model. The best model out of all the model is selected.</a:t>
            </a:r>
          </a:p>
          <a:p>
            <a:pPr marL="171450" indent="-171450">
              <a:buClr>
                <a:schemeClr val="accent1"/>
              </a:buClr>
              <a:buFont typeface="Wingdings" panose="05000000000000000000" pitchFamily="2" charset="2"/>
              <a:buChar char="q"/>
            </a:pPr>
            <a:endParaRPr lang="en-US" sz="1100" dirty="0">
              <a:solidFill>
                <a:srgbClr val="FFC2AB"/>
              </a:solidFill>
            </a:endParaRPr>
          </a:p>
          <a:p>
            <a:pPr marL="171450" indent="-171450">
              <a:buClr>
                <a:schemeClr val="accent1"/>
              </a:buClr>
              <a:buFont typeface="Wingdings" panose="05000000000000000000" pitchFamily="2" charset="2"/>
              <a:buChar char="q"/>
            </a:pPr>
            <a:r>
              <a:rPr lang="en-US" sz="1100" dirty="0">
                <a:solidFill>
                  <a:srgbClr val="FFC2AB"/>
                </a:solidFill>
              </a:rPr>
              <a:t>In the next 8 models, we have taken set of </a:t>
            </a:r>
            <a:r>
              <a:rPr lang="en-US" sz="1100" dirty="0">
                <a:solidFill>
                  <a:srgbClr val="D64A6D"/>
                </a:solidFill>
              </a:rPr>
              <a:t>3 attributes </a:t>
            </a:r>
            <a:r>
              <a:rPr lang="en-US" sz="1100" dirty="0">
                <a:solidFill>
                  <a:srgbClr val="FFC2AB"/>
                </a:solidFill>
              </a:rPr>
              <a:t>at a time from the independent variables and fitted the model. The best model out of each is taken by comparing the accuracy.</a:t>
            </a:r>
          </a:p>
          <a:p>
            <a:pPr marL="171450" indent="-171450">
              <a:buClr>
                <a:schemeClr val="accent1"/>
              </a:buClr>
              <a:buFont typeface="Wingdings" panose="05000000000000000000" pitchFamily="2" charset="2"/>
              <a:buChar char="q"/>
            </a:pPr>
            <a:endParaRPr lang="en-US" sz="1100" dirty="0">
              <a:solidFill>
                <a:srgbClr val="FFC2AB"/>
              </a:solidFill>
            </a:endParaRPr>
          </a:p>
          <a:p>
            <a:pPr marL="171450" indent="-171450">
              <a:buClr>
                <a:schemeClr val="accent1"/>
              </a:buClr>
              <a:buFont typeface="Wingdings" panose="05000000000000000000" pitchFamily="2" charset="2"/>
              <a:buChar char="q"/>
            </a:pPr>
            <a:r>
              <a:rPr lang="en-US" sz="1100" dirty="0">
                <a:solidFill>
                  <a:srgbClr val="FFC2AB"/>
                </a:solidFill>
              </a:rPr>
              <a:t>A model in which we are using every independent variables of the data sheet is also being used. The accuracy RMSE and MSE of the model is also recorded. </a:t>
            </a:r>
          </a:p>
          <a:p>
            <a:pPr marL="171450" indent="-171450">
              <a:buClr>
                <a:schemeClr val="accent1"/>
              </a:buClr>
              <a:buFont typeface="Wingdings" panose="05000000000000000000" pitchFamily="2" charset="2"/>
              <a:buChar char="q"/>
            </a:pPr>
            <a:endParaRPr lang="en-US" sz="1100" dirty="0">
              <a:solidFill>
                <a:srgbClr val="FFC2AB"/>
              </a:solidFill>
            </a:endParaRPr>
          </a:p>
          <a:p>
            <a:pPr marL="171450" indent="-171450">
              <a:buClr>
                <a:schemeClr val="accent1"/>
              </a:buClr>
              <a:buFont typeface="Wingdings" panose="05000000000000000000" pitchFamily="2" charset="2"/>
              <a:buChar char="q"/>
            </a:pPr>
            <a:r>
              <a:rPr lang="en-US" sz="1100" dirty="0">
                <a:solidFill>
                  <a:srgbClr val="FFC2AB"/>
                </a:solidFill>
              </a:rPr>
              <a:t>A model based on polynomial regression of degree 2 is also used for prediction of </a:t>
            </a:r>
            <a:r>
              <a:rPr lang="en-US" sz="1100" dirty="0">
                <a:solidFill>
                  <a:srgbClr val="D64A6D"/>
                </a:solidFill>
              </a:rPr>
              <a:t>relative humidity</a:t>
            </a:r>
            <a:r>
              <a:rPr lang="en-US" sz="1100" dirty="0">
                <a:solidFill>
                  <a:srgbClr val="FFC2AB"/>
                </a:solidFill>
              </a:rPr>
              <a:t>. The RMSE, MSE and accuracy of the model is recorded.</a:t>
            </a:r>
          </a:p>
          <a:p>
            <a:pPr marL="171450" indent="-171450">
              <a:buFont typeface="Wingdings" panose="05000000000000000000" pitchFamily="2" charset="2"/>
              <a:buChar char="q"/>
            </a:pPr>
            <a:endParaRPr lang="en-US" sz="1100" dirty="0">
              <a:solidFill>
                <a:srgbClr val="FFC2AB"/>
              </a:solidFill>
            </a:endParaRPr>
          </a:p>
        </p:txBody>
      </p:sp>
      <p:sp>
        <p:nvSpPr>
          <p:cNvPr id="7" name="Google Shape;466;p26">
            <a:extLst>
              <a:ext uri="{FF2B5EF4-FFF2-40B4-BE49-F238E27FC236}">
                <a16:creationId xmlns:a16="http://schemas.microsoft.com/office/drawing/2014/main" id="{DCB3B094-3B53-2333-5CA6-7CD025FBA21E}"/>
              </a:ext>
            </a:extLst>
          </p:cNvPr>
          <p:cNvSpPr txBox="1">
            <a:spLocks/>
          </p:cNvSpPr>
          <p:nvPr/>
        </p:nvSpPr>
        <p:spPr>
          <a:xfrm>
            <a:off x="415635" y="816891"/>
            <a:ext cx="8680071" cy="630502"/>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3600"/>
              <a:buFont typeface="Share Tech"/>
              <a:buNone/>
              <a:defRPr sz="3000" b="0" i="0" u="none" strike="noStrike" cap="none">
                <a:solidFill>
                  <a:schemeClr val="lt1"/>
                </a:solidFill>
                <a:latin typeface="Share Tech"/>
                <a:ea typeface="Share Tech"/>
                <a:cs typeface="Share Tech"/>
                <a:sym typeface="Share Tech"/>
              </a:defRPr>
            </a:lvl1pPr>
            <a:lvl2pPr marR="0" lvl="1"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2pPr>
            <a:lvl3pPr marR="0" lvl="2"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3pPr>
            <a:lvl4pPr marR="0" lvl="3"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4pPr>
            <a:lvl5pPr marR="0" lvl="4"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5pPr>
            <a:lvl6pPr marR="0" lvl="5"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6pPr>
            <a:lvl7pPr marR="0" lvl="6"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7pPr>
            <a:lvl8pPr marR="0" lvl="7"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8pPr>
            <a:lvl9pPr marR="0" lvl="8"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9pPr>
          </a:lstStyle>
          <a:p>
            <a:r>
              <a:rPr lang="en-US" sz="1200" dirty="0"/>
              <a:t>THE FEATURES USED FOR PREDICTION IS : </a:t>
            </a:r>
            <a:r>
              <a:rPr lang="en-US" sz="1200" dirty="0">
                <a:solidFill>
                  <a:srgbClr val="D64A6D"/>
                </a:solidFill>
              </a:rPr>
              <a:t>CO(GT), C6H6(GT), PT08.S2(NMHC), NOx (GT), PT08.S3(NOx), NO2(GT), PT08.S4(NO2), PT08.S5(O3), T, AH</a:t>
            </a:r>
            <a:r>
              <a:rPr lang="en-US" sz="1100" dirty="0">
                <a:solidFill>
                  <a:srgbClr val="D64A6D"/>
                </a:solidFill>
              </a:rPr>
              <a:t>.</a:t>
            </a:r>
          </a:p>
          <a:p>
            <a:endParaRPr lang="en-US" sz="1200" dirty="0">
              <a:solidFill>
                <a:schemeClr val="bg1"/>
              </a:solidFill>
            </a:endParaRPr>
          </a:p>
          <a:p>
            <a:r>
              <a:rPr lang="en-US" sz="1200" dirty="0">
                <a:solidFill>
                  <a:schemeClr val="bg1"/>
                </a:solidFill>
              </a:rPr>
              <a:t>THE TOTAL NUMBER OF MODELS USED FOR THE PREDICTION IS </a:t>
            </a:r>
            <a:r>
              <a:rPr lang="en-US" sz="1200" dirty="0">
                <a:solidFill>
                  <a:srgbClr val="D64A6D"/>
                </a:solidFill>
              </a:rPr>
              <a:t>: 29</a:t>
            </a:r>
            <a:endParaRPr lang="en-IN" sz="3600" dirty="0">
              <a:solidFill>
                <a:srgbClr val="D64A6D"/>
              </a:solidFill>
            </a:endParaRPr>
          </a:p>
        </p:txBody>
      </p:sp>
    </p:spTree>
    <p:extLst>
      <p:ext uri="{BB962C8B-B14F-4D97-AF65-F5344CB8AC3E}">
        <p14:creationId xmlns:p14="http://schemas.microsoft.com/office/powerpoint/2010/main" val="2272705889"/>
      </p:ext>
    </p:extLst>
  </p:cSld>
  <p:clrMapOvr>
    <a:masterClrMapping/>
  </p:clrMapOvr>
  <mc:AlternateContent xmlns:mc="http://schemas.openxmlformats.org/markup-compatibility/2006">
    <mc:Choice xmlns:p14="http://schemas.microsoft.com/office/powerpoint/2010/main" Requires="p14">
      <p:transition>
        <p14:reveal/>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32" fill="hold" grpId="0" nodeType="withEffect">
                                  <p:stCondLst>
                                    <p:cond delay="0"/>
                                  </p:stCondLst>
                                  <p:childTnLst>
                                    <p:set>
                                      <p:cBhvr>
                                        <p:cTn id="6" dur="1" fill="hold">
                                          <p:stCondLst>
                                            <p:cond delay="0"/>
                                          </p:stCondLst>
                                        </p:cTn>
                                        <p:tgtEl>
                                          <p:spTgt spid="466"/>
                                        </p:tgtEl>
                                        <p:attrNameLst>
                                          <p:attrName>style.visibility</p:attrName>
                                        </p:attrNameLst>
                                      </p:cBhvr>
                                      <p:to>
                                        <p:strVal val="visible"/>
                                      </p:to>
                                    </p:set>
                                    <p:animEffect transition="in" filter="circle(out)">
                                      <p:cBhvr>
                                        <p:cTn id="7" dur="500"/>
                                        <p:tgtEl>
                                          <p:spTgt spid="466"/>
                                        </p:tgtEl>
                                      </p:cBhvr>
                                    </p:animEffect>
                                  </p:childTnLst>
                                </p:cTn>
                              </p:par>
                              <p:par>
                                <p:cTn id="8" presetID="6" presetClass="entr" presetSubtype="32"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circle(out)">
                                      <p:cBhvr>
                                        <p:cTn id="10" dur="500"/>
                                        <p:tgtEl>
                                          <p:spTgt spid="7"/>
                                        </p:tgtEl>
                                      </p:cBhvr>
                                    </p:animEffect>
                                  </p:childTnLst>
                                </p:cTn>
                              </p:par>
                              <p:par>
                                <p:cTn id="11" presetID="6" presetClass="entr" presetSubtype="32"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circle(out)">
                                      <p:cBhvr>
                                        <p:cTn id="1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6" grpId="0"/>
      <p:bldP spid="5" grpId="0"/>
      <p:bldP spid="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86"/>
        <p:cNvGrpSpPr/>
        <p:nvPr/>
      </p:nvGrpSpPr>
      <p:grpSpPr>
        <a:xfrm>
          <a:off x="0" y="0"/>
          <a:ext cx="0" cy="0"/>
          <a:chOff x="0" y="0"/>
          <a:chExt cx="0" cy="0"/>
        </a:xfrm>
      </p:grpSpPr>
      <p:sp>
        <p:nvSpPr>
          <p:cNvPr id="687" name="Google Shape;687;p32"/>
          <p:cNvSpPr txBox="1">
            <a:spLocks noGrp="1"/>
          </p:cNvSpPr>
          <p:nvPr>
            <p:ph type="ctrTitle"/>
          </p:nvPr>
        </p:nvSpPr>
        <p:spPr>
          <a:xfrm>
            <a:off x="1060959" y="1797424"/>
            <a:ext cx="3853986" cy="837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RESULTS</a:t>
            </a:r>
            <a:endParaRPr dirty="0"/>
          </a:p>
        </p:txBody>
      </p:sp>
      <p:sp>
        <p:nvSpPr>
          <p:cNvPr id="689" name="Google Shape;689;p32"/>
          <p:cNvSpPr/>
          <p:nvPr/>
        </p:nvSpPr>
        <p:spPr>
          <a:xfrm>
            <a:off x="5782875" y="1868575"/>
            <a:ext cx="1085100" cy="1085100"/>
          </a:xfrm>
          <a:prstGeom prst="rect">
            <a:avLst/>
          </a:prstGeom>
          <a:solidFill>
            <a:schemeClr val="bg1">
              <a:lumMod val="9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32"/>
          <p:cNvSpPr txBox="1">
            <a:spLocks noGrp="1"/>
          </p:cNvSpPr>
          <p:nvPr>
            <p:ph type="title" idx="2"/>
          </p:nvPr>
        </p:nvSpPr>
        <p:spPr>
          <a:xfrm>
            <a:off x="5834900" y="2122225"/>
            <a:ext cx="981000" cy="57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dk2"/>
                </a:solidFill>
              </a:rPr>
              <a:t>04</a:t>
            </a:r>
            <a:endParaRPr dirty="0">
              <a:solidFill>
                <a:schemeClr val="dk2"/>
              </a:solidFill>
            </a:endParaRPr>
          </a:p>
        </p:txBody>
      </p:sp>
      <p:sp>
        <p:nvSpPr>
          <p:cNvPr id="691" name="Google Shape;691;p32"/>
          <p:cNvSpPr/>
          <p:nvPr/>
        </p:nvSpPr>
        <p:spPr>
          <a:xfrm>
            <a:off x="1370476" y="3869000"/>
            <a:ext cx="6279992" cy="104326"/>
          </a:xfrm>
          <a:custGeom>
            <a:avLst/>
            <a:gdLst/>
            <a:ahLst/>
            <a:cxnLst/>
            <a:rect l="l" t="t" r="r" b="b"/>
            <a:pathLst>
              <a:path w="143387" h="2382" extrusionOk="0">
                <a:moveTo>
                  <a:pt x="1185" y="0"/>
                </a:moveTo>
                <a:cubicBezTo>
                  <a:pt x="530" y="0"/>
                  <a:pt x="1" y="529"/>
                  <a:pt x="1" y="1184"/>
                </a:cubicBezTo>
                <a:cubicBezTo>
                  <a:pt x="1" y="1840"/>
                  <a:pt x="530" y="2382"/>
                  <a:pt x="1185" y="2382"/>
                </a:cubicBezTo>
                <a:lnTo>
                  <a:pt x="142189" y="2382"/>
                </a:lnTo>
                <a:cubicBezTo>
                  <a:pt x="142844" y="2382"/>
                  <a:pt x="143386" y="1840"/>
                  <a:pt x="143386" y="1184"/>
                </a:cubicBezTo>
                <a:cubicBezTo>
                  <a:pt x="143386" y="529"/>
                  <a:pt x="142844" y="0"/>
                  <a:pt x="14218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32"/>
          <p:cNvSpPr/>
          <p:nvPr/>
        </p:nvSpPr>
        <p:spPr>
          <a:xfrm>
            <a:off x="1369950" y="3869000"/>
            <a:ext cx="5074478" cy="104326"/>
          </a:xfrm>
          <a:custGeom>
            <a:avLst/>
            <a:gdLst/>
            <a:ahLst/>
            <a:cxnLst/>
            <a:rect l="l" t="t" r="r" b="b"/>
            <a:pathLst>
              <a:path w="87904" h="2382" extrusionOk="0">
                <a:moveTo>
                  <a:pt x="1197" y="0"/>
                </a:moveTo>
                <a:cubicBezTo>
                  <a:pt x="529" y="0"/>
                  <a:pt x="0" y="529"/>
                  <a:pt x="0" y="1184"/>
                </a:cubicBezTo>
                <a:cubicBezTo>
                  <a:pt x="0" y="1840"/>
                  <a:pt x="529" y="2382"/>
                  <a:pt x="1197" y="2382"/>
                </a:cubicBezTo>
                <a:lnTo>
                  <a:pt x="86719" y="2382"/>
                </a:lnTo>
                <a:cubicBezTo>
                  <a:pt x="87375" y="2382"/>
                  <a:pt x="87904" y="1840"/>
                  <a:pt x="87904" y="1184"/>
                </a:cubicBezTo>
                <a:cubicBezTo>
                  <a:pt x="87904" y="529"/>
                  <a:pt x="87375" y="0"/>
                  <a:pt x="86719" y="0"/>
                </a:cubicBezTo>
                <a:close/>
              </a:path>
            </a:pathLst>
          </a:custGeom>
          <a:solidFill>
            <a:schemeClr val="bg1">
              <a:lumMod val="9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93" name="Google Shape;693;p32"/>
          <p:cNvCxnSpPr>
            <a:stCxn id="689" idx="2"/>
          </p:cNvCxnSpPr>
          <p:nvPr/>
        </p:nvCxnSpPr>
        <p:spPr>
          <a:xfrm>
            <a:off x="6325425" y="2953675"/>
            <a:ext cx="0" cy="978000"/>
          </a:xfrm>
          <a:prstGeom prst="straightConnector1">
            <a:avLst/>
          </a:prstGeom>
          <a:noFill/>
          <a:ln w="19050" cap="flat" cmpd="sng">
            <a:solidFill>
              <a:schemeClr val="accent2"/>
            </a:solidFill>
            <a:prstDash val="solid"/>
            <a:round/>
            <a:headEnd type="none" w="med" len="med"/>
            <a:tailEnd type="none" w="med" len="med"/>
          </a:ln>
        </p:spPr>
      </p:cxnSp>
      <p:sp>
        <p:nvSpPr>
          <p:cNvPr id="11" name="Google Shape;688;p32">
            <a:extLst>
              <a:ext uri="{FF2B5EF4-FFF2-40B4-BE49-F238E27FC236}">
                <a16:creationId xmlns:a16="http://schemas.microsoft.com/office/drawing/2014/main" id="{8E340366-E720-4C8D-F30E-68CF00B65F6A}"/>
              </a:ext>
            </a:extLst>
          </p:cNvPr>
          <p:cNvSpPr txBox="1">
            <a:spLocks noGrp="1"/>
          </p:cNvSpPr>
          <p:nvPr>
            <p:ph type="subTitle" idx="1"/>
          </p:nvPr>
        </p:nvSpPr>
        <p:spPr>
          <a:xfrm>
            <a:off x="1944601" y="2727462"/>
            <a:ext cx="3101400" cy="1048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100" dirty="0">
                <a:solidFill>
                  <a:schemeClr val="bg1">
                    <a:lumMod val="95000"/>
                  </a:schemeClr>
                </a:solidFill>
              </a:rPr>
              <a:t>Results and analysis of the various models in the prediction process</a:t>
            </a:r>
            <a:endParaRPr sz="1100" dirty="0">
              <a:solidFill>
                <a:schemeClr val="bg1">
                  <a:lumMod val="95000"/>
                </a:schemeClr>
              </a:solidFill>
            </a:endParaRPr>
          </a:p>
        </p:txBody>
      </p:sp>
    </p:spTree>
    <p:extLst>
      <p:ext uri="{BB962C8B-B14F-4D97-AF65-F5344CB8AC3E}">
        <p14:creationId xmlns:p14="http://schemas.microsoft.com/office/powerpoint/2010/main" val="4191104698"/>
      </p:ext>
    </p:extLst>
  </p:cSld>
  <p:clrMapOvr>
    <a:masterClrMapping/>
  </p:clrMapOvr>
  <mc:AlternateContent xmlns:mc="http://schemas.openxmlformats.org/markup-compatibility/2006">
    <mc:Choice xmlns:p14="http://schemas.microsoft.com/office/powerpoint/2010/main" Requires="p14">
      <p:transition>
        <p14:reveal/>
      </p:transition>
    </mc:Choice>
    <mc:Fallback>
      <p:transition>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pic>
        <p:nvPicPr>
          <p:cNvPr id="15" name="Picture 14">
            <a:extLst>
              <a:ext uri="{FF2B5EF4-FFF2-40B4-BE49-F238E27FC236}">
                <a16:creationId xmlns:a16="http://schemas.microsoft.com/office/drawing/2014/main" id="{1AFB7D2F-48D3-847A-5CB4-B96EC5532DD7}"/>
              </a:ext>
            </a:extLst>
          </p:cNvPr>
          <p:cNvPicPr>
            <a:picLocks noChangeAspect="1"/>
          </p:cNvPicPr>
          <p:nvPr/>
        </p:nvPicPr>
        <p:blipFill>
          <a:blip r:embed="rId3"/>
          <a:stretch>
            <a:fillRect/>
          </a:stretch>
        </p:blipFill>
        <p:spPr>
          <a:xfrm>
            <a:off x="5054846" y="1614"/>
            <a:ext cx="4103308" cy="1397921"/>
          </a:xfrm>
          <a:prstGeom prst="rect">
            <a:avLst/>
          </a:prstGeom>
        </p:spPr>
      </p:pic>
      <p:sp>
        <p:nvSpPr>
          <p:cNvPr id="7" name="Google Shape;466;p26">
            <a:extLst>
              <a:ext uri="{FF2B5EF4-FFF2-40B4-BE49-F238E27FC236}">
                <a16:creationId xmlns:a16="http://schemas.microsoft.com/office/drawing/2014/main" id="{DCB3B094-3B53-2333-5CA6-7CD025FBA21E}"/>
              </a:ext>
            </a:extLst>
          </p:cNvPr>
          <p:cNvSpPr txBox="1">
            <a:spLocks/>
          </p:cNvSpPr>
          <p:nvPr/>
        </p:nvSpPr>
        <p:spPr>
          <a:xfrm>
            <a:off x="287747" y="281353"/>
            <a:ext cx="8680071" cy="290005"/>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3600"/>
              <a:buFont typeface="Share Tech"/>
              <a:buNone/>
              <a:defRPr sz="3000" b="0" i="0" u="none" strike="noStrike" cap="none">
                <a:solidFill>
                  <a:schemeClr val="lt1"/>
                </a:solidFill>
                <a:latin typeface="Share Tech"/>
                <a:ea typeface="Share Tech"/>
                <a:cs typeface="Share Tech"/>
                <a:sym typeface="Share Tech"/>
              </a:defRPr>
            </a:lvl1pPr>
            <a:lvl2pPr marR="0" lvl="1"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2pPr>
            <a:lvl3pPr marR="0" lvl="2"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3pPr>
            <a:lvl4pPr marR="0" lvl="3"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4pPr>
            <a:lvl5pPr marR="0" lvl="4"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5pPr>
            <a:lvl6pPr marR="0" lvl="5"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6pPr>
            <a:lvl7pPr marR="0" lvl="6"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7pPr>
            <a:lvl8pPr marR="0" lvl="7"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8pPr>
            <a:lvl9pPr marR="0" lvl="8"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9pPr>
          </a:lstStyle>
          <a:p>
            <a:r>
              <a:rPr lang="en-US" sz="1200" dirty="0"/>
              <a:t>A bar graph showing the Accuracy and MSE for various independent variables among the first 10 models are shown below : </a:t>
            </a:r>
            <a:endParaRPr lang="en-US" sz="1800" dirty="0">
              <a:solidFill>
                <a:srgbClr val="D64A6D"/>
              </a:solidFill>
            </a:endParaRPr>
          </a:p>
        </p:txBody>
      </p:sp>
      <p:pic>
        <p:nvPicPr>
          <p:cNvPr id="6" name="Picture 5">
            <a:extLst>
              <a:ext uri="{FF2B5EF4-FFF2-40B4-BE49-F238E27FC236}">
                <a16:creationId xmlns:a16="http://schemas.microsoft.com/office/drawing/2014/main" id="{E2B6AC6B-ABA5-673A-C0AF-2493F6B1A02E}"/>
              </a:ext>
            </a:extLst>
          </p:cNvPr>
          <p:cNvPicPr>
            <a:picLocks noChangeAspect="1"/>
          </p:cNvPicPr>
          <p:nvPr/>
        </p:nvPicPr>
        <p:blipFill>
          <a:blip r:embed="rId4"/>
          <a:stretch>
            <a:fillRect/>
          </a:stretch>
        </p:blipFill>
        <p:spPr>
          <a:xfrm>
            <a:off x="1825602" y="660546"/>
            <a:ext cx="5492794" cy="1911204"/>
          </a:xfrm>
          <a:prstGeom prst="rect">
            <a:avLst/>
          </a:prstGeom>
        </p:spPr>
      </p:pic>
      <p:sp>
        <p:nvSpPr>
          <p:cNvPr id="10" name="Google Shape;466;p26">
            <a:extLst>
              <a:ext uri="{FF2B5EF4-FFF2-40B4-BE49-F238E27FC236}">
                <a16:creationId xmlns:a16="http://schemas.microsoft.com/office/drawing/2014/main" id="{5E94A666-799A-2259-2FAE-F11183C6757F}"/>
              </a:ext>
            </a:extLst>
          </p:cNvPr>
          <p:cNvSpPr txBox="1">
            <a:spLocks/>
          </p:cNvSpPr>
          <p:nvPr/>
        </p:nvSpPr>
        <p:spPr>
          <a:xfrm>
            <a:off x="287747" y="2396149"/>
            <a:ext cx="8680071" cy="630502"/>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3600"/>
              <a:buFont typeface="Share Tech"/>
              <a:buNone/>
              <a:defRPr sz="3000" b="0" i="0" u="none" strike="noStrike" cap="none">
                <a:solidFill>
                  <a:schemeClr val="lt1"/>
                </a:solidFill>
                <a:latin typeface="Share Tech"/>
                <a:ea typeface="Share Tech"/>
                <a:cs typeface="Share Tech"/>
                <a:sym typeface="Share Tech"/>
              </a:defRPr>
            </a:lvl1pPr>
            <a:lvl2pPr marR="0" lvl="1"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2pPr>
            <a:lvl3pPr marR="0" lvl="2"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3pPr>
            <a:lvl4pPr marR="0" lvl="3"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4pPr>
            <a:lvl5pPr marR="0" lvl="4"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5pPr>
            <a:lvl6pPr marR="0" lvl="5"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6pPr>
            <a:lvl7pPr marR="0" lvl="6"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7pPr>
            <a:lvl8pPr marR="0" lvl="7"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8pPr>
            <a:lvl9pPr marR="0" lvl="8"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9pPr>
          </a:lstStyle>
          <a:p>
            <a:r>
              <a:rPr lang="en-US" sz="1200" dirty="0"/>
              <a:t>A bar graph showing the variation of accuracy and MSE while taking set of 2 independent variables are shown below </a:t>
            </a:r>
            <a:endParaRPr lang="en-US" sz="3200" dirty="0">
              <a:solidFill>
                <a:srgbClr val="D64A6D"/>
              </a:solidFill>
            </a:endParaRPr>
          </a:p>
        </p:txBody>
      </p:sp>
      <p:pic>
        <p:nvPicPr>
          <p:cNvPr id="9" name="Picture 8">
            <a:extLst>
              <a:ext uri="{FF2B5EF4-FFF2-40B4-BE49-F238E27FC236}">
                <a16:creationId xmlns:a16="http://schemas.microsoft.com/office/drawing/2014/main" id="{B3B1E5EF-9DD7-BC07-47E1-6531D26BB695}"/>
              </a:ext>
            </a:extLst>
          </p:cNvPr>
          <p:cNvPicPr>
            <a:picLocks noChangeAspect="1"/>
          </p:cNvPicPr>
          <p:nvPr/>
        </p:nvPicPr>
        <p:blipFill>
          <a:blip r:embed="rId5"/>
          <a:stretch>
            <a:fillRect/>
          </a:stretch>
        </p:blipFill>
        <p:spPr>
          <a:xfrm>
            <a:off x="1825602" y="3011316"/>
            <a:ext cx="5492795" cy="1970060"/>
          </a:xfrm>
          <a:prstGeom prst="rect">
            <a:avLst/>
          </a:prstGeom>
        </p:spPr>
      </p:pic>
    </p:spTree>
    <p:extLst>
      <p:ext uri="{BB962C8B-B14F-4D97-AF65-F5344CB8AC3E}">
        <p14:creationId xmlns:p14="http://schemas.microsoft.com/office/powerpoint/2010/main" val="1978552887"/>
      </p:ext>
    </p:extLst>
  </p:cSld>
  <p:clrMapOvr>
    <a:masterClrMapping/>
  </p:clrMapOvr>
  <mc:AlternateContent xmlns:mc="http://schemas.openxmlformats.org/markup-compatibility/2006">
    <mc:Choice xmlns:p14="http://schemas.microsoft.com/office/powerpoint/2010/main" Requires="p14">
      <p:transition>
        <p14:reveal/>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outVertical)">
                                      <p:cBhvr>
                                        <p:cTn id="7" dur="500"/>
                                        <p:tgtEl>
                                          <p:spTgt spid="7"/>
                                        </p:tgtEl>
                                      </p:cBhvr>
                                    </p:animEffect>
                                  </p:childTnLst>
                                </p:cTn>
                              </p:par>
                              <p:par>
                                <p:cTn id="8" presetID="16" presetClass="entr" presetSubtype="37"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arn(outVertical)">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37"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barn(outVertical)">
                                      <p:cBhvr>
                                        <p:cTn id="15" dur="500"/>
                                        <p:tgtEl>
                                          <p:spTgt spid="10"/>
                                        </p:tgtEl>
                                      </p:cBhvr>
                                    </p:animEffect>
                                  </p:childTnLst>
                                </p:cTn>
                              </p:par>
                              <p:par>
                                <p:cTn id="16" presetID="16" presetClass="entr" presetSubtype="37" fill="hold"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barn(outVertical)">
                                      <p:cBhvr>
                                        <p:cTn id="1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0"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pic>
        <p:nvPicPr>
          <p:cNvPr id="15" name="Picture 14">
            <a:extLst>
              <a:ext uri="{FF2B5EF4-FFF2-40B4-BE49-F238E27FC236}">
                <a16:creationId xmlns:a16="http://schemas.microsoft.com/office/drawing/2014/main" id="{1AFB7D2F-48D3-847A-5CB4-B96EC5532DD7}"/>
              </a:ext>
            </a:extLst>
          </p:cNvPr>
          <p:cNvPicPr>
            <a:picLocks noChangeAspect="1"/>
          </p:cNvPicPr>
          <p:nvPr/>
        </p:nvPicPr>
        <p:blipFill>
          <a:blip r:embed="rId3"/>
          <a:stretch>
            <a:fillRect/>
          </a:stretch>
        </p:blipFill>
        <p:spPr>
          <a:xfrm>
            <a:off x="5054846" y="1614"/>
            <a:ext cx="4103308" cy="1397921"/>
          </a:xfrm>
          <a:prstGeom prst="rect">
            <a:avLst/>
          </a:prstGeom>
        </p:spPr>
      </p:pic>
      <p:sp>
        <p:nvSpPr>
          <p:cNvPr id="7" name="Google Shape;466;p26">
            <a:extLst>
              <a:ext uri="{FF2B5EF4-FFF2-40B4-BE49-F238E27FC236}">
                <a16:creationId xmlns:a16="http://schemas.microsoft.com/office/drawing/2014/main" id="{DCB3B094-3B53-2333-5CA6-7CD025FBA21E}"/>
              </a:ext>
            </a:extLst>
          </p:cNvPr>
          <p:cNvSpPr txBox="1">
            <a:spLocks/>
          </p:cNvSpPr>
          <p:nvPr/>
        </p:nvSpPr>
        <p:spPr>
          <a:xfrm>
            <a:off x="287747" y="281353"/>
            <a:ext cx="8680071" cy="290005"/>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3600"/>
              <a:buFont typeface="Share Tech"/>
              <a:buNone/>
              <a:defRPr sz="3000" b="0" i="0" u="none" strike="noStrike" cap="none">
                <a:solidFill>
                  <a:schemeClr val="lt1"/>
                </a:solidFill>
                <a:latin typeface="Share Tech"/>
                <a:ea typeface="Share Tech"/>
                <a:cs typeface="Share Tech"/>
                <a:sym typeface="Share Tech"/>
              </a:defRPr>
            </a:lvl1pPr>
            <a:lvl2pPr marR="0" lvl="1"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2pPr>
            <a:lvl3pPr marR="0" lvl="2"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3pPr>
            <a:lvl4pPr marR="0" lvl="3"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4pPr>
            <a:lvl5pPr marR="0" lvl="4"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5pPr>
            <a:lvl6pPr marR="0" lvl="5"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6pPr>
            <a:lvl7pPr marR="0" lvl="6"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7pPr>
            <a:lvl8pPr marR="0" lvl="7"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8pPr>
            <a:lvl9pPr marR="0" lvl="8"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9pPr>
          </a:lstStyle>
          <a:p>
            <a:r>
              <a:rPr lang="en-US" sz="1200" dirty="0"/>
              <a:t>A bar graph showing the variation of accuracy and RMSE while taking set of 3 independent variables are shown below –</a:t>
            </a:r>
            <a:endParaRPr lang="en-US" sz="3200" dirty="0">
              <a:solidFill>
                <a:srgbClr val="D64A6D"/>
              </a:solidFill>
            </a:endParaRPr>
          </a:p>
        </p:txBody>
      </p:sp>
      <p:sp>
        <p:nvSpPr>
          <p:cNvPr id="10" name="Google Shape;466;p26">
            <a:extLst>
              <a:ext uri="{FF2B5EF4-FFF2-40B4-BE49-F238E27FC236}">
                <a16:creationId xmlns:a16="http://schemas.microsoft.com/office/drawing/2014/main" id="{5E94A666-799A-2259-2FAE-F11183C6757F}"/>
              </a:ext>
            </a:extLst>
          </p:cNvPr>
          <p:cNvSpPr txBox="1">
            <a:spLocks/>
          </p:cNvSpPr>
          <p:nvPr/>
        </p:nvSpPr>
        <p:spPr>
          <a:xfrm>
            <a:off x="391657" y="2571749"/>
            <a:ext cx="3663996" cy="638242"/>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3600"/>
              <a:buFont typeface="Share Tech"/>
              <a:buNone/>
              <a:defRPr sz="3000" b="0" i="0" u="none" strike="noStrike" cap="none">
                <a:solidFill>
                  <a:schemeClr val="lt1"/>
                </a:solidFill>
                <a:latin typeface="Share Tech"/>
                <a:ea typeface="Share Tech"/>
                <a:cs typeface="Share Tech"/>
                <a:sym typeface="Share Tech"/>
              </a:defRPr>
            </a:lvl1pPr>
            <a:lvl2pPr marR="0" lvl="1"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2pPr>
            <a:lvl3pPr marR="0" lvl="2"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3pPr>
            <a:lvl4pPr marR="0" lvl="3"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4pPr>
            <a:lvl5pPr marR="0" lvl="4"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5pPr>
            <a:lvl6pPr marR="0" lvl="5"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6pPr>
            <a:lvl7pPr marR="0" lvl="6"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7pPr>
            <a:lvl8pPr marR="0" lvl="7"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8pPr>
            <a:lvl9pPr marR="0" lvl="8"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9pPr>
          </a:lstStyle>
          <a:p>
            <a:r>
              <a:rPr lang="en-US" sz="1200" dirty="0"/>
              <a:t>A bar graph showing the accuracy and MSE of the model in which every independent variable is used is shown below : </a:t>
            </a:r>
            <a:endParaRPr lang="en-US" sz="4800" dirty="0">
              <a:solidFill>
                <a:srgbClr val="D64A6D"/>
              </a:solidFill>
            </a:endParaRPr>
          </a:p>
        </p:txBody>
      </p:sp>
      <p:pic>
        <p:nvPicPr>
          <p:cNvPr id="3" name="Picture 2">
            <a:extLst>
              <a:ext uri="{FF2B5EF4-FFF2-40B4-BE49-F238E27FC236}">
                <a16:creationId xmlns:a16="http://schemas.microsoft.com/office/drawing/2014/main" id="{F6ABF31C-72E4-00C9-1D3C-89A891774D40}"/>
              </a:ext>
            </a:extLst>
          </p:cNvPr>
          <p:cNvPicPr>
            <a:picLocks noChangeAspect="1"/>
          </p:cNvPicPr>
          <p:nvPr/>
        </p:nvPicPr>
        <p:blipFill>
          <a:blip r:embed="rId4"/>
          <a:stretch>
            <a:fillRect/>
          </a:stretch>
        </p:blipFill>
        <p:spPr>
          <a:xfrm>
            <a:off x="1471755" y="542747"/>
            <a:ext cx="5729436" cy="1863977"/>
          </a:xfrm>
          <a:prstGeom prst="rect">
            <a:avLst/>
          </a:prstGeom>
          <a:ln w="19050">
            <a:solidFill>
              <a:schemeClr val="bg1"/>
            </a:solidFill>
          </a:ln>
        </p:spPr>
      </p:pic>
      <p:pic>
        <p:nvPicPr>
          <p:cNvPr id="5" name="Picture 4">
            <a:extLst>
              <a:ext uri="{FF2B5EF4-FFF2-40B4-BE49-F238E27FC236}">
                <a16:creationId xmlns:a16="http://schemas.microsoft.com/office/drawing/2014/main" id="{A29276BB-3134-46F5-7F8B-EDDD66CF446A}"/>
              </a:ext>
            </a:extLst>
          </p:cNvPr>
          <p:cNvPicPr>
            <a:picLocks noChangeAspect="1"/>
          </p:cNvPicPr>
          <p:nvPr/>
        </p:nvPicPr>
        <p:blipFill>
          <a:blip r:embed="rId5"/>
          <a:stretch>
            <a:fillRect/>
          </a:stretch>
        </p:blipFill>
        <p:spPr>
          <a:xfrm>
            <a:off x="832004" y="3209992"/>
            <a:ext cx="2615313" cy="1777644"/>
          </a:xfrm>
          <a:prstGeom prst="rect">
            <a:avLst/>
          </a:prstGeom>
        </p:spPr>
      </p:pic>
      <p:sp>
        <p:nvSpPr>
          <p:cNvPr id="8" name="TextBox 7">
            <a:extLst>
              <a:ext uri="{FF2B5EF4-FFF2-40B4-BE49-F238E27FC236}">
                <a16:creationId xmlns:a16="http://schemas.microsoft.com/office/drawing/2014/main" id="{726CBCED-E74C-5D91-B656-E43A4B6C23AF}"/>
              </a:ext>
            </a:extLst>
          </p:cNvPr>
          <p:cNvSpPr txBox="1"/>
          <p:nvPr/>
        </p:nvSpPr>
        <p:spPr>
          <a:xfrm>
            <a:off x="4807528" y="2660038"/>
            <a:ext cx="3727938" cy="461665"/>
          </a:xfrm>
          <a:prstGeom prst="rect">
            <a:avLst/>
          </a:prstGeom>
          <a:noFill/>
        </p:spPr>
        <p:txBody>
          <a:bodyPr wrap="square" rtlCol="0">
            <a:spAutoFit/>
          </a:bodyPr>
          <a:lstStyle/>
          <a:p>
            <a:r>
              <a:rPr lang="en-US" sz="1200" dirty="0">
                <a:solidFill>
                  <a:schemeClr val="bg1"/>
                </a:solidFill>
                <a:latin typeface="Share Tech" panose="020B0604020202020204" charset="0"/>
              </a:rPr>
              <a:t>A bar graph showing the accuracy and MSE of polynomial regression model with degree 2 is also shown : </a:t>
            </a:r>
            <a:endParaRPr lang="en-IN" sz="1200" dirty="0">
              <a:solidFill>
                <a:schemeClr val="bg1"/>
              </a:solidFill>
              <a:latin typeface="Share Tech" panose="020B0604020202020204" charset="0"/>
            </a:endParaRPr>
          </a:p>
        </p:txBody>
      </p:sp>
      <p:pic>
        <p:nvPicPr>
          <p:cNvPr id="12" name="Picture 11">
            <a:extLst>
              <a:ext uri="{FF2B5EF4-FFF2-40B4-BE49-F238E27FC236}">
                <a16:creationId xmlns:a16="http://schemas.microsoft.com/office/drawing/2014/main" id="{0B09BE23-9A45-EF8A-47FF-C322D41BF7E9}"/>
              </a:ext>
            </a:extLst>
          </p:cNvPr>
          <p:cNvPicPr>
            <a:picLocks noChangeAspect="1"/>
          </p:cNvPicPr>
          <p:nvPr/>
        </p:nvPicPr>
        <p:blipFill>
          <a:blip r:embed="rId6"/>
          <a:stretch>
            <a:fillRect/>
          </a:stretch>
        </p:blipFill>
        <p:spPr>
          <a:xfrm>
            <a:off x="5320679" y="3209992"/>
            <a:ext cx="2615312" cy="1777644"/>
          </a:xfrm>
          <a:prstGeom prst="rect">
            <a:avLst/>
          </a:prstGeom>
        </p:spPr>
      </p:pic>
      <p:cxnSp>
        <p:nvCxnSpPr>
          <p:cNvPr id="4" name="Straight Connector 3">
            <a:extLst>
              <a:ext uri="{FF2B5EF4-FFF2-40B4-BE49-F238E27FC236}">
                <a16:creationId xmlns:a16="http://schemas.microsoft.com/office/drawing/2014/main" id="{4EDEF304-012B-3F58-B990-330044C6F8F1}"/>
              </a:ext>
            </a:extLst>
          </p:cNvPr>
          <p:cNvCxnSpPr/>
          <p:nvPr/>
        </p:nvCxnSpPr>
        <p:spPr>
          <a:xfrm>
            <a:off x="370874" y="2495017"/>
            <a:ext cx="8549322" cy="0"/>
          </a:xfrm>
          <a:prstGeom prst="line">
            <a:avLst/>
          </a:prstGeom>
          <a:ln/>
        </p:spPr>
        <p:style>
          <a:lnRef idx="2">
            <a:schemeClr val="accent4"/>
          </a:lnRef>
          <a:fillRef idx="0">
            <a:schemeClr val="accent4"/>
          </a:fillRef>
          <a:effectRef idx="1">
            <a:schemeClr val="accent4"/>
          </a:effectRef>
          <a:fontRef idx="minor">
            <a:schemeClr val="tx1"/>
          </a:fontRef>
        </p:style>
      </p:cxnSp>
      <p:cxnSp>
        <p:nvCxnSpPr>
          <p:cNvPr id="9" name="Straight Connector 8">
            <a:extLst>
              <a:ext uri="{FF2B5EF4-FFF2-40B4-BE49-F238E27FC236}">
                <a16:creationId xmlns:a16="http://schemas.microsoft.com/office/drawing/2014/main" id="{771CB12A-6388-B1C0-28EC-43992252FAE8}"/>
              </a:ext>
            </a:extLst>
          </p:cNvPr>
          <p:cNvCxnSpPr>
            <a:cxnSpLocks/>
          </p:cNvCxnSpPr>
          <p:nvPr/>
        </p:nvCxnSpPr>
        <p:spPr>
          <a:xfrm>
            <a:off x="4336473" y="2495017"/>
            <a:ext cx="0" cy="2648483"/>
          </a:xfrm>
          <a:prstGeom prst="line">
            <a:avLst/>
          </a:prstGeom>
        </p:spPr>
        <p:style>
          <a:lnRef idx="2">
            <a:schemeClr val="accent4"/>
          </a:lnRef>
          <a:fillRef idx="0">
            <a:schemeClr val="accent4"/>
          </a:fillRef>
          <a:effectRef idx="1">
            <a:schemeClr val="accent4"/>
          </a:effectRef>
          <a:fontRef idx="minor">
            <a:schemeClr val="tx1"/>
          </a:fontRef>
        </p:style>
      </p:cxnSp>
    </p:spTree>
    <p:extLst>
      <p:ext uri="{BB962C8B-B14F-4D97-AF65-F5344CB8AC3E}">
        <p14:creationId xmlns:p14="http://schemas.microsoft.com/office/powerpoint/2010/main" val="3171574306"/>
      </p:ext>
    </p:extLst>
  </p:cSld>
  <p:clrMapOvr>
    <a:masterClrMapping/>
  </p:clrMapOvr>
  <mc:AlternateContent xmlns:mc="http://schemas.openxmlformats.org/markup-compatibility/2006">
    <mc:Choice xmlns:p14="http://schemas.microsoft.com/office/powerpoint/2010/main" Requires="p14">
      <p:transition>
        <p14:reveal/>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outVertical)">
                                      <p:cBhvr>
                                        <p:cTn id="7" dur="500"/>
                                        <p:tgtEl>
                                          <p:spTgt spid="7"/>
                                        </p:tgtEl>
                                      </p:cBhvr>
                                    </p:animEffect>
                                  </p:childTnLst>
                                </p:cTn>
                              </p:par>
                              <p:par>
                                <p:cTn id="8" presetID="16" presetClass="entr" presetSubtype="37"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barn(outVertical)">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42"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500"/>
                                        <p:tgtEl>
                                          <p:spTgt spid="10"/>
                                        </p:tgtEl>
                                      </p:cBhvr>
                                    </p:animEffect>
                                    <p:anim calcmode="lin" valueType="num">
                                      <p:cBhvr>
                                        <p:cTn id="20" dur="500" fill="hold"/>
                                        <p:tgtEl>
                                          <p:spTgt spid="10"/>
                                        </p:tgtEl>
                                        <p:attrNameLst>
                                          <p:attrName>ppt_x</p:attrName>
                                        </p:attrNameLst>
                                      </p:cBhvr>
                                      <p:tavLst>
                                        <p:tav tm="0">
                                          <p:val>
                                            <p:strVal val="#ppt_x"/>
                                          </p:val>
                                        </p:tav>
                                        <p:tav tm="100000">
                                          <p:val>
                                            <p:strVal val="#ppt_x"/>
                                          </p:val>
                                        </p:tav>
                                      </p:tavLst>
                                    </p:anim>
                                    <p:anim calcmode="lin" valueType="num">
                                      <p:cBhvr>
                                        <p:cTn id="21" dur="500" fill="hold"/>
                                        <p:tgtEl>
                                          <p:spTgt spid="10"/>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fade">
                                      <p:cBhvr>
                                        <p:cTn id="24" dur="500"/>
                                        <p:tgtEl>
                                          <p:spTgt spid="5"/>
                                        </p:tgtEl>
                                      </p:cBhvr>
                                    </p:animEffect>
                                    <p:anim calcmode="lin" valueType="num">
                                      <p:cBhvr>
                                        <p:cTn id="25" dur="500" fill="hold"/>
                                        <p:tgtEl>
                                          <p:spTgt spid="5"/>
                                        </p:tgtEl>
                                        <p:attrNameLst>
                                          <p:attrName>ppt_x</p:attrName>
                                        </p:attrNameLst>
                                      </p:cBhvr>
                                      <p:tavLst>
                                        <p:tav tm="0">
                                          <p:val>
                                            <p:strVal val="#ppt_x"/>
                                          </p:val>
                                        </p:tav>
                                        <p:tav tm="100000">
                                          <p:val>
                                            <p:strVal val="#ppt_x"/>
                                          </p:val>
                                        </p:tav>
                                      </p:tavLst>
                                    </p:anim>
                                    <p:anim calcmode="lin" valueType="num">
                                      <p:cBhvr>
                                        <p:cTn id="26" dur="5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6" presetClass="entr" presetSubtype="32"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circle(out)">
                                      <p:cBhvr>
                                        <p:cTn id="31" dur="500"/>
                                        <p:tgtEl>
                                          <p:spTgt spid="8"/>
                                        </p:tgtEl>
                                      </p:cBhvr>
                                    </p:animEffect>
                                  </p:childTnLst>
                                </p:cTn>
                              </p:par>
                              <p:par>
                                <p:cTn id="32" presetID="6" presetClass="entr" presetSubtype="32" fill="hold" nodeType="with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circle(out)">
                                      <p:cBhvr>
                                        <p:cTn id="34"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0" grpId="0"/>
      <p:bldP spid="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86"/>
        <p:cNvGrpSpPr/>
        <p:nvPr/>
      </p:nvGrpSpPr>
      <p:grpSpPr>
        <a:xfrm>
          <a:off x="0" y="0"/>
          <a:ext cx="0" cy="0"/>
          <a:chOff x="0" y="0"/>
          <a:chExt cx="0" cy="0"/>
        </a:xfrm>
      </p:grpSpPr>
      <p:sp>
        <p:nvSpPr>
          <p:cNvPr id="687" name="Google Shape;687;p32"/>
          <p:cNvSpPr txBox="1">
            <a:spLocks noGrp="1"/>
          </p:cNvSpPr>
          <p:nvPr>
            <p:ph type="ctrTitle"/>
          </p:nvPr>
        </p:nvSpPr>
        <p:spPr>
          <a:xfrm>
            <a:off x="1697442" y="1625588"/>
            <a:ext cx="3853986" cy="1464551"/>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4000" dirty="0">
                <a:solidFill>
                  <a:schemeClr val="tx1">
                    <a:lumMod val="20000"/>
                    <a:lumOff val="80000"/>
                  </a:schemeClr>
                </a:solidFill>
              </a:rPr>
              <a:t>CONCLUSION &amp; </a:t>
            </a:r>
            <a:r>
              <a:rPr lang="en-IN" sz="4000" dirty="0">
                <a:solidFill>
                  <a:schemeClr val="tx1">
                    <a:lumMod val="20000"/>
                    <a:lumOff val="80000"/>
                  </a:schemeClr>
                </a:solidFill>
              </a:rPr>
              <a:t>DISCUSSIONS</a:t>
            </a:r>
            <a:endParaRPr sz="4000" dirty="0">
              <a:solidFill>
                <a:schemeClr val="tx1">
                  <a:lumMod val="20000"/>
                  <a:lumOff val="80000"/>
                </a:schemeClr>
              </a:solidFill>
            </a:endParaRPr>
          </a:p>
        </p:txBody>
      </p:sp>
      <p:sp>
        <p:nvSpPr>
          <p:cNvPr id="689" name="Google Shape;689;p32"/>
          <p:cNvSpPr/>
          <p:nvPr/>
        </p:nvSpPr>
        <p:spPr>
          <a:xfrm>
            <a:off x="5782875" y="1868575"/>
            <a:ext cx="1085100" cy="1085100"/>
          </a:xfrm>
          <a:prstGeom prst="rect">
            <a:avLst/>
          </a:prstGeom>
          <a:solidFill>
            <a:schemeClr val="tx1">
              <a:lumMod val="20000"/>
              <a:lumOff val="8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32"/>
          <p:cNvSpPr txBox="1">
            <a:spLocks noGrp="1"/>
          </p:cNvSpPr>
          <p:nvPr>
            <p:ph type="title" idx="2"/>
          </p:nvPr>
        </p:nvSpPr>
        <p:spPr>
          <a:xfrm>
            <a:off x="5834900" y="2122225"/>
            <a:ext cx="981000" cy="57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dk2"/>
                </a:solidFill>
              </a:rPr>
              <a:t>05</a:t>
            </a:r>
            <a:endParaRPr dirty="0">
              <a:solidFill>
                <a:schemeClr val="dk2"/>
              </a:solidFill>
            </a:endParaRPr>
          </a:p>
        </p:txBody>
      </p:sp>
      <p:sp>
        <p:nvSpPr>
          <p:cNvPr id="691" name="Google Shape;691;p32"/>
          <p:cNvSpPr/>
          <p:nvPr/>
        </p:nvSpPr>
        <p:spPr>
          <a:xfrm>
            <a:off x="1370476" y="3869000"/>
            <a:ext cx="6279992" cy="104326"/>
          </a:xfrm>
          <a:custGeom>
            <a:avLst/>
            <a:gdLst/>
            <a:ahLst/>
            <a:cxnLst/>
            <a:rect l="l" t="t" r="r" b="b"/>
            <a:pathLst>
              <a:path w="143387" h="2382" extrusionOk="0">
                <a:moveTo>
                  <a:pt x="1185" y="0"/>
                </a:moveTo>
                <a:cubicBezTo>
                  <a:pt x="530" y="0"/>
                  <a:pt x="1" y="529"/>
                  <a:pt x="1" y="1184"/>
                </a:cubicBezTo>
                <a:cubicBezTo>
                  <a:pt x="1" y="1840"/>
                  <a:pt x="530" y="2382"/>
                  <a:pt x="1185" y="2382"/>
                </a:cubicBezTo>
                <a:lnTo>
                  <a:pt x="142189" y="2382"/>
                </a:lnTo>
                <a:cubicBezTo>
                  <a:pt x="142844" y="2382"/>
                  <a:pt x="143386" y="1840"/>
                  <a:pt x="143386" y="1184"/>
                </a:cubicBezTo>
                <a:cubicBezTo>
                  <a:pt x="143386" y="529"/>
                  <a:pt x="142844" y="0"/>
                  <a:pt x="1421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32"/>
          <p:cNvSpPr/>
          <p:nvPr/>
        </p:nvSpPr>
        <p:spPr>
          <a:xfrm>
            <a:off x="1369950" y="3869000"/>
            <a:ext cx="5074478" cy="104326"/>
          </a:xfrm>
          <a:custGeom>
            <a:avLst/>
            <a:gdLst/>
            <a:ahLst/>
            <a:cxnLst/>
            <a:rect l="l" t="t" r="r" b="b"/>
            <a:pathLst>
              <a:path w="87904" h="2382" extrusionOk="0">
                <a:moveTo>
                  <a:pt x="1197" y="0"/>
                </a:moveTo>
                <a:cubicBezTo>
                  <a:pt x="529" y="0"/>
                  <a:pt x="0" y="529"/>
                  <a:pt x="0" y="1184"/>
                </a:cubicBezTo>
                <a:cubicBezTo>
                  <a:pt x="0" y="1840"/>
                  <a:pt x="529" y="2382"/>
                  <a:pt x="1197" y="2382"/>
                </a:cubicBezTo>
                <a:lnTo>
                  <a:pt x="86719" y="2382"/>
                </a:lnTo>
                <a:cubicBezTo>
                  <a:pt x="87375" y="2382"/>
                  <a:pt x="87904" y="1840"/>
                  <a:pt x="87904" y="1184"/>
                </a:cubicBezTo>
                <a:cubicBezTo>
                  <a:pt x="87904" y="529"/>
                  <a:pt x="87375" y="0"/>
                  <a:pt x="86719" y="0"/>
                </a:cubicBezTo>
                <a:close/>
              </a:path>
            </a:pathLst>
          </a:custGeom>
          <a:solidFill>
            <a:schemeClr val="tx1">
              <a:lumMod val="20000"/>
              <a:lumOff val="8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93" name="Google Shape;693;p32"/>
          <p:cNvCxnSpPr>
            <a:stCxn id="689" idx="2"/>
          </p:cNvCxnSpPr>
          <p:nvPr/>
        </p:nvCxnSpPr>
        <p:spPr>
          <a:xfrm>
            <a:off x="6325425" y="2953675"/>
            <a:ext cx="0" cy="978000"/>
          </a:xfrm>
          <a:prstGeom prst="straightConnector1">
            <a:avLst/>
          </a:prstGeom>
          <a:noFill/>
          <a:ln w="19050" cap="flat" cmpd="sng">
            <a:solidFill>
              <a:schemeClr val="tx1">
                <a:lumMod val="20000"/>
                <a:lumOff val="80000"/>
              </a:schemeClr>
            </a:solidFill>
            <a:prstDash val="solid"/>
            <a:round/>
            <a:headEnd type="none" w="med" len="med"/>
            <a:tailEnd type="none" w="med" len="med"/>
          </a:ln>
        </p:spPr>
      </p:cxnSp>
      <p:sp>
        <p:nvSpPr>
          <p:cNvPr id="13" name="Google Shape;688;p32">
            <a:extLst>
              <a:ext uri="{FF2B5EF4-FFF2-40B4-BE49-F238E27FC236}">
                <a16:creationId xmlns:a16="http://schemas.microsoft.com/office/drawing/2014/main" id="{395B3C7E-1DDA-B401-812F-7E38C6604FD0}"/>
              </a:ext>
            </a:extLst>
          </p:cNvPr>
          <p:cNvSpPr txBox="1">
            <a:spLocks noGrp="1"/>
          </p:cNvSpPr>
          <p:nvPr>
            <p:ph type="subTitle" idx="1"/>
          </p:nvPr>
        </p:nvSpPr>
        <p:spPr>
          <a:xfrm>
            <a:off x="1749517" y="3015210"/>
            <a:ext cx="3101400" cy="1048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100" dirty="0">
                <a:solidFill>
                  <a:schemeClr val="tx1">
                    <a:lumMod val="20000"/>
                    <a:lumOff val="80000"/>
                  </a:schemeClr>
                </a:solidFill>
              </a:rPr>
              <a:t>Analysis of the Accuracy and RMSE values of the results obtained. </a:t>
            </a:r>
            <a:endParaRPr sz="1100" dirty="0">
              <a:solidFill>
                <a:schemeClr val="tx1">
                  <a:lumMod val="20000"/>
                  <a:lumOff val="80000"/>
                </a:schemeClr>
              </a:solidFill>
            </a:endParaRPr>
          </a:p>
        </p:txBody>
      </p:sp>
    </p:spTree>
    <p:extLst>
      <p:ext uri="{BB962C8B-B14F-4D97-AF65-F5344CB8AC3E}">
        <p14:creationId xmlns:p14="http://schemas.microsoft.com/office/powerpoint/2010/main" val="1459271836"/>
      </p:ext>
    </p:extLst>
  </p:cSld>
  <p:clrMapOvr>
    <a:masterClrMapping/>
  </p:clrMapOvr>
  <mc:AlternateContent xmlns:mc="http://schemas.openxmlformats.org/markup-compatibility/2006">
    <mc:Choice xmlns:p14="http://schemas.microsoft.com/office/powerpoint/2010/main" Requires="p14">
      <p:transition>
        <p14:reveal/>
      </p:transition>
    </mc:Choice>
    <mc:Fallback>
      <p:transition>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pic>
        <p:nvPicPr>
          <p:cNvPr id="15" name="Picture 14">
            <a:extLst>
              <a:ext uri="{FF2B5EF4-FFF2-40B4-BE49-F238E27FC236}">
                <a16:creationId xmlns:a16="http://schemas.microsoft.com/office/drawing/2014/main" id="{1AFB7D2F-48D3-847A-5CB4-B96EC5532DD7}"/>
              </a:ext>
            </a:extLst>
          </p:cNvPr>
          <p:cNvPicPr>
            <a:picLocks noChangeAspect="1"/>
          </p:cNvPicPr>
          <p:nvPr/>
        </p:nvPicPr>
        <p:blipFill>
          <a:blip r:embed="rId3"/>
          <a:stretch>
            <a:fillRect/>
          </a:stretch>
        </p:blipFill>
        <p:spPr>
          <a:xfrm>
            <a:off x="5054846" y="1614"/>
            <a:ext cx="4103308" cy="1397921"/>
          </a:xfrm>
          <a:prstGeom prst="rect">
            <a:avLst/>
          </a:prstGeom>
        </p:spPr>
      </p:pic>
      <p:sp>
        <p:nvSpPr>
          <p:cNvPr id="5" name="TextBox 4">
            <a:extLst>
              <a:ext uri="{FF2B5EF4-FFF2-40B4-BE49-F238E27FC236}">
                <a16:creationId xmlns:a16="http://schemas.microsoft.com/office/drawing/2014/main" id="{82327476-9BD6-5304-3528-B1E674E83028}"/>
              </a:ext>
            </a:extLst>
          </p:cNvPr>
          <p:cNvSpPr txBox="1"/>
          <p:nvPr/>
        </p:nvSpPr>
        <p:spPr>
          <a:xfrm>
            <a:off x="329311" y="509443"/>
            <a:ext cx="8485377" cy="3970318"/>
          </a:xfrm>
          <a:prstGeom prst="rect">
            <a:avLst/>
          </a:prstGeom>
          <a:noFill/>
        </p:spPr>
        <p:txBody>
          <a:bodyPr wrap="square" rtlCol="0">
            <a:spAutoFit/>
          </a:bodyPr>
          <a:lstStyle/>
          <a:p>
            <a:pPr marL="171450" indent="-171450">
              <a:buClr>
                <a:schemeClr val="tx1">
                  <a:lumMod val="20000"/>
                  <a:lumOff val="80000"/>
                </a:schemeClr>
              </a:buClr>
              <a:buFont typeface="Wingdings" panose="05000000000000000000" pitchFamily="2" charset="2"/>
              <a:buChar char="q"/>
            </a:pPr>
            <a:r>
              <a:rPr lang="en-US" sz="1100" dirty="0">
                <a:solidFill>
                  <a:schemeClr val="tx1">
                    <a:lumMod val="20000"/>
                    <a:lumOff val="80000"/>
                  </a:schemeClr>
                </a:solidFill>
              </a:rPr>
              <a:t>From the initial 10 models where we have used each independent variable individually, we can conclude that the best model when each individual feature is taken into consideration is that when the independent feature is </a:t>
            </a:r>
            <a:r>
              <a:rPr lang="en-US" sz="1100" dirty="0">
                <a:solidFill>
                  <a:srgbClr val="D64A6D"/>
                </a:solidFill>
              </a:rPr>
              <a:t>Absolute humidity</a:t>
            </a:r>
            <a:r>
              <a:rPr lang="en-US" sz="1100" dirty="0">
                <a:solidFill>
                  <a:srgbClr val="FFC2AB"/>
                </a:solidFill>
              </a:rPr>
              <a:t>. </a:t>
            </a:r>
          </a:p>
          <a:p>
            <a:pPr algn="ctr"/>
            <a:r>
              <a:rPr lang="en-US" sz="1100" dirty="0">
                <a:solidFill>
                  <a:srgbClr val="FFC2AB"/>
                </a:solidFill>
              </a:rPr>
              <a:t>         </a:t>
            </a:r>
          </a:p>
          <a:p>
            <a:pPr algn="ctr"/>
            <a:r>
              <a:rPr lang="en-US" sz="1100" dirty="0">
                <a:solidFill>
                  <a:schemeClr val="accent2"/>
                </a:solidFill>
              </a:rPr>
              <a:t>The accuracy of the above model comes out to be 88.98% and the RMSE value comes out to be 16.85</a:t>
            </a:r>
            <a:r>
              <a:rPr lang="en-US" sz="1100" dirty="0">
                <a:solidFill>
                  <a:srgbClr val="FFC000"/>
                </a:solidFill>
              </a:rPr>
              <a:t>.</a:t>
            </a:r>
          </a:p>
          <a:p>
            <a:pPr algn="ctr"/>
            <a:endParaRPr lang="en-US" sz="1100" dirty="0">
              <a:solidFill>
                <a:srgbClr val="FFC000"/>
              </a:solidFill>
            </a:endParaRPr>
          </a:p>
          <a:p>
            <a:pPr algn="ctr"/>
            <a:endParaRPr lang="en-US" sz="1100" dirty="0">
              <a:solidFill>
                <a:srgbClr val="FFC000"/>
              </a:solidFill>
            </a:endParaRPr>
          </a:p>
          <a:p>
            <a:endParaRPr lang="en-US" sz="1100" dirty="0">
              <a:solidFill>
                <a:srgbClr val="FFC000"/>
              </a:solidFill>
            </a:endParaRPr>
          </a:p>
          <a:p>
            <a:pPr marL="171450" indent="-171450">
              <a:buClr>
                <a:schemeClr val="tx1">
                  <a:lumMod val="20000"/>
                  <a:lumOff val="80000"/>
                </a:schemeClr>
              </a:buClr>
              <a:buFont typeface="Wingdings" panose="05000000000000000000" pitchFamily="2" charset="2"/>
              <a:buChar char="q"/>
            </a:pPr>
            <a:r>
              <a:rPr lang="en-US" sz="1100" dirty="0">
                <a:solidFill>
                  <a:schemeClr val="tx1">
                    <a:lumMod val="20000"/>
                    <a:lumOff val="80000"/>
                  </a:schemeClr>
                </a:solidFill>
              </a:rPr>
              <a:t>From the models where set of two independent variables are used, the most accurate model comes out to be the one where the independent variables are Temperature and Absolute humidity.</a:t>
            </a:r>
          </a:p>
          <a:p>
            <a:pPr marL="171450" indent="-171450">
              <a:buFont typeface="Wingdings" panose="05000000000000000000" pitchFamily="2" charset="2"/>
              <a:buChar char="q"/>
            </a:pPr>
            <a:endParaRPr lang="en-US" sz="1100" dirty="0">
              <a:solidFill>
                <a:schemeClr val="accent2"/>
              </a:solidFill>
            </a:endParaRPr>
          </a:p>
          <a:p>
            <a:pPr algn="ctr"/>
            <a:r>
              <a:rPr lang="en-US" sz="1100" dirty="0">
                <a:solidFill>
                  <a:schemeClr val="accent2"/>
                </a:solidFill>
              </a:rPr>
              <a:t>The accuracy of the above model comes out to be 93.48% and the RMSE value comes out to be 12.96</a:t>
            </a:r>
          </a:p>
          <a:p>
            <a:pPr algn="ctr"/>
            <a:endParaRPr lang="en-US" sz="1100" dirty="0">
              <a:solidFill>
                <a:srgbClr val="FFC000"/>
              </a:solidFill>
            </a:endParaRPr>
          </a:p>
          <a:p>
            <a:pPr algn="ctr"/>
            <a:endParaRPr lang="en-US" sz="1100" dirty="0">
              <a:solidFill>
                <a:srgbClr val="FFC000"/>
              </a:solidFill>
            </a:endParaRPr>
          </a:p>
          <a:p>
            <a:endParaRPr lang="en-US" sz="1000" dirty="0">
              <a:solidFill>
                <a:schemeClr val="tx1">
                  <a:lumMod val="20000"/>
                  <a:lumOff val="80000"/>
                </a:schemeClr>
              </a:solidFill>
            </a:endParaRPr>
          </a:p>
          <a:p>
            <a:pPr marL="171450" indent="-171450">
              <a:buClr>
                <a:schemeClr val="tx1">
                  <a:lumMod val="20000"/>
                  <a:lumOff val="80000"/>
                </a:schemeClr>
              </a:buClr>
              <a:buFont typeface="Wingdings" panose="05000000000000000000" pitchFamily="2" charset="2"/>
              <a:buChar char="q"/>
            </a:pPr>
            <a:r>
              <a:rPr lang="en-US" sz="1100" dirty="0">
                <a:solidFill>
                  <a:schemeClr val="tx1">
                    <a:lumMod val="20000"/>
                    <a:lumOff val="80000"/>
                  </a:schemeClr>
                </a:solidFill>
              </a:rPr>
              <a:t>From the models where set of three independent variables are used, the most accurate model comes out to be the one where the independent variables are PT08.S5, Temperature and Absolute humidity</a:t>
            </a:r>
            <a:r>
              <a:rPr lang="en-US" sz="1100" dirty="0">
                <a:solidFill>
                  <a:srgbClr val="FFC2AB"/>
                </a:solidFill>
              </a:rPr>
              <a:t>.</a:t>
            </a:r>
          </a:p>
          <a:p>
            <a:endParaRPr lang="en-US" sz="1100" dirty="0">
              <a:solidFill>
                <a:srgbClr val="FFC2AB"/>
              </a:solidFill>
            </a:endParaRPr>
          </a:p>
          <a:p>
            <a:pPr algn="ctr"/>
            <a:r>
              <a:rPr lang="en-US" sz="1100" dirty="0">
                <a:solidFill>
                  <a:schemeClr val="accent4"/>
                </a:solidFill>
              </a:rPr>
              <a:t>The accuracy of the above model comes out to be 93.62% and the RMSE value comes out to be 12.82</a:t>
            </a:r>
          </a:p>
          <a:p>
            <a:pPr algn="ctr"/>
            <a:endParaRPr lang="en-US" sz="1100" dirty="0">
              <a:solidFill>
                <a:srgbClr val="FFC000"/>
              </a:solidFill>
            </a:endParaRPr>
          </a:p>
          <a:p>
            <a:pPr algn="ctr"/>
            <a:endParaRPr lang="en-US" sz="1100" dirty="0">
              <a:solidFill>
                <a:srgbClr val="FFC000"/>
              </a:solidFill>
            </a:endParaRPr>
          </a:p>
          <a:p>
            <a:pPr algn="ctr"/>
            <a:endParaRPr lang="en-US" sz="1100" dirty="0">
              <a:solidFill>
                <a:srgbClr val="FFC000"/>
              </a:solidFill>
            </a:endParaRPr>
          </a:p>
          <a:p>
            <a:r>
              <a:rPr lang="en-US" sz="1100" dirty="0">
                <a:solidFill>
                  <a:schemeClr val="tx1">
                    <a:lumMod val="20000"/>
                    <a:lumOff val="80000"/>
                  </a:schemeClr>
                </a:solidFill>
              </a:rPr>
              <a:t>Out of all the models discussed above the one with the high accuracy is the one where we have taken every independent variable together as it presents with an accuracy of </a:t>
            </a:r>
            <a:r>
              <a:rPr lang="en-US" sz="1100" dirty="0">
                <a:solidFill>
                  <a:schemeClr val="accent2"/>
                </a:solidFill>
              </a:rPr>
              <a:t>97.47%</a:t>
            </a:r>
            <a:endParaRPr lang="en-US" sz="1000" dirty="0">
              <a:solidFill>
                <a:schemeClr val="accent2"/>
              </a:solidFill>
            </a:endParaRPr>
          </a:p>
        </p:txBody>
      </p:sp>
    </p:spTree>
    <p:extLst>
      <p:ext uri="{BB962C8B-B14F-4D97-AF65-F5344CB8AC3E}">
        <p14:creationId xmlns:p14="http://schemas.microsoft.com/office/powerpoint/2010/main" val="1677850111"/>
      </p:ext>
    </p:extLst>
  </p:cSld>
  <p:clrMapOvr>
    <a:masterClrMapping/>
  </p:clrMapOvr>
  <mc:AlternateContent xmlns:mc="http://schemas.openxmlformats.org/markup-compatibility/2006">
    <mc:Choice xmlns:p14="http://schemas.microsoft.com/office/powerpoint/2010/main" Requires="p14">
      <p:transition>
        <p14:reveal/>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arn(inVertical)">
                                      <p:cBhvr>
                                        <p:cTn id="7" dur="500"/>
                                        <p:tgtEl>
                                          <p:spTgt spid="5">
                                            <p:txEl>
                                              <p:pRg st="0" end="0"/>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barn(inVertical)">
                                      <p:cBhvr>
                                        <p:cTn id="10" dur="500"/>
                                        <p:tgtEl>
                                          <p:spTgt spid="5">
                                            <p:txEl>
                                              <p:pRg st="1" end="1"/>
                                            </p:txEl>
                                          </p:spTgt>
                                        </p:tgtEl>
                                      </p:cBhvr>
                                    </p:animEffect>
                                  </p:childTnLst>
                                </p:cTn>
                              </p:par>
                              <p:par>
                                <p:cTn id="11" presetID="16" presetClass="entr" presetSubtype="21" fill="hold"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Effect transition="in" filter="barn(inVertical)">
                                      <p:cBhvr>
                                        <p:cTn id="13" dur="500"/>
                                        <p:tgtEl>
                                          <p:spTgt spid="5">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5">
                                            <p:txEl>
                                              <p:pRg st="6" end="6"/>
                                            </p:txEl>
                                          </p:spTgt>
                                        </p:tgtEl>
                                        <p:attrNameLst>
                                          <p:attrName>style.visibility</p:attrName>
                                        </p:attrNameLst>
                                      </p:cBhvr>
                                      <p:to>
                                        <p:strVal val="visible"/>
                                      </p:to>
                                    </p:set>
                                    <p:animEffect transition="in" filter="fade">
                                      <p:cBhvr>
                                        <p:cTn id="18" dur="500"/>
                                        <p:tgtEl>
                                          <p:spTgt spid="5">
                                            <p:txEl>
                                              <p:pRg st="6" end="6"/>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5">
                                            <p:txEl>
                                              <p:pRg st="8" end="8"/>
                                            </p:txEl>
                                          </p:spTgt>
                                        </p:tgtEl>
                                        <p:attrNameLst>
                                          <p:attrName>style.visibility</p:attrName>
                                        </p:attrNameLst>
                                      </p:cBhvr>
                                      <p:to>
                                        <p:strVal val="visible"/>
                                      </p:to>
                                    </p:set>
                                    <p:animEffect transition="in" filter="fade">
                                      <p:cBhvr>
                                        <p:cTn id="21" dur="500"/>
                                        <p:tgtEl>
                                          <p:spTgt spid="5">
                                            <p:txEl>
                                              <p:pRg st="8" end="8"/>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6" presetClass="entr" presetSubtype="32" fill="hold" nodeType="clickEffect">
                                  <p:stCondLst>
                                    <p:cond delay="0"/>
                                  </p:stCondLst>
                                  <p:childTnLst>
                                    <p:set>
                                      <p:cBhvr>
                                        <p:cTn id="25" dur="1" fill="hold">
                                          <p:stCondLst>
                                            <p:cond delay="0"/>
                                          </p:stCondLst>
                                        </p:cTn>
                                        <p:tgtEl>
                                          <p:spTgt spid="5">
                                            <p:txEl>
                                              <p:pRg st="12" end="12"/>
                                            </p:txEl>
                                          </p:spTgt>
                                        </p:tgtEl>
                                        <p:attrNameLst>
                                          <p:attrName>style.visibility</p:attrName>
                                        </p:attrNameLst>
                                      </p:cBhvr>
                                      <p:to>
                                        <p:strVal val="visible"/>
                                      </p:to>
                                    </p:set>
                                    <p:animEffect transition="in" filter="circle(out)">
                                      <p:cBhvr>
                                        <p:cTn id="26" dur="500"/>
                                        <p:tgtEl>
                                          <p:spTgt spid="5">
                                            <p:txEl>
                                              <p:pRg st="12" end="12"/>
                                            </p:txEl>
                                          </p:spTgt>
                                        </p:tgtEl>
                                      </p:cBhvr>
                                    </p:animEffect>
                                  </p:childTnLst>
                                </p:cTn>
                              </p:par>
                              <p:par>
                                <p:cTn id="27" presetID="6" presetClass="entr" presetSubtype="32" fill="hold" nodeType="withEffect">
                                  <p:stCondLst>
                                    <p:cond delay="0"/>
                                  </p:stCondLst>
                                  <p:childTnLst>
                                    <p:set>
                                      <p:cBhvr>
                                        <p:cTn id="28" dur="1" fill="hold">
                                          <p:stCondLst>
                                            <p:cond delay="0"/>
                                          </p:stCondLst>
                                        </p:cTn>
                                        <p:tgtEl>
                                          <p:spTgt spid="5">
                                            <p:txEl>
                                              <p:pRg st="14" end="14"/>
                                            </p:txEl>
                                          </p:spTgt>
                                        </p:tgtEl>
                                        <p:attrNameLst>
                                          <p:attrName>style.visibility</p:attrName>
                                        </p:attrNameLst>
                                      </p:cBhvr>
                                      <p:to>
                                        <p:strVal val="visible"/>
                                      </p:to>
                                    </p:set>
                                    <p:animEffect transition="in" filter="circle(out)">
                                      <p:cBhvr>
                                        <p:cTn id="29" dur="500"/>
                                        <p:tgtEl>
                                          <p:spTgt spid="5">
                                            <p:txEl>
                                              <p:pRg st="14" end="14"/>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6" presetClass="entr" presetSubtype="21" fill="hold" nodeType="clickEffect">
                                  <p:stCondLst>
                                    <p:cond delay="0"/>
                                  </p:stCondLst>
                                  <p:childTnLst>
                                    <p:set>
                                      <p:cBhvr>
                                        <p:cTn id="33" dur="1" fill="hold">
                                          <p:stCondLst>
                                            <p:cond delay="0"/>
                                          </p:stCondLst>
                                        </p:cTn>
                                        <p:tgtEl>
                                          <p:spTgt spid="5">
                                            <p:txEl>
                                              <p:pRg st="18" end="18"/>
                                            </p:txEl>
                                          </p:spTgt>
                                        </p:tgtEl>
                                        <p:attrNameLst>
                                          <p:attrName>style.visibility</p:attrName>
                                        </p:attrNameLst>
                                      </p:cBhvr>
                                      <p:to>
                                        <p:strVal val="visible"/>
                                      </p:to>
                                    </p:set>
                                    <p:animEffect transition="in" filter="barn(inVertical)">
                                      <p:cBhvr>
                                        <p:cTn id="34" dur="500"/>
                                        <p:tgtEl>
                                          <p:spTgt spid="5">
                                            <p:txEl>
                                              <p:pRg st="18" end="1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686"/>
        <p:cNvGrpSpPr/>
        <p:nvPr/>
      </p:nvGrpSpPr>
      <p:grpSpPr>
        <a:xfrm>
          <a:off x="0" y="0"/>
          <a:ext cx="0" cy="0"/>
          <a:chOff x="0" y="0"/>
          <a:chExt cx="0" cy="0"/>
        </a:xfrm>
      </p:grpSpPr>
      <p:sp>
        <p:nvSpPr>
          <p:cNvPr id="687" name="Google Shape;687;p32"/>
          <p:cNvSpPr txBox="1">
            <a:spLocks noGrp="1"/>
          </p:cNvSpPr>
          <p:nvPr>
            <p:ph type="ctrTitle"/>
          </p:nvPr>
        </p:nvSpPr>
        <p:spPr>
          <a:xfrm>
            <a:off x="1755911" y="1981879"/>
            <a:ext cx="3853986" cy="858491"/>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solidFill>
                  <a:schemeClr val="accent3">
                    <a:lumMod val="60000"/>
                    <a:lumOff val="40000"/>
                  </a:schemeClr>
                </a:solidFill>
              </a:rPr>
              <a:t>REFERENCES</a:t>
            </a:r>
            <a:endParaRPr dirty="0">
              <a:solidFill>
                <a:schemeClr val="accent3">
                  <a:lumMod val="60000"/>
                  <a:lumOff val="40000"/>
                </a:schemeClr>
              </a:solidFill>
            </a:endParaRPr>
          </a:p>
        </p:txBody>
      </p:sp>
      <p:sp>
        <p:nvSpPr>
          <p:cNvPr id="689" name="Google Shape;689;p32"/>
          <p:cNvSpPr/>
          <p:nvPr/>
        </p:nvSpPr>
        <p:spPr>
          <a:xfrm>
            <a:off x="5782875" y="1868575"/>
            <a:ext cx="1085100" cy="1085100"/>
          </a:xfrm>
          <a:prstGeom prst="rect">
            <a:avLst/>
          </a:prstGeom>
          <a:solidFill>
            <a:schemeClr val="accent3">
              <a:lumMod val="60000"/>
              <a:lumOff val="4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32"/>
          <p:cNvSpPr txBox="1">
            <a:spLocks noGrp="1"/>
          </p:cNvSpPr>
          <p:nvPr>
            <p:ph type="title" idx="2"/>
          </p:nvPr>
        </p:nvSpPr>
        <p:spPr>
          <a:xfrm>
            <a:off x="5834900" y="2122225"/>
            <a:ext cx="981000" cy="57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dk2"/>
                </a:solidFill>
              </a:rPr>
              <a:t>06</a:t>
            </a:r>
            <a:endParaRPr dirty="0">
              <a:solidFill>
                <a:schemeClr val="dk2"/>
              </a:solidFill>
            </a:endParaRPr>
          </a:p>
        </p:txBody>
      </p:sp>
      <p:sp>
        <p:nvSpPr>
          <p:cNvPr id="691" name="Google Shape;691;p32"/>
          <p:cNvSpPr/>
          <p:nvPr/>
        </p:nvSpPr>
        <p:spPr>
          <a:xfrm>
            <a:off x="1370476" y="3869000"/>
            <a:ext cx="6279992" cy="104326"/>
          </a:xfrm>
          <a:custGeom>
            <a:avLst/>
            <a:gdLst/>
            <a:ahLst/>
            <a:cxnLst/>
            <a:rect l="l" t="t" r="r" b="b"/>
            <a:pathLst>
              <a:path w="143387" h="2382" extrusionOk="0">
                <a:moveTo>
                  <a:pt x="1185" y="0"/>
                </a:moveTo>
                <a:cubicBezTo>
                  <a:pt x="530" y="0"/>
                  <a:pt x="1" y="529"/>
                  <a:pt x="1" y="1184"/>
                </a:cubicBezTo>
                <a:cubicBezTo>
                  <a:pt x="1" y="1840"/>
                  <a:pt x="530" y="2382"/>
                  <a:pt x="1185" y="2382"/>
                </a:cubicBezTo>
                <a:lnTo>
                  <a:pt x="142189" y="2382"/>
                </a:lnTo>
                <a:cubicBezTo>
                  <a:pt x="142844" y="2382"/>
                  <a:pt x="143386" y="1840"/>
                  <a:pt x="143386" y="1184"/>
                </a:cubicBezTo>
                <a:cubicBezTo>
                  <a:pt x="143386" y="529"/>
                  <a:pt x="142844" y="0"/>
                  <a:pt x="14218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32"/>
          <p:cNvSpPr/>
          <p:nvPr/>
        </p:nvSpPr>
        <p:spPr>
          <a:xfrm>
            <a:off x="1369950" y="3869000"/>
            <a:ext cx="5074478" cy="104326"/>
          </a:xfrm>
          <a:custGeom>
            <a:avLst/>
            <a:gdLst/>
            <a:ahLst/>
            <a:cxnLst/>
            <a:rect l="l" t="t" r="r" b="b"/>
            <a:pathLst>
              <a:path w="87904" h="2382" extrusionOk="0">
                <a:moveTo>
                  <a:pt x="1197" y="0"/>
                </a:moveTo>
                <a:cubicBezTo>
                  <a:pt x="529" y="0"/>
                  <a:pt x="0" y="529"/>
                  <a:pt x="0" y="1184"/>
                </a:cubicBezTo>
                <a:cubicBezTo>
                  <a:pt x="0" y="1840"/>
                  <a:pt x="529" y="2382"/>
                  <a:pt x="1197" y="2382"/>
                </a:cubicBezTo>
                <a:lnTo>
                  <a:pt x="86719" y="2382"/>
                </a:lnTo>
                <a:cubicBezTo>
                  <a:pt x="87375" y="2382"/>
                  <a:pt x="87904" y="1840"/>
                  <a:pt x="87904" y="1184"/>
                </a:cubicBezTo>
                <a:cubicBezTo>
                  <a:pt x="87904" y="529"/>
                  <a:pt x="87375" y="0"/>
                  <a:pt x="86719" y="0"/>
                </a:cubicBezTo>
                <a:close/>
              </a:path>
            </a:pathLst>
          </a:custGeom>
          <a:solidFill>
            <a:schemeClr val="accent3">
              <a:lumMod val="60000"/>
              <a:lumOff val="4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93" name="Google Shape;693;p32"/>
          <p:cNvCxnSpPr>
            <a:stCxn id="689" idx="2"/>
          </p:cNvCxnSpPr>
          <p:nvPr/>
        </p:nvCxnSpPr>
        <p:spPr>
          <a:xfrm>
            <a:off x="6325425" y="2953675"/>
            <a:ext cx="0" cy="978000"/>
          </a:xfrm>
          <a:prstGeom prst="straightConnector1">
            <a:avLst/>
          </a:prstGeom>
          <a:noFill/>
          <a:ln w="19050" cap="flat" cmpd="sng">
            <a:solidFill>
              <a:schemeClr val="accent3">
                <a:lumMod val="60000"/>
                <a:lumOff val="40000"/>
              </a:schemeClr>
            </a:solidFill>
            <a:prstDash val="solid"/>
            <a:round/>
            <a:headEnd type="none" w="med" len="med"/>
            <a:tailEnd type="none" w="med" len="med"/>
          </a:ln>
        </p:spPr>
      </p:cxnSp>
      <p:sp>
        <p:nvSpPr>
          <p:cNvPr id="8" name="Google Shape;688;p32">
            <a:extLst>
              <a:ext uri="{FF2B5EF4-FFF2-40B4-BE49-F238E27FC236}">
                <a16:creationId xmlns:a16="http://schemas.microsoft.com/office/drawing/2014/main" id="{FA93FDEB-CE5C-4B96-3B00-DE4F15AFA4C1}"/>
              </a:ext>
            </a:extLst>
          </p:cNvPr>
          <p:cNvSpPr txBox="1">
            <a:spLocks noGrp="1"/>
          </p:cNvSpPr>
          <p:nvPr>
            <p:ph type="subTitle" idx="1"/>
          </p:nvPr>
        </p:nvSpPr>
        <p:spPr>
          <a:xfrm>
            <a:off x="2229097" y="2840370"/>
            <a:ext cx="3101400" cy="1048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100" dirty="0">
                <a:solidFill>
                  <a:schemeClr val="accent3">
                    <a:lumMod val="60000"/>
                    <a:lumOff val="40000"/>
                  </a:schemeClr>
                </a:solidFill>
              </a:rPr>
              <a:t>A Bibliography and the list of all sources used in this project.</a:t>
            </a:r>
          </a:p>
        </p:txBody>
      </p:sp>
    </p:spTree>
    <p:extLst>
      <p:ext uri="{BB962C8B-B14F-4D97-AF65-F5344CB8AC3E}">
        <p14:creationId xmlns:p14="http://schemas.microsoft.com/office/powerpoint/2010/main" val="3053034776"/>
      </p:ext>
    </p:extLst>
  </p:cSld>
  <p:clrMapOvr>
    <a:masterClrMapping/>
  </p:clrMapOvr>
  <mc:AlternateContent xmlns:mc="http://schemas.openxmlformats.org/markup-compatibility/2006">
    <mc:Choice xmlns:p14="http://schemas.microsoft.com/office/powerpoint/2010/main" Requires="p14">
      <p:transition>
        <p14:reveal/>
      </p:transition>
    </mc:Choice>
    <mc:Fallback>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05"/>
        <p:cNvGrpSpPr/>
        <p:nvPr/>
      </p:nvGrpSpPr>
      <p:grpSpPr>
        <a:xfrm>
          <a:off x="0" y="0"/>
          <a:ext cx="0" cy="0"/>
          <a:chOff x="0" y="0"/>
          <a:chExt cx="0" cy="0"/>
        </a:xfrm>
      </p:grpSpPr>
      <p:sp>
        <p:nvSpPr>
          <p:cNvPr id="506" name="Google Shape;506;p28"/>
          <p:cNvSpPr txBox="1">
            <a:spLocks noGrp="1"/>
          </p:cNvSpPr>
          <p:nvPr>
            <p:ph type="body" idx="1"/>
          </p:nvPr>
        </p:nvSpPr>
        <p:spPr>
          <a:xfrm>
            <a:off x="562708" y="1322236"/>
            <a:ext cx="6375655" cy="3747176"/>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IN" dirty="0">
                <a:solidFill>
                  <a:schemeClr val="accent1">
                    <a:lumMod val="60000"/>
                    <a:lumOff val="40000"/>
                  </a:schemeClr>
                </a:solidFill>
              </a:rPr>
              <a:t>S HARI SANKAR           -         AM.EN.U4AIE21056 </a:t>
            </a:r>
          </a:p>
          <a:p>
            <a:pPr marL="0" lvl="0" indent="0" rtl="0">
              <a:spcBef>
                <a:spcPts val="0"/>
              </a:spcBef>
              <a:spcAft>
                <a:spcPts val="0"/>
              </a:spcAft>
              <a:buNone/>
            </a:pPr>
            <a:endParaRPr lang="en-IN" dirty="0">
              <a:solidFill>
                <a:schemeClr val="accent1">
                  <a:lumMod val="60000"/>
                  <a:lumOff val="40000"/>
                </a:schemeClr>
              </a:solidFill>
            </a:endParaRPr>
          </a:p>
          <a:p>
            <a:pPr marL="0" lvl="0" indent="0" rtl="0">
              <a:spcBef>
                <a:spcPts val="0"/>
              </a:spcBef>
              <a:spcAft>
                <a:spcPts val="0"/>
              </a:spcAft>
              <a:buNone/>
            </a:pPr>
            <a:r>
              <a:rPr lang="en-IN" dirty="0">
                <a:solidFill>
                  <a:schemeClr val="accent1">
                    <a:lumMod val="60000"/>
                    <a:lumOff val="40000"/>
                  </a:schemeClr>
                </a:solidFill>
              </a:rPr>
              <a:t>K SUBHASH                 -         AM.EN.U4AIE21036 </a:t>
            </a:r>
          </a:p>
          <a:p>
            <a:pPr marL="0" lvl="0" indent="0" rtl="0">
              <a:spcBef>
                <a:spcPts val="0"/>
              </a:spcBef>
              <a:spcAft>
                <a:spcPts val="0"/>
              </a:spcAft>
              <a:buNone/>
            </a:pPr>
            <a:endParaRPr lang="en-IN" dirty="0">
              <a:solidFill>
                <a:schemeClr val="accent1">
                  <a:lumMod val="60000"/>
                  <a:lumOff val="40000"/>
                </a:schemeClr>
              </a:solidFill>
            </a:endParaRPr>
          </a:p>
          <a:p>
            <a:pPr marL="0" lvl="0" indent="0" rtl="0">
              <a:spcBef>
                <a:spcPts val="0"/>
              </a:spcBef>
              <a:spcAft>
                <a:spcPts val="0"/>
              </a:spcAft>
              <a:buNone/>
            </a:pPr>
            <a:r>
              <a:rPr lang="en-IN" dirty="0">
                <a:solidFill>
                  <a:schemeClr val="accent1">
                    <a:lumMod val="60000"/>
                    <a:lumOff val="40000"/>
                  </a:schemeClr>
                </a:solidFill>
              </a:rPr>
              <a:t>SAI MANASA SOUMYA -         AM.EN.U4AIE21057 </a:t>
            </a:r>
          </a:p>
          <a:p>
            <a:pPr marL="0" lvl="0" indent="0" rtl="0">
              <a:spcBef>
                <a:spcPts val="0"/>
              </a:spcBef>
              <a:spcAft>
                <a:spcPts val="0"/>
              </a:spcAft>
              <a:buNone/>
            </a:pPr>
            <a:endParaRPr lang="en-IN" dirty="0">
              <a:solidFill>
                <a:schemeClr val="accent1">
                  <a:lumMod val="60000"/>
                  <a:lumOff val="40000"/>
                </a:schemeClr>
              </a:solidFill>
            </a:endParaRPr>
          </a:p>
          <a:p>
            <a:pPr marL="0" lvl="0" indent="0" rtl="0">
              <a:spcBef>
                <a:spcPts val="0"/>
              </a:spcBef>
              <a:spcAft>
                <a:spcPts val="0"/>
              </a:spcAft>
              <a:buNone/>
            </a:pPr>
            <a:r>
              <a:rPr lang="en-IN" dirty="0">
                <a:solidFill>
                  <a:schemeClr val="accent1">
                    <a:lumMod val="60000"/>
                    <a:lumOff val="40000"/>
                  </a:schemeClr>
                </a:solidFill>
              </a:rPr>
              <a:t>CHERISHMA AKSHAYA -         AM.EN.U4AIE21051 </a:t>
            </a:r>
          </a:p>
          <a:p>
            <a:pPr marL="0" lvl="0" indent="0" rtl="0">
              <a:spcBef>
                <a:spcPts val="0"/>
              </a:spcBef>
              <a:spcAft>
                <a:spcPts val="0"/>
              </a:spcAft>
              <a:buNone/>
            </a:pPr>
            <a:endParaRPr lang="en-IN" dirty="0">
              <a:solidFill>
                <a:schemeClr val="accent1">
                  <a:lumMod val="60000"/>
                  <a:lumOff val="40000"/>
                </a:schemeClr>
              </a:solidFill>
            </a:endParaRPr>
          </a:p>
          <a:p>
            <a:pPr marL="0" lvl="0" indent="0" rtl="0">
              <a:spcBef>
                <a:spcPts val="0"/>
              </a:spcBef>
              <a:spcAft>
                <a:spcPts val="0"/>
              </a:spcAft>
              <a:buNone/>
            </a:pPr>
            <a:r>
              <a:rPr lang="en-IN" dirty="0">
                <a:solidFill>
                  <a:schemeClr val="accent1">
                    <a:lumMod val="60000"/>
                    <a:lumOff val="40000"/>
                  </a:schemeClr>
                </a:solidFill>
              </a:rPr>
              <a:t>R RAKESH                    -         AM.EN. U4AIE21052</a:t>
            </a:r>
            <a:endParaRPr dirty="0">
              <a:solidFill>
                <a:schemeClr val="accent1">
                  <a:lumMod val="60000"/>
                  <a:lumOff val="40000"/>
                </a:schemeClr>
              </a:solidFill>
            </a:endParaRPr>
          </a:p>
        </p:txBody>
      </p:sp>
      <p:sp>
        <p:nvSpPr>
          <p:cNvPr id="507" name="Google Shape;507;p28"/>
          <p:cNvSpPr txBox="1">
            <a:spLocks noGrp="1"/>
          </p:cNvSpPr>
          <p:nvPr>
            <p:ph type="ctrTitle"/>
          </p:nvPr>
        </p:nvSpPr>
        <p:spPr>
          <a:xfrm>
            <a:off x="618823" y="332625"/>
            <a:ext cx="7917707" cy="517831"/>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dirty="0">
                <a:solidFill>
                  <a:schemeClr val="accent2"/>
                </a:solidFill>
              </a:rPr>
              <a:t>MEET THE TEAM</a:t>
            </a:r>
            <a:endParaRPr dirty="0">
              <a:solidFill>
                <a:schemeClr val="accent2"/>
              </a:solidFill>
            </a:endParaRPr>
          </a:p>
        </p:txBody>
      </p:sp>
      <p:grpSp>
        <p:nvGrpSpPr>
          <p:cNvPr id="508" name="Google Shape;508;p28"/>
          <p:cNvGrpSpPr/>
          <p:nvPr/>
        </p:nvGrpSpPr>
        <p:grpSpPr>
          <a:xfrm>
            <a:off x="7320320" y="566400"/>
            <a:ext cx="1415913" cy="1800810"/>
            <a:chOff x="2501950" y="1507050"/>
            <a:chExt cx="2392350" cy="2696525"/>
          </a:xfrm>
        </p:grpSpPr>
        <p:sp>
          <p:nvSpPr>
            <p:cNvPr id="509" name="Google Shape;509;p28"/>
            <p:cNvSpPr/>
            <p:nvPr/>
          </p:nvSpPr>
          <p:spPr>
            <a:xfrm>
              <a:off x="4032450" y="3778325"/>
              <a:ext cx="0" cy="25"/>
            </a:xfrm>
            <a:custGeom>
              <a:avLst/>
              <a:gdLst/>
              <a:ahLst/>
              <a:cxnLst/>
              <a:rect l="l" t="t" r="r" b="b"/>
              <a:pathLst>
                <a:path h="1" extrusionOk="0">
                  <a:moveTo>
                    <a:pt x="0" y="0"/>
                  </a:move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28"/>
            <p:cNvSpPr/>
            <p:nvPr/>
          </p:nvSpPr>
          <p:spPr>
            <a:xfrm>
              <a:off x="2720475" y="1507050"/>
              <a:ext cx="2173825" cy="2696525"/>
            </a:xfrm>
            <a:custGeom>
              <a:avLst/>
              <a:gdLst/>
              <a:ahLst/>
              <a:cxnLst/>
              <a:rect l="l" t="t" r="r" b="b"/>
              <a:pathLst>
                <a:path w="86953" h="107861" extrusionOk="0">
                  <a:moveTo>
                    <a:pt x="81393" y="927"/>
                  </a:moveTo>
                  <a:cubicBezTo>
                    <a:pt x="83963" y="927"/>
                    <a:pt x="86043" y="3008"/>
                    <a:pt x="86043" y="5577"/>
                  </a:cubicBezTo>
                  <a:lnTo>
                    <a:pt x="86043" y="102284"/>
                  </a:lnTo>
                  <a:cubicBezTo>
                    <a:pt x="86043" y="104854"/>
                    <a:pt x="83963" y="106934"/>
                    <a:pt x="81393" y="106934"/>
                  </a:cubicBezTo>
                  <a:lnTo>
                    <a:pt x="5559" y="106934"/>
                  </a:lnTo>
                  <a:cubicBezTo>
                    <a:pt x="2989" y="106934"/>
                    <a:pt x="909" y="104854"/>
                    <a:pt x="909" y="102284"/>
                  </a:cubicBezTo>
                  <a:lnTo>
                    <a:pt x="909" y="5577"/>
                  </a:lnTo>
                  <a:cubicBezTo>
                    <a:pt x="909" y="3008"/>
                    <a:pt x="2989" y="927"/>
                    <a:pt x="5559" y="927"/>
                  </a:cubicBezTo>
                  <a:close/>
                  <a:moveTo>
                    <a:pt x="5559" y="1"/>
                  </a:moveTo>
                  <a:cubicBezTo>
                    <a:pt x="2482" y="18"/>
                    <a:pt x="0" y="2501"/>
                    <a:pt x="0" y="5577"/>
                  </a:cubicBezTo>
                  <a:lnTo>
                    <a:pt x="0" y="102284"/>
                  </a:lnTo>
                  <a:cubicBezTo>
                    <a:pt x="0" y="105361"/>
                    <a:pt x="2482" y="107843"/>
                    <a:pt x="5559" y="107860"/>
                  </a:cubicBezTo>
                  <a:lnTo>
                    <a:pt x="81393" y="107860"/>
                  </a:lnTo>
                  <a:cubicBezTo>
                    <a:pt x="84470" y="107843"/>
                    <a:pt x="86952" y="105361"/>
                    <a:pt x="86952" y="102284"/>
                  </a:cubicBezTo>
                  <a:lnTo>
                    <a:pt x="86952" y="5577"/>
                  </a:lnTo>
                  <a:cubicBezTo>
                    <a:pt x="86952" y="2501"/>
                    <a:pt x="84470" y="18"/>
                    <a:pt x="81393" y="1"/>
                  </a:cubicBez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28"/>
            <p:cNvSpPr/>
            <p:nvPr/>
          </p:nvSpPr>
          <p:spPr>
            <a:xfrm>
              <a:off x="2810050" y="1616325"/>
              <a:ext cx="1994650" cy="2478000"/>
            </a:xfrm>
            <a:custGeom>
              <a:avLst/>
              <a:gdLst/>
              <a:ahLst/>
              <a:cxnLst/>
              <a:rect l="l" t="t" r="r" b="b"/>
              <a:pathLst>
                <a:path w="79786" h="99120" extrusionOk="0">
                  <a:moveTo>
                    <a:pt x="74961" y="227"/>
                  </a:moveTo>
                  <a:cubicBezTo>
                    <a:pt x="77495" y="227"/>
                    <a:pt x="79576" y="2290"/>
                    <a:pt x="79576" y="4842"/>
                  </a:cubicBezTo>
                  <a:lnTo>
                    <a:pt x="79576" y="94277"/>
                  </a:lnTo>
                  <a:cubicBezTo>
                    <a:pt x="79576" y="96829"/>
                    <a:pt x="77495" y="98892"/>
                    <a:pt x="74961" y="98892"/>
                  </a:cubicBezTo>
                  <a:lnTo>
                    <a:pt x="4843" y="98892"/>
                  </a:lnTo>
                  <a:cubicBezTo>
                    <a:pt x="2291" y="98892"/>
                    <a:pt x="210" y="96829"/>
                    <a:pt x="210" y="94277"/>
                  </a:cubicBezTo>
                  <a:lnTo>
                    <a:pt x="210" y="4842"/>
                  </a:lnTo>
                  <a:cubicBezTo>
                    <a:pt x="210" y="2290"/>
                    <a:pt x="2291" y="227"/>
                    <a:pt x="4843" y="227"/>
                  </a:cubicBezTo>
                  <a:close/>
                  <a:moveTo>
                    <a:pt x="4843" y="0"/>
                  </a:moveTo>
                  <a:cubicBezTo>
                    <a:pt x="2168" y="18"/>
                    <a:pt x="1" y="2168"/>
                    <a:pt x="1" y="4842"/>
                  </a:cubicBezTo>
                  <a:lnTo>
                    <a:pt x="1" y="94277"/>
                  </a:lnTo>
                  <a:cubicBezTo>
                    <a:pt x="1" y="96951"/>
                    <a:pt x="2168" y="99102"/>
                    <a:pt x="4843" y="99119"/>
                  </a:cubicBezTo>
                  <a:lnTo>
                    <a:pt x="74961" y="99119"/>
                  </a:lnTo>
                  <a:cubicBezTo>
                    <a:pt x="77618" y="99102"/>
                    <a:pt x="79786" y="96951"/>
                    <a:pt x="79786" y="94277"/>
                  </a:cubicBezTo>
                  <a:lnTo>
                    <a:pt x="79786" y="4842"/>
                  </a:lnTo>
                  <a:cubicBezTo>
                    <a:pt x="79786" y="2168"/>
                    <a:pt x="77618" y="18"/>
                    <a:pt x="74961"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28"/>
            <p:cNvSpPr/>
            <p:nvPr/>
          </p:nvSpPr>
          <p:spPr>
            <a:xfrm>
              <a:off x="2501950" y="2406475"/>
              <a:ext cx="100100" cy="30175"/>
            </a:xfrm>
            <a:custGeom>
              <a:avLst/>
              <a:gdLst/>
              <a:ahLst/>
              <a:cxnLst/>
              <a:rect l="l" t="t" r="r" b="b"/>
              <a:pathLst>
                <a:path w="4004" h="1207" extrusionOk="0">
                  <a:moveTo>
                    <a:pt x="0" y="0"/>
                  </a:moveTo>
                  <a:lnTo>
                    <a:pt x="0" y="1207"/>
                  </a:lnTo>
                  <a:lnTo>
                    <a:pt x="4004" y="1207"/>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28"/>
            <p:cNvSpPr/>
            <p:nvPr/>
          </p:nvSpPr>
          <p:spPr>
            <a:xfrm>
              <a:off x="2501950" y="2341800"/>
              <a:ext cx="100100" cy="30175"/>
            </a:xfrm>
            <a:custGeom>
              <a:avLst/>
              <a:gdLst/>
              <a:ahLst/>
              <a:cxnLst/>
              <a:rect l="l" t="t" r="r" b="b"/>
              <a:pathLst>
                <a:path w="4004" h="1207" extrusionOk="0">
                  <a:moveTo>
                    <a:pt x="0" y="0"/>
                  </a:moveTo>
                  <a:lnTo>
                    <a:pt x="0" y="1206"/>
                  </a:lnTo>
                  <a:lnTo>
                    <a:pt x="4004" y="1206"/>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28"/>
            <p:cNvSpPr/>
            <p:nvPr/>
          </p:nvSpPr>
          <p:spPr>
            <a:xfrm>
              <a:off x="2501950" y="2471150"/>
              <a:ext cx="100100" cy="30175"/>
            </a:xfrm>
            <a:custGeom>
              <a:avLst/>
              <a:gdLst/>
              <a:ahLst/>
              <a:cxnLst/>
              <a:rect l="l" t="t" r="r" b="b"/>
              <a:pathLst>
                <a:path w="4004" h="1207"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28"/>
            <p:cNvSpPr/>
            <p:nvPr/>
          </p:nvSpPr>
          <p:spPr>
            <a:xfrm>
              <a:off x="2501950" y="2535400"/>
              <a:ext cx="100100" cy="30600"/>
            </a:xfrm>
            <a:custGeom>
              <a:avLst/>
              <a:gdLst/>
              <a:ahLst/>
              <a:cxnLst/>
              <a:rect l="l" t="t" r="r" b="b"/>
              <a:pathLst>
                <a:path w="4004" h="1224" extrusionOk="0">
                  <a:moveTo>
                    <a:pt x="0" y="0"/>
                  </a:moveTo>
                  <a:lnTo>
                    <a:pt x="0" y="1224"/>
                  </a:lnTo>
                  <a:lnTo>
                    <a:pt x="4004" y="1224"/>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28"/>
            <p:cNvSpPr/>
            <p:nvPr/>
          </p:nvSpPr>
          <p:spPr>
            <a:xfrm>
              <a:off x="2501950" y="2600075"/>
              <a:ext cx="100100" cy="30625"/>
            </a:xfrm>
            <a:custGeom>
              <a:avLst/>
              <a:gdLst/>
              <a:ahLst/>
              <a:cxnLst/>
              <a:rect l="l" t="t" r="r" b="b"/>
              <a:pathLst>
                <a:path w="4004" h="1225" extrusionOk="0">
                  <a:moveTo>
                    <a:pt x="0" y="1"/>
                  </a:moveTo>
                  <a:lnTo>
                    <a:pt x="0" y="1224"/>
                  </a:lnTo>
                  <a:lnTo>
                    <a:pt x="4004" y="1224"/>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28"/>
            <p:cNvSpPr/>
            <p:nvPr/>
          </p:nvSpPr>
          <p:spPr>
            <a:xfrm>
              <a:off x="2501950" y="2083075"/>
              <a:ext cx="100100" cy="30175"/>
            </a:xfrm>
            <a:custGeom>
              <a:avLst/>
              <a:gdLst/>
              <a:ahLst/>
              <a:cxnLst/>
              <a:rect l="l" t="t" r="r" b="b"/>
              <a:pathLst>
                <a:path w="4004" h="1207" extrusionOk="0">
                  <a:moveTo>
                    <a:pt x="0" y="0"/>
                  </a:moveTo>
                  <a:lnTo>
                    <a:pt x="0" y="1206"/>
                  </a:lnTo>
                  <a:lnTo>
                    <a:pt x="4004" y="1206"/>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28"/>
            <p:cNvSpPr/>
            <p:nvPr/>
          </p:nvSpPr>
          <p:spPr>
            <a:xfrm>
              <a:off x="2501950" y="2018375"/>
              <a:ext cx="100100" cy="30200"/>
            </a:xfrm>
            <a:custGeom>
              <a:avLst/>
              <a:gdLst/>
              <a:ahLst/>
              <a:cxnLst/>
              <a:rect l="l" t="t" r="r" b="b"/>
              <a:pathLst>
                <a:path w="4004" h="1208"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28"/>
            <p:cNvSpPr/>
            <p:nvPr/>
          </p:nvSpPr>
          <p:spPr>
            <a:xfrm>
              <a:off x="2501950" y="2147750"/>
              <a:ext cx="100100" cy="30175"/>
            </a:xfrm>
            <a:custGeom>
              <a:avLst/>
              <a:gdLst/>
              <a:ahLst/>
              <a:cxnLst/>
              <a:rect l="l" t="t" r="r" b="b"/>
              <a:pathLst>
                <a:path w="4004" h="1207" extrusionOk="0">
                  <a:moveTo>
                    <a:pt x="0" y="0"/>
                  </a:moveTo>
                  <a:lnTo>
                    <a:pt x="0" y="1207"/>
                  </a:lnTo>
                  <a:lnTo>
                    <a:pt x="4004" y="1207"/>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28"/>
            <p:cNvSpPr/>
            <p:nvPr/>
          </p:nvSpPr>
          <p:spPr>
            <a:xfrm>
              <a:off x="2501950" y="2212425"/>
              <a:ext cx="100100" cy="30175"/>
            </a:xfrm>
            <a:custGeom>
              <a:avLst/>
              <a:gdLst/>
              <a:ahLst/>
              <a:cxnLst/>
              <a:rect l="l" t="t" r="r" b="b"/>
              <a:pathLst>
                <a:path w="4004" h="1207"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28"/>
            <p:cNvSpPr/>
            <p:nvPr/>
          </p:nvSpPr>
          <p:spPr>
            <a:xfrm>
              <a:off x="2501950" y="2277100"/>
              <a:ext cx="100100" cy="30200"/>
            </a:xfrm>
            <a:custGeom>
              <a:avLst/>
              <a:gdLst/>
              <a:ahLst/>
              <a:cxnLst/>
              <a:rect l="l" t="t" r="r" b="b"/>
              <a:pathLst>
                <a:path w="4004" h="1208"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28"/>
            <p:cNvSpPr/>
            <p:nvPr/>
          </p:nvSpPr>
          <p:spPr>
            <a:xfrm>
              <a:off x="2501950" y="1759650"/>
              <a:ext cx="100100" cy="30200"/>
            </a:xfrm>
            <a:custGeom>
              <a:avLst/>
              <a:gdLst/>
              <a:ahLst/>
              <a:cxnLst/>
              <a:rect l="l" t="t" r="r" b="b"/>
              <a:pathLst>
                <a:path w="4004" h="1208"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28"/>
            <p:cNvSpPr/>
            <p:nvPr/>
          </p:nvSpPr>
          <p:spPr>
            <a:xfrm>
              <a:off x="2501950" y="1694975"/>
              <a:ext cx="100100" cy="30175"/>
            </a:xfrm>
            <a:custGeom>
              <a:avLst/>
              <a:gdLst/>
              <a:ahLst/>
              <a:cxnLst/>
              <a:rect l="l" t="t" r="r" b="b"/>
              <a:pathLst>
                <a:path w="4004" h="1207"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28"/>
            <p:cNvSpPr/>
            <p:nvPr/>
          </p:nvSpPr>
          <p:spPr>
            <a:xfrm>
              <a:off x="2501950" y="1824350"/>
              <a:ext cx="100100" cy="30175"/>
            </a:xfrm>
            <a:custGeom>
              <a:avLst/>
              <a:gdLst/>
              <a:ahLst/>
              <a:cxnLst/>
              <a:rect l="l" t="t" r="r" b="b"/>
              <a:pathLst>
                <a:path w="4004" h="1207" extrusionOk="0">
                  <a:moveTo>
                    <a:pt x="0" y="0"/>
                  </a:moveTo>
                  <a:lnTo>
                    <a:pt x="0" y="1206"/>
                  </a:lnTo>
                  <a:lnTo>
                    <a:pt x="4004" y="1206"/>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28"/>
            <p:cNvSpPr/>
            <p:nvPr/>
          </p:nvSpPr>
          <p:spPr>
            <a:xfrm>
              <a:off x="2501950" y="1889025"/>
              <a:ext cx="100100" cy="30175"/>
            </a:xfrm>
            <a:custGeom>
              <a:avLst/>
              <a:gdLst/>
              <a:ahLst/>
              <a:cxnLst/>
              <a:rect l="l" t="t" r="r" b="b"/>
              <a:pathLst>
                <a:path w="4004" h="1207" extrusionOk="0">
                  <a:moveTo>
                    <a:pt x="0" y="0"/>
                  </a:moveTo>
                  <a:lnTo>
                    <a:pt x="0" y="1207"/>
                  </a:lnTo>
                  <a:lnTo>
                    <a:pt x="4004" y="1207"/>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28"/>
            <p:cNvSpPr/>
            <p:nvPr/>
          </p:nvSpPr>
          <p:spPr>
            <a:xfrm>
              <a:off x="2501950" y="1953700"/>
              <a:ext cx="100100" cy="30175"/>
            </a:xfrm>
            <a:custGeom>
              <a:avLst/>
              <a:gdLst/>
              <a:ahLst/>
              <a:cxnLst/>
              <a:rect l="l" t="t" r="r" b="b"/>
              <a:pathLst>
                <a:path w="4004" h="1207"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28"/>
            <p:cNvSpPr/>
            <p:nvPr/>
          </p:nvSpPr>
          <p:spPr>
            <a:xfrm>
              <a:off x="2501950" y="2668250"/>
              <a:ext cx="100100" cy="1423000"/>
            </a:xfrm>
            <a:custGeom>
              <a:avLst/>
              <a:gdLst/>
              <a:ahLst/>
              <a:cxnLst/>
              <a:rect l="l" t="t" r="r" b="b"/>
              <a:pathLst>
                <a:path w="4004" h="56920" extrusionOk="0">
                  <a:moveTo>
                    <a:pt x="0" y="1"/>
                  </a:moveTo>
                  <a:lnTo>
                    <a:pt x="0" y="56920"/>
                  </a:lnTo>
                  <a:lnTo>
                    <a:pt x="4004" y="56920"/>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8" name="Google Shape;528;p28"/>
          <p:cNvGrpSpPr/>
          <p:nvPr/>
        </p:nvGrpSpPr>
        <p:grpSpPr>
          <a:xfrm>
            <a:off x="7686104" y="-476250"/>
            <a:ext cx="2291257" cy="2922300"/>
            <a:chOff x="4882900" y="-64350"/>
            <a:chExt cx="2493750" cy="2922300"/>
          </a:xfrm>
        </p:grpSpPr>
        <p:sp>
          <p:nvSpPr>
            <p:cNvPr id="529" name="Google Shape;529;p28"/>
            <p:cNvSpPr/>
            <p:nvPr/>
          </p:nvSpPr>
          <p:spPr>
            <a:xfrm>
              <a:off x="4882900" y="2852675"/>
              <a:ext cx="2493750" cy="5275"/>
            </a:xfrm>
            <a:custGeom>
              <a:avLst/>
              <a:gdLst/>
              <a:ahLst/>
              <a:cxnLst/>
              <a:rect l="l" t="t" r="r" b="b"/>
              <a:pathLst>
                <a:path w="99750" h="211" extrusionOk="0">
                  <a:moveTo>
                    <a:pt x="1" y="1"/>
                  </a:moveTo>
                  <a:lnTo>
                    <a:pt x="1" y="210"/>
                  </a:lnTo>
                  <a:lnTo>
                    <a:pt x="99749" y="210"/>
                  </a:lnTo>
                  <a:lnTo>
                    <a:pt x="99749"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28"/>
            <p:cNvSpPr/>
            <p:nvPr/>
          </p:nvSpPr>
          <p:spPr>
            <a:xfrm>
              <a:off x="4987800" y="-64350"/>
              <a:ext cx="1082975" cy="2914922"/>
            </a:xfrm>
            <a:custGeom>
              <a:avLst/>
              <a:gdLst/>
              <a:ahLst/>
              <a:cxnLst/>
              <a:rect l="l" t="t" r="r" b="b"/>
              <a:pathLst>
                <a:path w="43319" h="94995" extrusionOk="0">
                  <a:moveTo>
                    <a:pt x="0" y="1"/>
                  </a:moveTo>
                  <a:lnTo>
                    <a:pt x="0" y="30716"/>
                  </a:lnTo>
                  <a:lnTo>
                    <a:pt x="43127" y="30716"/>
                  </a:lnTo>
                  <a:lnTo>
                    <a:pt x="43127" y="94994"/>
                  </a:lnTo>
                  <a:lnTo>
                    <a:pt x="43319" y="94994"/>
                  </a:lnTo>
                  <a:lnTo>
                    <a:pt x="43319" y="30523"/>
                  </a:lnTo>
                  <a:lnTo>
                    <a:pt x="210" y="30523"/>
                  </a:lnTo>
                  <a:lnTo>
                    <a:pt x="210"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28"/>
            <p:cNvSpPr/>
            <p:nvPr/>
          </p:nvSpPr>
          <p:spPr>
            <a:xfrm>
              <a:off x="6127150" y="2700150"/>
              <a:ext cx="105350" cy="107100"/>
            </a:xfrm>
            <a:custGeom>
              <a:avLst/>
              <a:gdLst/>
              <a:ahLst/>
              <a:cxnLst/>
              <a:rect l="l" t="t" r="r" b="b"/>
              <a:pathLst>
                <a:path w="4214" h="4284" extrusionOk="0">
                  <a:moveTo>
                    <a:pt x="0" y="1"/>
                  </a:moveTo>
                  <a:lnTo>
                    <a:pt x="0" y="4284"/>
                  </a:lnTo>
                  <a:lnTo>
                    <a:pt x="4213" y="4284"/>
                  </a:lnTo>
                  <a:lnTo>
                    <a:pt x="4213" y="4074"/>
                  </a:lnTo>
                  <a:lnTo>
                    <a:pt x="210" y="4074"/>
                  </a:lnTo>
                  <a:lnTo>
                    <a:pt x="210"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28"/>
            <p:cNvSpPr/>
            <p:nvPr/>
          </p:nvSpPr>
          <p:spPr>
            <a:xfrm>
              <a:off x="5950575" y="939175"/>
              <a:ext cx="76075" cy="78250"/>
            </a:xfrm>
            <a:custGeom>
              <a:avLst/>
              <a:gdLst/>
              <a:ahLst/>
              <a:cxnLst/>
              <a:rect l="l" t="t" r="r" b="b"/>
              <a:pathLst>
                <a:path w="3043" h="3130" extrusionOk="0">
                  <a:moveTo>
                    <a:pt x="1" y="0"/>
                  </a:moveTo>
                  <a:lnTo>
                    <a:pt x="1" y="210"/>
                  </a:lnTo>
                  <a:lnTo>
                    <a:pt x="2833" y="210"/>
                  </a:lnTo>
                  <a:lnTo>
                    <a:pt x="2833" y="3130"/>
                  </a:lnTo>
                  <a:lnTo>
                    <a:pt x="3042" y="3130"/>
                  </a:lnTo>
                  <a:lnTo>
                    <a:pt x="3042" y="0"/>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28"/>
            <p:cNvSpPr/>
            <p:nvPr/>
          </p:nvSpPr>
          <p:spPr>
            <a:xfrm>
              <a:off x="5032375" y="744525"/>
              <a:ext cx="77800" cy="78250"/>
            </a:xfrm>
            <a:custGeom>
              <a:avLst/>
              <a:gdLst/>
              <a:ahLst/>
              <a:cxnLst/>
              <a:rect l="l" t="t" r="r" b="b"/>
              <a:pathLst>
                <a:path w="3112" h="3130" extrusionOk="0">
                  <a:moveTo>
                    <a:pt x="0" y="1"/>
                  </a:moveTo>
                  <a:lnTo>
                    <a:pt x="0" y="3130"/>
                  </a:lnTo>
                  <a:lnTo>
                    <a:pt x="3112" y="3130"/>
                  </a:lnTo>
                  <a:lnTo>
                    <a:pt x="3112" y="2920"/>
                  </a:lnTo>
                  <a:lnTo>
                    <a:pt x="193" y="2920"/>
                  </a:lnTo>
                  <a:lnTo>
                    <a:pt x="193"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4" name="Google Shape;534;p28"/>
          <p:cNvGrpSpPr/>
          <p:nvPr/>
        </p:nvGrpSpPr>
        <p:grpSpPr>
          <a:xfrm>
            <a:off x="7783237" y="874761"/>
            <a:ext cx="654727" cy="1202602"/>
            <a:chOff x="2160750" y="237575"/>
            <a:chExt cx="3253325" cy="5180425"/>
          </a:xfrm>
        </p:grpSpPr>
        <p:sp>
          <p:nvSpPr>
            <p:cNvPr id="535" name="Google Shape;535;p28"/>
            <p:cNvSpPr/>
            <p:nvPr/>
          </p:nvSpPr>
          <p:spPr>
            <a:xfrm>
              <a:off x="3341025" y="1584075"/>
              <a:ext cx="870850" cy="1801975"/>
            </a:xfrm>
            <a:custGeom>
              <a:avLst/>
              <a:gdLst/>
              <a:ahLst/>
              <a:cxnLst/>
              <a:rect l="l" t="t" r="r" b="b"/>
              <a:pathLst>
                <a:path w="34834" h="72079" extrusionOk="0">
                  <a:moveTo>
                    <a:pt x="17417" y="1"/>
                  </a:moveTo>
                  <a:cubicBezTo>
                    <a:pt x="7942" y="1"/>
                    <a:pt x="219" y="7559"/>
                    <a:pt x="0" y="17089"/>
                  </a:cubicBezTo>
                  <a:lnTo>
                    <a:pt x="0" y="71202"/>
                  </a:lnTo>
                  <a:cubicBezTo>
                    <a:pt x="0" y="71777"/>
                    <a:pt x="439" y="72065"/>
                    <a:pt x="877" y="72065"/>
                  </a:cubicBezTo>
                  <a:cubicBezTo>
                    <a:pt x="1315" y="72065"/>
                    <a:pt x="1753" y="71777"/>
                    <a:pt x="1753" y="71202"/>
                  </a:cubicBezTo>
                  <a:lnTo>
                    <a:pt x="1753" y="17089"/>
                  </a:lnTo>
                  <a:cubicBezTo>
                    <a:pt x="1589" y="8271"/>
                    <a:pt x="8654" y="1096"/>
                    <a:pt x="17417" y="1096"/>
                  </a:cubicBezTo>
                  <a:cubicBezTo>
                    <a:pt x="26180" y="1096"/>
                    <a:pt x="33246" y="8271"/>
                    <a:pt x="33081" y="17089"/>
                  </a:cubicBezTo>
                  <a:lnTo>
                    <a:pt x="33081" y="71202"/>
                  </a:lnTo>
                  <a:cubicBezTo>
                    <a:pt x="33081" y="71695"/>
                    <a:pt x="33465" y="72078"/>
                    <a:pt x="33958" y="72078"/>
                  </a:cubicBezTo>
                  <a:cubicBezTo>
                    <a:pt x="34451" y="72078"/>
                    <a:pt x="34834" y="71695"/>
                    <a:pt x="34834" y="71202"/>
                  </a:cubicBezTo>
                  <a:lnTo>
                    <a:pt x="34834" y="17089"/>
                  </a:lnTo>
                  <a:cubicBezTo>
                    <a:pt x="34670" y="7559"/>
                    <a:pt x="26892" y="1"/>
                    <a:pt x="1741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28"/>
            <p:cNvSpPr/>
            <p:nvPr/>
          </p:nvSpPr>
          <p:spPr>
            <a:xfrm>
              <a:off x="3546400" y="1782625"/>
              <a:ext cx="472425" cy="1629425"/>
            </a:xfrm>
            <a:custGeom>
              <a:avLst/>
              <a:gdLst/>
              <a:ahLst/>
              <a:cxnLst/>
              <a:rect l="l" t="t" r="r" b="b"/>
              <a:pathLst>
                <a:path w="18897" h="65177" extrusionOk="0">
                  <a:moveTo>
                    <a:pt x="9476" y="1"/>
                  </a:moveTo>
                  <a:cubicBezTo>
                    <a:pt x="4218" y="1"/>
                    <a:pt x="1" y="4273"/>
                    <a:pt x="1" y="9476"/>
                  </a:cubicBezTo>
                  <a:lnTo>
                    <a:pt x="1" y="64246"/>
                  </a:lnTo>
                  <a:cubicBezTo>
                    <a:pt x="56" y="64793"/>
                    <a:pt x="480" y="65067"/>
                    <a:pt x="905" y="65067"/>
                  </a:cubicBezTo>
                  <a:cubicBezTo>
                    <a:pt x="1329" y="65067"/>
                    <a:pt x="1753" y="64793"/>
                    <a:pt x="1808" y="64246"/>
                  </a:cubicBezTo>
                  <a:lnTo>
                    <a:pt x="1808" y="9476"/>
                  </a:lnTo>
                  <a:cubicBezTo>
                    <a:pt x="1808" y="5258"/>
                    <a:pt x="5204" y="1808"/>
                    <a:pt x="9476" y="1808"/>
                  </a:cubicBezTo>
                  <a:cubicBezTo>
                    <a:pt x="13693" y="1808"/>
                    <a:pt x="17144" y="5258"/>
                    <a:pt x="17144" y="9476"/>
                  </a:cubicBezTo>
                  <a:lnTo>
                    <a:pt x="17144" y="64246"/>
                  </a:lnTo>
                  <a:cubicBezTo>
                    <a:pt x="17144" y="64739"/>
                    <a:pt x="17527" y="65177"/>
                    <a:pt x="18020" y="65177"/>
                  </a:cubicBezTo>
                  <a:cubicBezTo>
                    <a:pt x="18513" y="65177"/>
                    <a:pt x="18896" y="64739"/>
                    <a:pt x="18896" y="64246"/>
                  </a:cubicBezTo>
                  <a:lnTo>
                    <a:pt x="18896" y="9476"/>
                  </a:lnTo>
                  <a:cubicBezTo>
                    <a:pt x="18896" y="4273"/>
                    <a:pt x="14679" y="1"/>
                    <a:pt x="94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28"/>
            <p:cNvSpPr/>
            <p:nvPr/>
          </p:nvSpPr>
          <p:spPr>
            <a:xfrm>
              <a:off x="3760000" y="2060575"/>
              <a:ext cx="47950" cy="948925"/>
            </a:xfrm>
            <a:custGeom>
              <a:avLst/>
              <a:gdLst/>
              <a:ahLst/>
              <a:cxnLst/>
              <a:rect l="l" t="t" r="r" b="b"/>
              <a:pathLst>
                <a:path w="1918" h="37957" extrusionOk="0">
                  <a:moveTo>
                    <a:pt x="959" y="1"/>
                  </a:moveTo>
                  <a:cubicBezTo>
                    <a:pt x="480" y="1"/>
                    <a:pt x="1" y="329"/>
                    <a:pt x="56" y="987"/>
                  </a:cubicBezTo>
                  <a:lnTo>
                    <a:pt x="56" y="37025"/>
                  </a:lnTo>
                  <a:cubicBezTo>
                    <a:pt x="56" y="37518"/>
                    <a:pt x="494" y="37956"/>
                    <a:pt x="987" y="37956"/>
                  </a:cubicBezTo>
                  <a:cubicBezTo>
                    <a:pt x="1480" y="37956"/>
                    <a:pt x="1863" y="37518"/>
                    <a:pt x="1863" y="37025"/>
                  </a:cubicBezTo>
                  <a:lnTo>
                    <a:pt x="1863" y="987"/>
                  </a:lnTo>
                  <a:cubicBezTo>
                    <a:pt x="1918" y="329"/>
                    <a:pt x="1439" y="1"/>
                    <a:pt x="95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28"/>
            <p:cNvSpPr/>
            <p:nvPr/>
          </p:nvSpPr>
          <p:spPr>
            <a:xfrm>
              <a:off x="3150700" y="1358150"/>
              <a:ext cx="1273425" cy="2019675"/>
            </a:xfrm>
            <a:custGeom>
              <a:avLst/>
              <a:gdLst/>
              <a:ahLst/>
              <a:cxnLst/>
              <a:rect l="l" t="t" r="r" b="b"/>
              <a:pathLst>
                <a:path w="50937" h="80787" extrusionOk="0">
                  <a:moveTo>
                    <a:pt x="25468" y="1"/>
                  </a:moveTo>
                  <a:cubicBezTo>
                    <a:pt x="11393" y="1"/>
                    <a:pt x="0" y="11557"/>
                    <a:pt x="220" y="25633"/>
                  </a:cubicBezTo>
                  <a:cubicBezTo>
                    <a:pt x="274" y="26181"/>
                    <a:pt x="685" y="26455"/>
                    <a:pt x="1096" y="26455"/>
                  </a:cubicBezTo>
                  <a:cubicBezTo>
                    <a:pt x="1507" y="26455"/>
                    <a:pt x="1917" y="26181"/>
                    <a:pt x="1972" y="25633"/>
                  </a:cubicBezTo>
                  <a:cubicBezTo>
                    <a:pt x="1753" y="12543"/>
                    <a:pt x="12324" y="1753"/>
                    <a:pt x="25468" y="1753"/>
                  </a:cubicBezTo>
                  <a:cubicBezTo>
                    <a:pt x="38613" y="1753"/>
                    <a:pt x="49184" y="12543"/>
                    <a:pt x="48964" y="25633"/>
                  </a:cubicBezTo>
                  <a:lnTo>
                    <a:pt x="48964" y="79910"/>
                  </a:lnTo>
                  <a:cubicBezTo>
                    <a:pt x="48964" y="80403"/>
                    <a:pt x="49348" y="80787"/>
                    <a:pt x="49841" y="80787"/>
                  </a:cubicBezTo>
                  <a:cubicBezTo>
                    <a:pt x="50334" y="80787"/>
                    <a:pt x="50717" y="80403"/>
                    <a:pt x="50717" y="79910"/>
                  </a:cubicBezTo>
                  <a:lnTo>
                    <a:pt x="50717" y="25633"/>
                  </a:lnTo>
                  <a:cubicBezTo>
                    <a:pt x="50936" y="11557"/>
                    <a:pt x="39544" y="1"/>
                    <a:pt x="2546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28"/>
            <p:cNvSpPr/>
            <p:nvPr/>
          </p:nvSpPr>
          <p:spPr>
            <a:xfrm>
              <a:off x="3546400" y="1782625"/>
              <a:ext cx="472425" cy="1629425"/>
            </a:xfrm>
            <a:custGeom>
              <a:avLst/>
              <a:gdLst/>
              <a:ahLst/>
              <a:cxnLst/>
              <a:rect l="l" t="t" r="r" b="b"/>
              <a:pathLst>
                <a:path w="18897" h="65177" extrusionOk="0">
                  <a:moveTo>
                    <a:pt x="9476" y="1"/>
                  </a:moveTo>
                  <a:cubicBezTo>
                    <a:pt x="4218" y="1"/>
                    <a:pt x="1" y="4273"/>
                    <a:pt x="1" y="9476"/>
                  </a:cubicBezTo>
                  <a:lnTo>
                    <a:pt x="1" y="64246"/>
                  </a:lnTo>
                  <a:cubicBezTo>
                    <a:pt x="56" y="64793"/>
                    <a:pt x="480" y="65067"/>
                    <a:pt x="905" y="65067"/>
                  </a:cubicBezTo>
                  <a:cubicBezTo>
                    <a:pt x="1329" y="65067"/>
                    <a:pt x="1753" y="64793"/>
                    <a:pt x="1808" y="64246"/>
                  </a:cubicBezTo>
                  <a:lnTo>
                    <a:pt x="1808" y="9476"/>
                  </a:lnTo>
                  <a:cubicBezTo>
                    <a:pt x="1808" y="5258"/>
                    <a:pt x="5204" y="1808"/>
                    <a:pt x="9476" y="1808"/>
                  </a:cubicBezTo>
                  <a:cubicBezTo>
                    <a:pt x="13693" y="1808"/>
                    <a:pt x="17144" y="5258"/>
                    <a:pt x="17144" y="9476"/>
                  </a:cubicBezTo>
                  <a:lnTo>
                    <a:pt x="17144" y="64246"/>
                  </a:lnTo>
                  <a:cubicBezTo>
                    <a:pt x="17144" y="64739"/>
                    <a:pt x="17527" y="65177"/>
                    <a:pt x="18020" y="65177"/>
                  </a:cubicBezTo>
                  <a:cubicBezTo>
                    <a:pt x="18513" y="65177"/>
                    <a:pt x="18896" y="64739"/>
                    <a:pt x="18896" y="64246"/>
                  </a:cubicBezTo>
                  <a:lnTo>
                    <a:pt x="18896" y="9476"/>
                  </a:lnTo>
                  <a:cubicBezTo>
                    <a:pt x="18896" y="4273"/>
                    <a:pt x="14679" y="1"/>
                    <a:pt x="94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28"/>
            <p:cNvSpPr/>
            <p:nvPr/>
          </p:nvSpPr>
          <p:spPr>
            <a:xfrm>
              <a:off x="2352425" y="1196575"/>
              <a:ext cx="2282550" cy="3382075"/>
            </a:xfrm>
            <a:custGeom>
              <a:avLst/>
              <a:gdLst/>
              <a:ahLst/>
              <a:cxnLst/>
              <a:rect l="l" t="t" r="r" b="b"/>
              <a:pathLst>
                <a:path w="91302" h="135283" extrusionOk="0">
                  <a:moveTo>
                    <a:pt x="57345" y="1"/>
                  </a:moveTo>
                  <a:cubicBezTo>
                    <a:pt x="38887" y="1"/>
                    <a:pt x="23771" y="14898"/>
                    <a:pt x="23552" y="33411"/>
                  </a:cubicBezTo>
                  <a:lnTo>
                    <a:pt x="23552" y="58660"/>
                  </a:lnTo>
                  <a:cubicBezTo>
                    <a:pt x="23497" y="58714"/>
                    <a:pt x="23497" y="58824"/>
                    <a:pt x="23552" y="58879"/>
                  </a:cubicBezTo>
                  <a:lnTo>
                    <a:pt x="23552" y="84894"/>
                  </a:lnTo>
                  <a:cubicBezTo>
                    <a:pt x="23552" y="101654"/>
                    <a:pt x="16925" y="117756"/>
                    <a:pt x="5040" y="129532"/>
                  </a:cubicBezTo>
                  <a:cubicBezTo>
                    <a:pt x="3561" y="131011"/>
                    <a:pt x="2027" y="132380"/>
                    <a:pt x="439" y="133695"/>
                  </a:cubicBezTo>
                  <a:cubicBezTo>
                    <a:pt x="56" y="134023"/>
                    <a:pt x="1" y="134571"/>
                    <a:pt x="329" y="134954"/>
                  </a:cubicBezTo>
                  <a:cubicBezTo>
                    <a:pt x="494" y="135173"/>
                    <a:pt x="768" y="135283"/>
                    <a:pt x="987" y="135283"/>
                  </a:cubicBezTo>
                  <a:cubicBezTo>
                    <a:pt x="1206" y="135283"/>
                    <a:pt x="1425" y="135228"/>
                    <a:pt x="1589" y="135064"/>
                  </a:cubicBezTo>
                  <a:cubicBezTo>
                    <a:pt x="3177" y="133749"/>
                    <a:pt x="4766" y="132325"/>
                    <a:pt x="6244" y="130847"/>
                  </a:cubicBezTo>
                  <a:cubicBezTo>
                    <a:pt x="18184" y="118961"/>
                    <a:pt x="25030" y="102969"/>
                    <a:pt x="25304" y="86154"/>
                  </a:cubicBezTo>
                  <a:cubicBezTo>
                    <a:pt x="25304" y="85716"/>
                    <a:pt x="25304" y="85278"/>
                    <a:pt x="25304" y="84840"/>
                  </a:cubicBezTo>
                  <a:lnTo>
                    <a:pt x="25304" y="58824"/>
                  </a:lnTo>
                  <a:cubicBezTo>
                    <a:pt x="25359" y="58769"/>
                    <a:pt x="25304" y="58660"/>
                    <a:pt x="25304" y="58605"/>
                  </a:cubicBezTo>
                  <a:lnTo>
                    <a:pt x="25304" y="33411"/>
                  </a:lnTo>
                  <a:cubicBezTo>
                    <a:pt x="25304" y="15665"/>
                    <a:pt x="39654" y="1315"/>
                    <a:pt x="57399" y="1315"/>
                  </a:cubicBezTo>
                  <a:cubicBezTo>
                    <a:pt x="75145" y="1315"/>
                    <a:pt x="89494" y="15665"/>
                    <a:pt x="89494" y="33411"/>
                  </a:cubicBezTo>
                  <a:lnTo>
                    <a:pt x="89494" y="86209"/>
                  </a:lnTo>
                  <a:cubicBezTo>
                    <a:pt x="89440" y="86839"/>
                    <a:pt x="89905" y="87154"/>
                    <a:pt x="90371" y="87154"/>
                  </a:cubicBezTo>
                  <a:cubicBezTo>
                    <a:pt x="90836" y="87154"/>
                    <a:pt x="91302" y="86839"/>
                    <a:pt x="91247" y="86209"/>
                  </a:cubicBezTo>
                  <a:lnTo>
                    <a:pt x="91247" y="33411"/>
                  </a:lnTo>
                  <a:lnTo>
                    <a:pt x="91192" y="33411"/>
                  </a:lnTo>
                  <a:cubicBezTo>
                    <a:pt x="90918" y="14898"/>
                    <a:pt x="75857" y="1"/>
                    <a:pt x="5734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28"/>
            <p:cNvSpPr/>
            <p:nvPr/>
          </p:nvSpPr>
          <p:spPr>
            <a:xfrm>
              <a:off x="3546400" y="1782625"/>
              <a:ext cx="472425" cy="1629425"/>
            </a:xfrm>
            <a:custGeom>
              <a:avLst/>
              <a:gdLst/>
              <a:ahLst/>
              <a:cxnLst/>
              <a:rect l="l" t="t" r="r" b="b"/>
              <a:pathLst>
                <a:path w="18897" h="65177" extrusionOk="0">
                  <a:moveTo>
                    <a:pt x="9476" y="1"/>
                  </a:moveTo>
                  <a:cubicBezTo>
                    <a:pt x="4218" y="1"/>
                    <a:pt x="1" y="4273"/>
                    <a:pt x="1" y="9476"/>
                  </a:cubicBezTo>
                  <a:lnTo>
                    <a:pt x="1" y="64246"/>
                  </a:lnTo>
                  <a:cubicBezTo>
                    <a:pt x="56" y="64793"/>
                    <a:pt x="480" y="65067"/>
                    <a:pt x="905" y="65067"/>
                  </a:cubicBezTo>
                  <a:cubicBezTo>
                    <a:pt x="1329" y="65067"/>
                    <a:pt x="1753" y="64793"/>
                    <a:pt x="1808" y="64246"/>
                  </a:cubicBezTo>
                  <a:lnTo>
                    <a:pt x="1808" y="9476"/>
                  </a:lnTo>
                  <a:cubicBezTo>
                    <a:pt x="1808" y="5258"/>
                    <a:pt x="5204" y="1808"/>
                    <a:pt x="9476" y="1808"/>
                  </a:cubicBezTo>
                  <a:cubicBezTo>
                    <a:pt x="13693" y="1808"/>
                    <a:pt x="17144" y="5258"/>
                    <a:pt x="17144" y="9476"/>
                  </a:cubicBezTo>
                  <a:lnTo>
                    <a:pt x="17144" y="64246"/>
                  </a:lnTo>
                  <a:cubicBezTo>
                    <a:pt x="17144" y="64739"/>
                    <a:pt x="17527" y="65177"/>
                    <a:pt x="18020" y="65177"/>
                  </a:cubicBezTo>
                  <a:cubicBezTo>
                    <a:pt x="18513" y="65177"/>
                    <a:pt x="18896" y="64739"/>
                    <a:pt x="18896" y="64246"/>
                  </a:cubicBezTo>
                  <a:lnTo>
                    <a:pt x="18896" y="9476"/>
                  </a:lnTo>
                  <a:cubicBezTo>
                    <a:pt x="18896" y="4273"/>
                    <a:pt x="14679" y="1"/>
                    <a:pt x="94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28"/>
            <p:cNvSpPr/>
            <p:nvPr/>
          </p:nvSpPr>
          <p:spPr>
            <a:xfrm>
              <a:off x="3546400" y="1782625"/>
              <a:ext cx="472425" cy="1629425"/>
            </a:xfrm>
            <a:custGeom>
              <a:avLst/>
              <a:gdLst/>
              <a:ahLst/>
              <a:cxnLst/>
              <a:rect l="l" t="t" r="r" b="b"/>
              <a:pathLst>
                <a:path w="18897" h="65177" extrusionOk="0">
                  <a:moveTo>
                    <a:pt x="9476" y="1"/>
                  </a:moveTo>
                  <a:cubicBezTo>
                    <a:pt x="4218" y="1"/>
                    <a:pt x="1" y="4273"/>
                    <a:pt x="1" y="9476"/>
                  </a:cubicBezTo>
                  <a:lnTo>
                    <a:pt x="1" y="64246"/>
                  </a:lnTo>
                  <a:cubicBezTo>
                    <a:pt x="56" y="64793"/>
                    <a:pt x="480" y="65067"/>
                    <a:pt x="905" y="65067"/>
                  </a:cubicBezTo>
                  <a:cubicBezTo>
                    <a:pt x="1329" y="65067"/>
                    <a:pt x="1753" y="64793"/>
                    <a:pt x="1808" y="64246"/>
                  </a:cubicBezTo>
                  <a:lnTo>
                    <a:pt x="1808" y="9476"/>
                  </a:lnTo>
                  <a:cubicBezTo>
                    <a:pt x="1808" y="5258"/>
                    <a:pt x="5204" y="1808"/>
                    <a:pt x="9476" y="1808"/>
                  </a:cubicBezTo>
                  <a:cubicBezTo>
                    <a:pt x="13693" y="1808"/>
                    <a:pt x="17144" y="5258"/>
                    <a:pt x="17144" y="9476"/>
                  </a:cubicBezTo>
                  <a:lnTo>
                    <a:pt x="17144" y="64246"/>
                  </a:lnTo>
                  <a:cubicBezTo>
                    <a:pt x="17144" y="64739"/>
                    <a:pt x="17527" y="65177"/>
                    <a:pt x="18020" y="65177"/>
                  </a:cubicBezTo>
                  <a:cubicBezTo>
                    <a:pt x="18513" y="65177"/>
                    <a:pt x="18896" y="64739"/>
                    <a:pt x="18896" y="64246"/>
                  </a:cubicBezTo>
                  <a:lnTo>
                    <a:pt x="18896" y="9476"/>
                  </a:lnTo>
                  <a:cubicBezTo>
                    <a:pt x="18896" y="4273"/>
                    <a:pt x="14679" y="1"/>
                    <a:pt x="94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28"/>
            <p:cNvSpPr/>
            <p:nvPr/>
          </p:nvSpPr>
          <p:spPr>
            <a:xfrm>
              <a:off x="4775975" y="2232425"/>
              <a:ext cx="43850" cy="1304225"/>
            </a:xfrm>
            <a:custGeom>
              <a:avLst/>
              <a:gdLst/>
              <a:ahLst/>
              <a:cxnLst/>
              <a:rect l="l" t="t" r="r" b="b"/>
              <a:pathLst>
                <a:path w="1754" h="52169" extrusionOk="0">
                  <a:moveTo>
                    <a:pt x="877" y="1"/>
                  </a:moveTo>
                  <a:cubicBezTo>
                    <a:pt x="439" y="1"/>
                    <a:pt x="1" y="302"/>
                    <a:pt x="1" y="904"/>
                  </a:cubicBezTo>
                  <a:lnTo>
                    <a:pt x="1" y="51293"/>
                  </a:lnTo>
                  <a:cubicBezTo>
                    <a:pt x="1" y="51786"/>
                    <a:pt x="384" y="52169"/>
                    <a:pt x="877" y="52169"/>
                  </a:cubicBezTo>
                  <a:cubicBezTo>
                    <a:pt x="1370" y="52169"/>
                    <a:pt x="1754" y="51786"/>
                    <a:pt x="1754" y="51293"/>
                  </a:cubicBezTo>
                  <a:lnTo>
                    <a:pt x="1754" y="904"/>
                  </a:lnTo>
                  <a:cubicBezTo>
                    <a:pt x="1754" y="302"/>
                    <a:pt x="1315" y="1"/>
                    <a:pt x="87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28"/>
            <p:cNvSpPr/>
            <p:nvPr/>
          </p:nvSpPr>
          <p:spPr>
            <a:xfrm>
              <a:off x="3123775" y="942025"/>
              <a:ext cx="1615275" cy="648925"/>
            </a:xfrm>
            <a:custGeom>
              <a:avLst/>
              <a:gdLst/>
              <a:ahLst/>
              <a:cxnLst/>
              <a:rect l="l" t="t" r="r" b="b"/>
              <a:pathLst>
                <a:path w="64611" h="25957" extrusionOk="0">
                  <a:moveTo>
                    <a:pt x="26510" y="1"/>
                  </a:moveTo>
                  <a:cubicBezTo>
                    <a:pt x="17548" y="1"/>
                    <a:pt x="8463" y="2908"/>
                    <a:pt x="749" y="9088"/>
                  </a:cubicBezTo>
                  <a:cubicBezTo>
                    <a:pt x="1" y="9660"/>
                    <a:pt x="561" y="10656"/>
                    <a:pt x="1293" y="10656"/>
                  </a:cubicBezTo>
                  <a:cubicBezTo>
                    <a:pt x="1472" y="10656"/>
                    <a:pt x="1661" y="10597"/>
                    <a:pt x="1844" y="10457"/>
                  </a:cubicBezTo>
                  <a:cubicBezTo>
                    <a:pt x="9220" y="4536"/>
                    <a:pt x="17910" y="1750"/>
                    <a:pt x="26484" y="1750"/>
                  </a:cubicBezTo>
                  <a:cubicBezTo>
                    <a:pt x="41466" y="1750"/>
                    <a:pt x="56095" y="10256"/>
                    <a:pt x="62748" y="25409"/>
                  </a:cubicBezTo>
                  <a:cubicBezTo>
                    <a:pt x="62912" y="25738"/>
                    <a:pt x="63241" y="25902"/>
                    <a:pt x="63570" y="25957"/>
                  </a:cubicBezTo>
                  <a:cubicBezTo>
                    <a:pt x="63679" y="25957"/>
                    <a:pt x="63843" y="25902"/>
                    <a:pt x="63953" y="25847"/>
                  </a:cubicBezTo>
                  <a:cubicBezTo>
                    <a:pt x="64391" y="25683"/>
                    <a:pt x="64610" y="25135"/>
                    <a:pt x="64391" y="24697"/>
                  </a:cubicBezTo>
                  <a:cubicBezTo>
                    <a:pt x="57459" y="8881"/>
                    <a:pt x="42173" y="1"/>
                    <a:pt x="2651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28"/>
            <p:cNvSpPr/>
            <p:nvPr/>
          </p:nvSpPr>
          <p:spPr>
            <a:xfrm>
              <a:off x="2753625" y="1951050"/>
              <a:ext cx="46575" cy="1088575"/>
            </a:xfrm>
            <a:custGeom>
              <a:avLst/>
              <a:gdLst/>
              <a:ahLst/>
              <a:cxnLst/>
              <a:rect l="l" t="t" r="r" b="b"/>
              <a:pathLst>
                <a:path w="1863" h="43543" extrusionOk="0">
                  <a:moveTo>
                    <a:pt x="931" y="0"/>
                  </a:moveTo>
                  <a:cubicBezTo>
                    <a:pt x="466" y="0"/>
                    <a:pt x="0" y="329"/>
                    <a:pt x="55" y="986"/>
                  </a:cubicBezTo>
                  <a:lnTo>
                    <a:pt x="55" y="42666"/>
                  </a:lnTo>
                  <a:cubicBezTo>
                    <a:pt x="55" y="43159"/>
                    <a:pt x="438" y="43542"/>
                    <a:pt x="931" y="43542"/>
                  </a:cubicBezTo>
                  <a:cubicBezTo>
                    <a:pt x="1424" y="43542"/>
                    <a:pt x="1808" y="43159"/>
                    <a:pt x="1808" y="42666"/>
                  </a:cubicBezTo>
                  <a:lnTo>
                    <a:pt x="1808" y="986"/>
                  </a:lnTo>
                  <a:cubicBezTo>
                    <a:pt x="1862" y="329"/>
                    <a:pt x="1397" y="0"/>
                    <a:pt x="93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28"/>
            <p:cNvSpPr/>
            <p:nvPr/>
          </p:nvSpPr>
          <p:spPr>
            <a:xfrm>
              <a:off x="2688525" y="477325"/>
              <a:ext cx="2531125" cy="3715200"/>
            </a:xfrm>
            <a:custGeom>
              <a:avLst/>
              <a:gdLst/>
              <a:ahLst/>
              <a:cxnLst/>
              <a:rect l="l" t="t" r="r" b="b"/>
              <a:pathLst>
                <a:path w="101245" h="148608" extrusionOk="0">
                  <a:moveTo>
                    <a:pt x="43983" y="0"/>
                  </a:moveTo>
                  <a:cubicBezTo>
                    <a:pt x="27622" y="0"/>
                    <a:pt x="11667" y="7019"/>
                    <a:pt x="578" y="19898"/>
                  </a:cubicBezTo>
                  <a:cubicBezTo>
                    <a:pt x="1" y="20599"/>
                    <a:pt x="602" y="21392"/>
                    <a:pt x="1285" y="21392"/>
                  </a:cubicBezTo>
                  <a:cubicBezTo>
                    <a:pt x="1510" y="21392"/>
                    <a:pt x="1744" y="21307"/>
                    <a:pt x="1947" y="21103"/>
                  </a:cubicBezTo>
                  <a:cubicBezTo>
                    <a:pt x="12685" y="8615"/>
                    <a:pt x="28147" y="1792"/>
                    <a:pt x="43998" y="1792"/>
                  </a:cubicBezTo>
                  <a:cubicBezTo>
                    <a:pt x="50462" y="1792"/>
                    <a:pt x="56990" y="2927"/>
                    <a:pt x="63289" y="5275"/>
                  </a:cubicBezTo>
                  <a:cubicBezTo>
                    <a:pt x="85033" y="13326"/>
                    <a:pt x="99437" y="34084"/>
                    <a:pt x="99437" y="57306"/>
                  </a:cubicBezTo>
                  <a:lnTo>
                    <a:pt x="99437" y="147677"/>
                  </a:lnTo>
                  <a:cubicBezTo>
                    <a:pt x="99437" y="148170"/>
                    <a:pt x="99820" y="148608"/>
                    <a:pt x="100313" y="148608"/>
                  </a:cubicBezTo>
                  <a:cubicBezTo>
                    <a:pt x="100806" y="148608"/>
                    <a:pt x="101244" y="148170"/>
                    <a:pt x="101244" y="147677"/>
                  </a:cubicBezTo>
                  <a:lnTo>
                    <a:pt x="101244" y="57306"/>
                  </a:lnTo>
                  <a:cubicBezTo>
                    <a:pt x="101244" y="33372"/>
                    <a:pt x="86347" y="11957"/>
                    <a:pt x="63891" y="3577"/>
                  </a:cubicBezTo>
                  <a:cubicBezTo>
                    <a:pt x="57389" y="1166"/>
                    <a:pt x="50652" y="0"/>
                    <a:pt x="4398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28"/>
            <p:cNvSpPr/>
            <p:nvPr/>
          </p:nvSpPr>
          <p:spPr>
            <a:xfrm>
              <a:off x="2355175" y="1889425"/>
              <a:ext cx="45200" cy="2303100"/>
            </a:xfrm>
            <a:custGeom>
              <a:avLst/>
              <a:gdLst/>
              <a:ahLst/>
              <a:cxnLst/>
              <a:rect l="l" t="t" r="r" b="b"/>
              <a:pathLst>
                <a:path w="1808" h="92124" extrusionOk="0">
                  <a:moveTo>
                    <a:pt x="904" y="1"/>
                  </a:moveTo>
                  <a:cubicBezTo>
                    <a:pt x="480" y="1"/>
                    <a:pt x="55" y="274"/>
                    <a:pt x="0" y="822"/>
                  </a:cubicBezTo>
                  <a:lnTo>
                    <a:pt x="0" y="91193"/>
                  </a:lnTo>
                  <a:cubicBezTo>
                    <a:pt x="0" y="91686"/>
                    <a:pt x="438" y="92069"/>
                    <a:pt x="931" y="92124"/>
                  </a:cubicBezTo>
                  <a:cubicBezTo>
                    <a:pt x="1424" y="92124"/>
                    <a:pt x="1808" y="91686"/>
                    <a:pt x="1808" y="91193"/>
                  </a:cubicBezTo>
                  <a:lnTo>
                    <a:pt x="1808" y="822"/>
                  </a:lnTo>
                  <a:cubicBezTo>
                    <a:pt x="1753" y="274"/>
                    <a:pt x="1328" y="1"/>
                    <a:pt x="9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28"/>
            <p:cNvSpPr/>
            <p:nvPr/>
          </p:nvSpPr>
          <p:spPr>
            <a:xfrm>
              <a:off x="2160750" y="1843225"/>
              <a:ext cx="45200" cy="1942650"/>
            </a:xfrm>
            <a:custGeom>
              <a:avLst/>
              <a:gdLst/>
              <a:ahLst/>
              <a:cxnLst/>
              <a:rect l="l" t="t" r="r" b="b"/>
              <a:pathLst>
                <a:path w="1808" h="77706" extrusionOk="0">
                  <a:moveTo>
                    <a:pt x="904" y="0"/>
                  </a:moveTo>
                  <a:cubicBezTo>
                    <a:pt x="479" y="0"/>
                    <a:pt x="55" y="288"/>
                    <a:pt x="0" y="863"/>
                  </a:cubicBezTo>
                  <a:lnTo>
                    <a:pt x="0" y="76829"/>
                  </a:lnTo>
                  <a:cubicBezTo>
                    <a:pt x="0" y="77322"/>
                    <a:pt x="383" y="77705"/>
                    <a:pt x="931" y="77705"/>
                  </a:cubicBezTo>
                  <a:cubicBezTo>
                    <a:pt x="1369" y="77705"/>
                    <a:pt x="1807" y="77322"/>
                    <a:pt x="1807" y="76829"/>
                  </a:cubicBezTo>
                  <a:lnTo>
                    <a:pt x="1807" y="863"/>
                  </a:lnTo>
                  <a:cubicBezTo>
                    <a:pt x="1753" y="288"/>
                    <a:pt x="1328" y="0"/>
                    <a:pt x="90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28"/>
            <p:cNvSpPr/>
            <p:nvPr/>
          </p:nvSpPr>
          <p:spPr>
            <a:xfrm>
              <a:off x="2531800" y="237575"/>
              <a:ext cx="2238125" cy="619475"/>
            </a:xfrm>
            <a:custGeom>
              <a:avLst/>
              <a:gdLst/>
              <a:ahLst/>
              <a:cxnLst/>
              <a:rect l="l" t="t" r="r" b="b"/>
              <a:pathLst>
                <a:path w="89525" h="24779" extrusionOk="0">
                  <a:moveTo>
                    <a:pt x="50205" y="0"/>
                  </a:moveTo>
                  <a:cubicBezTo>
                    <a:pt x="31571" y="0"/>
                    <a:pt x="13128" y="7985"/>
                    <a:pt x="329" y="23299"/>
                  </a:cubicBezTo>
                  <a:cubicBezTo>
                    <a:pt x="1" y="23683"/>
                    <a:pt x="55" y="24285"/>
                    <a:pt x="439" y="24559"/>
                  </a:cubicBezTo>
                  <a:cubicBezTo>
                    <a:pt x="603" y="24723"/>
                    <a:pt x="822" y="24778"/>
                    <a:pt x="1041" y="24778"/>
                  </a:cubicBezTo>
                  <a:cubicBezTo>
                    <a:pt x="1260" y="24778"/>
                    <a:pt x="1534" y="24668"/>
                    <a:pt x="1698" y="24504"/>
                  </a:cubicBezTo>
                  <a:cubicBezTo>
                    <a:pt x="14191" y="9590"/>
                    <a:pt x="32153" y="1815"/>
                    <a:pt x="50288" y="1815"/>
                  </a:cubicBezTo>
                  <a:cubicBezTo>
                    <a:pt x="63320" y="1815"/>
                    <a:pt x="76442" y="5830"/>
                    <a:pt x="87687" y="14098"/>
                  </a:cubicBezTo>
                  <a:cubicBezTo>
                    <a:pt x="87865" y="14234"/>
                    <a:pt x="88048" y="14292"/>
                    <a:pt x="88223" y="14292"/>
                  </a:cubicBezTo>
                  <a:cubicBezTo>
                    <a:pt x="88960" y="14292"/>
                    <a:pt x="89525" y="13250"/>
                    <a:pt x="88727" y="12674"/>
                  </a:cubicBezTo>
                  <a:cubicBezTo>
                    <a:pt x="77147" y="4143"/>
                    <a:pt x="63626" y="0"/>
                    <a:pt x="5020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28"/>
            <p:cNvSpPr/>
            <p:nvPr/>
          </p:nvSpPr>
          <p:spPr>
            <a:xfrm>
              <a:off x="4704025" y="549550"/>
              <a:ext cx="241775" cy="203425"/>
            </a:xfrm>
            <a:custGeom>
              <a:avLst/>
              <a:gdLst/>
              <a:ahLst/>
              <a:cxnLst/>
              <a:rect l="l" t="t" r="r" b="b"/>
              <a:pathLst>
                <a:path w="9671" h="8137" extrusionOk="0">
                  <a:moveTo>
                    <a:pt x="1303" y="1"/>
                  </a:moveTo>
                  <a:cubicBezTo>
                    <a:pt x="565" y="1"/>
                    <a:pt x="0" y="1043"/>
                    <a:pt x="798" y="1619"/>
                  </a:cubicBezTo>
                  <a:cubicBezTo>
                    <a:pt x="3372" y="3536"/>
                    <a:pt x="5782" y="5617"/>
                    <a:pt x="8082" y="7863"/>
                  </a:cubicBezTo>
                  <a:cubicBezTo>
                    <a:pt x="8246" y="8027"/>
                    <a:pt x="8465" y="8137"/>
                    <a:pt x="8685" y="8137"/>
                  </a:cubicBezTo>
                  <a:cubicBezTo>
                    <a:pt x="8958" y="8137"/>
                    <a:pt x="9177" y="8027"/>
                    <a:pt x="9342" y="7863"/>
                  </a:cubicBezTo>
                  <a:cubicBezTo>
                    <a:pt x="9670" y="7534"/>
                    <a:pt x="9670" y="6932"/>
                    <a:pt x="9342" y="6603"/>
                  </a:cubicBezTo>
                  <a:cubicBezTo>
                    <a:pt x="6987" y="4303"/>
                    <a:pt x="4522" y="2112"/>
                    <a:pt x="1838" y="195"/>
                  </a:cubicBezTo>
                  <a:cubicBezTo>
                    <a:pt x="1661" y="59"/>
                    <a:pt x="1477" y="1"/>
                    <a:pt x="13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28"/>
            <p:cNvSpPr/>
            <p:nvPr/>
          </p:nvSpPr>
          <p:spPr>
            <a:xfrm>
              <a:off x="5171700" y="1077775"/>
              <a:ext cx="242375" cy="1574350"/>
            </a:xfrm>
            <a:custGeom>
              <a:avLst/>
              <a:gdLst/>
              <a:ahLst/>
              <a:cxnLst/>
              <a:rect l="l" t="t" r="r" b="b"/>
              <a:pathLst>
                <a:path w="9695" h="62974" extrusionOk="0">
                  <a:moveTo>
                    <a:pt x="1014" y="1"/>
                  </a:moveTo>
                  <a:cubicBezTo>
                    <a:pt x="874" y="1"/>
                    <a:pt x="734" y="32"/>
                    <a:pt x="603" y="98"/>
                  </a:cubicBezTo>
                  <a:cubicBezTo>
                    <a:pt x="165" y="371"/>
                    <a:pt x="0" y="864"/>
                    <a:pt x="274" y="1357"/>
                  </a:cubicBezTo>
                  <a:cubicBezTo>
                    <a:pt x="5258" y="10559"/>
                    <a:pt x="7887" y="20910"/>
                    <a:pt x="7887" y="31481"/>
                  </a:cubicBezTo>
                  <a:lnTo>
                    <a:pt x="7887" y="62042"/>
                  </a:lnTo>
                  <a:cubicBezTo>
                    <a:pt x="7887" y="62535"/>
                    <a:pt x="8271" y="62974"/>
                    <a:pt x="8818" y="62974"/>
                  </a:cubicBezTo>
                  <a:cubicBezTo>
                    <a:pt x="9311" y="62974"/>
                    <a:pt x="9695" y="62535"/>
                    <a:pt x="9695" y="61988"/>
                  </a:cubicBezTo>
                  <a:lnTo>
                    <a:pt x="9695" y="31481"/>
                  </a:lnTo>
                  <a:cubicBezTo>
                    <a:pt x="9695" y="20636"/>
                    <a:pt x="7011" y="10011"/>
                    <a:pt x="1863" y="481"/>
                  </a:cubicBezTo>
                  <a:cubicBezTo>
                    <a:pt x="1670" y="174"/>
                    <a:pt x="1344" y="1"/>
                    <a:pt x="101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28"/>
            <p:cNvSpPr/>
            <p:nvPr/>
          </p:nvSpPr>
          <p:spPr>
            <a:xfrm>
              <a:off x="5168950" y="3860950"/>
              <a:ext cx="244500" cy="719075"/>
            </a:xfrm>
            <a:custGeom>
              <a:avLst/>
              <a:gdLst/>
              <a:ahLst/>
              <a:cxnLst/>
              <a:rect l="l" t="t" r="r" b="b"/>
              <a:pathLst>
                <a:path w="9780" h="28763" extrusionOk="0">
                  <a:moveTo>
                    <a:pt x="8808" y="1"/>
                  </a:moveTo>
                  <a:cubicBezTo>
                    <a:pt x="8350" y="1"/>
                    <a:pt x="7888" y="303"/>
                    <a:pt x="7888" y="940"/>
                  </a:cubicBezTo>
                  <a:cubicBezTo>
                    <a:pt x="7395" y="10196"/>
                    <a:pt x="4821" y="19287"/>
                    <a:pt x="329" y="27448"/>
                  </a:cubicBezTo>
                  <a:cubicBezTo>
                    <a:pt x="1" y="28051"/>
                    <a:pt x="439" y="28763"/>
                    <a:pt x="1096" y="28763"/>
                  </a:cubicBezTo>
                  <a:cubicBezTo>
                    <a:pt x="1425" y="28763"/>
                    <a:pt x="1753" y="28598"/>
                    <a:pt x="1918" y="28325"/>
                  </a:cubicBezTo>
                  <a:cubicBezTo>
                    <a:pt x="6518" y="19890"/>
                    <a:pt x="9147" y="10579"/>
                    <a:pt x="9695" y="994"/>
                  </a:cubicBezTo>
                  <a:cubicBezTo>
                    <a:pt x="9780" y="344"/>
                    <a:pt x="9296" y="1"/>
                    <a:pt x="880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28"/>
            <p:cNvSpPr/>
            <p:nvPr/>
          </p:nvSpPr>
          <p:spPr>
            <a:xfrm>
              <a:off x="3215550" y="5085250"/>
              <a:ext cx="1519175" cy="332750"/>
            </a:xfrm>
            <a:custGeom>
              <a:avLst/>
              <a:gdLst/>
              <a:ahLst/>
              <a:cxnLst/>
              <a:rect l="l" t="t" r="r" b="b"/>
              <a:pathLst>
                <a:path w="60767" h="13310" extrusionOk="0">
                  <a:moveTo>
                    <a:pt x="59424" y="0"/>
                  </a:moveTo>
                  <a:cubicBezTo>
                    <a:pt x="59260" y="0"/>
                    <a:pt x="59085" y="50"/>
                    <a:pt x="58913" y="165"/>
                  </a:cubicBezTo>
                  <a:cubicBezTo>
                    <a:pt x="48999" y="7121"/>
                    <a:pt x="37224" y="11064"/>
                    <a:pt x="25120" y="11448"/>
                  </a:cubicBezTo>
                  <a:cubicBezTo>
                    <a:pt x="24263" y="11484"/>
                    <a:pt x="23405" y="11503"/>
                    <a:pt x="22549" y="11503"/>
                  </a:cubicBezTo>
                  <a:cubicBezTo>
                    <a:pt x="15743" y="11503"/>
                    <a:pt x="8976" y="10351"/>
                    <a:pt x="2555" y="8162"/>
                  </a:cubicBezTo>
                  <a:lnTo>
                    <a:pt x="1569" y="7888"/>
                  </a:lnTo>
                  <a:cubicBezTo>
                    <a:pt x="1446" y="7838"/>
                    <a:pt x="1328" y="7816"/>
                    <a:pt x="1219" y="7816"/>
                  </a:cubicBezTo>
                  <a:cubicBezTo>
                    <a:pt x="360" y="7816"/>
                    <a:pt x="1" y="9197"/>
                    <a:pt x="1021" y="9586"/>
                  </a:cubicBezTo>
                  <a:lnTo>
                    <a:pt x="1952" y="9914"/>
                  </a:lnTo>
                  <a:cubicBezTo>
                    <a:pt x="5512" y="11119"/>
                    <a:pt x="9182" y="11995"/>
                    <a:pt x="12906" y="12543"/>
                  </a:cubicBezTo>
                  <a:cubicBezTo>
                    <a:pt x="16192" y="13036"/>
                    <a:pt x="19533" y="13310"/>
                    <a:pt x="22874" y="13310"/>
                  </a:cubicBezTo>
                  <a:cubicBezTo>
                    <a:pt x="23696" y="13310"/>
                    <a:pt x="24463" y="13310"/>
                    <a:pt x="25175" y="13255"/>
                  </a:cubicBezTo>
                  <a:cubicBezTo>
                    <a:pt x="37662" y="12817"/>
                    <a:pt x="49711" y="8819"/>
                    <a:pt x="59953" y="1644"/>
                  </a:cubicBezTo>
                  <a:cubicBezTo>
                    <a:pt x="60767" y="1102"/>
                    <a:pt x="60201" y="0"/>
                    <a:pt x="594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28"/>
            <p:cNvSpPr/>
            <p:nvPr/>
          </p:nvSpPr>
          <p:spPr>
            <a:xfrm>
              <a:off x="2160750" y="3119350"/>
              <a:ext cx="71225" cy="966375"/>
            </a:xfrm>
            <a:custGeom>
              <a:avLst/>
              <a:gdLst/>
              <a:ahLst/>
              <a:cxnLst/>
              <a:rect l="l" t="t" r="r" b="b"/>
              <a:pathLst>
                <a:path w="2849" h="38655" extrusionOk="0">
                  <a:moveTo>
                    <a:pt x="904" y="1"/>
                  </a:moveTo>
                  <a:cubicBezTo>
                    <a:pt x="479" y="1"/>
                    <a:pt x="55" y="288"/>
                    <a:pt x="0" y="863"/>
                  </a:cubicBezTo>
                  <a:lnTo>
                    <a:pt x="0" y="26879"/>
                  </a:lnTo>
                  <a:cubicBezTo>
                    <a:pt x="0" y="30604"/>
                    <a:pt x="329" y="34273"/>
                    <a:pt x="931" y="37943"/>
                  </a:cubicBezTo>
                  <a:cubicBezTo>
                    <a:pt x="986" y="38381"/>
                    <a:pt x="1369" y="38655"/>
                    <a:pt x="1807" y="38655"/>
                  </a:cubicBezTo>
                  <a:lnTo>
                    <a:pt x="2026" y="38655"/>
                  </a:lnTo>
                  <a:cubicBezTo>
                    <a:pt x="2519" y="38600"/>
                    <a:pt x="2848" y="38107"/>
                    <a:pt x="2738" y="37614"/>
                  </a:cubicBezTo>
                  <a:cubicBezTo>
                    <a:pt x="2136" y="34054"/>
                    <a:pt x="1807" y="30494"/>
                    <a:pt x="1807" y="26879"/>
                  </a:cubicBezTo>
                  <a:lnTo>
                    <a:pt x="1807" y="863"/>
                  </a:lnTo>
                  <a:cubicBezTo>
                    <a:pt x="1753" y="288"/>
                    <a:pt x="1328" y="1"/>
                    <a:pt x="9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28"/>
            <p:cNvSpPr/>
            <p:nvPr/>
          </p:nvSpPr>
          <p:spPr>
            <a:xfrm>
              <a:off x="3034325" y="3862850"/>
              <a:ext cx="776375" cy="1384000"/>
            </a:xfrm>
            <a:custGeom>
              <a:avLst/>
              <a:gdLst/>
              <a:ahLst/>
              <a:cxnLst/>
              <a:rect l="l" t="t" r="r" b="b"/>
              <a:pathLst>
                <a:path w="31055" h="55360" extrusionOk="0">
                  <a:moveTo>
                    <a:pt x="30123" y="1"/>
                  </a:moveTo>
                  <a:cubicBezTo>
                    <a:pt x="29699" y="1"/>
                    <a:pt x="29274" y="288"/>
                    <a:pt x="29247" y="864"/>
                  </a:cubicBezTo>
                  <a:cubicBezTo>
                    <a:pt x="29247" y="17623"/>
                    <a:pt x="22620" y="33726"/>
                    <a:pt x="10680" y="45611"/>
                  </a:cubicBezTo>
                  <a:cubicBezTo>
                    <a:pt x="7668" y="48623"/>
                    <a:pt x="4327" y="51361"/>
                    <a:pt x="767" y="53717"/>
                  </a:cubicBezTo>
                  <a:cubicBezTo>
                    <a:pt x="0" y="54209"/>
                    <a:pt x="329" y="55360"/>
                    <a:pt x="1260" y="55360"/>
                  </a:cubicBezTo>
                  <a:cubicBezTo>
                    <a:pt x="1424" y="55360"/>
                    <a:pt x="1588" y="55305"/>
                    <a:pt x="1753" y="55195"/>
                  </a:cubicBezTo>
                  <a:cubicBezTo>
                    <a:pt x="5422" y="52785"/>
                    <a:pt x="8818" y="49937"/>
                    <a:pt x="11940" y="46870"/>
                  </a:cubicBezTo>
                  <a:cubicBezTo>
                    <a:pt x="24208" y="34657"/>
                    <a:pt x="31054" y="18116"/>
                    <a:pt x="31000" y="864"/>
                  </a:cubicBezTo>
                  <a:cubicBezTo>
                    <a:pt x="30972" y="288"/>
                    <a:pt x="30548" y="1"/>
                    <a:pt x="3012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28"/>
            <p:cNvSpPr/>
            <p:nvPr/>
          </p:nvSpPr>
          <p:spPr>
            <a:xfrm>
              <a:off x="3034325" y="3212475"/>
              <a:ext cx="776375" cy="2034375"/>
            </a:xfrm>
            <a:custGeom>
              <a:avLst/>
              <a:gdLst/>
              <a:ahLst/>
              <a:cxnLst/>
              <a:rect l="l" t="t" r="r" b="b"/>
              <a:pathLst>
                <a:path w="31055" h="81375" extrusionOk="0">
                  <a:moveTo>
                    <a:pt x="30123" y="0"/>
                  </a:moveTo>
                  <a:cubicBezTo>
                    <a:pt x="29699" y="0"/>
                    <a:pt x="29274" y="288"/>
                    <a:pt x="29247" y="863"/>
                  </a:cubicBezTo>
                  <a:lnTo>
                    <a:pt x="29247" y="26879"/>
                  </a:lnTo>
                  <a:cubicBezTo>
                    <a:pt x="29247" y="43638"/>
                    <a:pt x="22620" y="59741"/>
                    <a:pt x="10680" y="71626"/>
                  </a:cubicBezTo>
                  <a:cubicBezTo>
                    <a:pt x="7668" y="74638"/>
                    <a:pt x="4327" y="77376"/>
                    <a:pt x="767" y="79732"/>
                  </a:cubicBezTo>
                  <a:cubicBezTo>
                    <a:pt x="0" y="80224"/>
                    <a:pt x="329" y="81375"/>
                    <a:pt x="1260" y="81375"/>
                  </a:cubicBezTo>
                  <a:cubicBezTo>
                    <a:pt x="1424" y="81375"/>
                    <a:pt x="1588" y="81320"/>
                    <a:pt x="1753" y="81210"/>
                  </a:cubicBezTo>
                  <a:cubicBezTo>
                    <a:pt x="5422" y="78800"/>
                    <a:pt x="8818" y="75952"/>
                    <a:pt x="11940" y="72885"/>
                  </a:cubicBezTo>
                  <a:cubicBezTo>
                    <a:pt x="24208" y="60672"/>
                    <a:pt x="31054" y="44131"/>
                    <a:pt x="31000" y="26879"/>
                  </a:cubicBezTo>
                  <a:lnTo>
                    <a:pt x="31000" y="863"/>
                  </a:lnTo>
                  <a:cubicBezTo>
                    <a:pt x="30972" y="288"/>
                    <a:pt x="30548" y="0"/>
                    <a:pt x="3012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28"/>
            <p:cNvSpPr/>
            <p:nvPr/>
          </p:nvSpPr>
          <p:spPr>
            <a:xfrm>
              <a:off x="3220525" y="3945025"/>
              <a:ext cx="780500" cy="1389450"/>
            </a:xfrm>
            <a:custGeom>
              <a:avLst/>
              <a:gdLst/>
              <a:ahLst/>
              <a:cxnLst/>
              <a:rect l="l" t="t" r="r" b="b"/>
              <a:pathLst>
                <a:path w="31220" h="55578" extrusionOk="0">
                  <a:moveTo>
                    <a:pt x="30261" y="0"/>
                  </a:moveTo>
                  <a:cubicBezTo>
                    <a:pt x="29836" y="0"/>
                    <a:pt x="29412" y="288"/>
                    <a:pt x="29357" y="863"/>
                  </a:cubicBezTo>
                  <a:cubicBezTo>
                    <a:pt x="29412" y="17622"/>
                    <a:pt x="22730" y="33725"/>
                    <a:pt x="10845" y="45555"/>
                  </a:cubicBezTo>
                  <a:cubicBezTo>
                    <a:pt x="7668" y="48677"/>
                    <a:pt x="4273" y="51470"/>
                    <a:pt x="548" y="53880"/>
                  </a:cubicBezTo>
                  <a:cubicBezTo>
                    <a:pt x="110" y="54154"/>
                    <a:pt x="1" y="54756"/>
                    <a:pt x="275" y="55140"/>
                  </a:cubicBezTo>
                  <a:cubicBezTo>
                    <a:pt x="439" y="55414"/>
                    <a:pt x="713" y="55578"/>
                    <a:pt x="1041" y="55578"/>
                  </a:cubicBezTo>
                  <a:cubicBezTo>
                    <a:pt x="1206" y="55578"/>
                    <a:pt x="1370" y="55523"/>
                    <a:pt x="1534" y="55414"/>
                  </a:cubicBezTo>
                  <a:cubicBezTo>
                    <a:pt x="5313" y="52949"/>
                    <a:pt x="8873" y="50046"/>
                    <a:pt x="12105" y="46869"/>
                  </a:cubicBezTo>
                  <a:cubicBezTo>
                    <a:pt x="24318" y="34656"/>
                    <a:pt x="31219" y="18115"/>
                    <a:pt x="31165" y="863"/>
                  </a:cubicBezTo>
                  <a:cubicBezTo>
                    <a:pt x="31110" y="288"/>
                    <a:pt x="30685" y="0"/>
                    <a:pt x="3026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28"/>
            <p:cNvSpPr/>
            <p:nvPr/>
          </p:nvSpPr>
          <p:spPr>
            <a:xfrm>
              <a:off x="3918850" y="3310700"/>
              <a:ext cx="293025" cy="1655450"/>
            </a:xfrm>
            <a:custGeom>
              <a:avLst/>
              <a:gdLst/>
              <a:ahLst/>
              <a:cxnLst/>
              <a:rect l="l" t="t" r="r" b="b"/>
              <a:pathLst>
                <a:path w="11721" h="66218" extrusionOk="0">
                  <a:moveTo>
                    <a:pt x="10845" y="1"/>
                  </a:moveTo>
                  <a:cubicBezTo>
                    <a:pt x="10420" y="1"/>
                    <a:pt x="9996" y="275"/>
                    <a:pt x="9968" y="822"/>
                  </a:cubicBezTo>
                  <a:lnTo>
                    <a:pt x="9968" y="26893"/>
                  </a:lnTo>
                  <a:cubicBezTo>
                    <a:pt x="9968" y="42283"/>
                    <a:pt x="6846" y="54333"/>
                    <a:pt x="219" y="64849"/>
                  </a:cubicBezTo>
                  <a:cubicBezTo>
                    <a:pt x="0" y="65232"/>
                    <a:pt x="110" y="65780"/>
                    <a:pt x="548" y="66053"/>
                  </a:cubicBezTo>
                  <a:cubicBezTo>
                    <a:pt x="657" y="66163"/>
                    <a:pt x="822" y="66218"/>
                    <a:pt x="986" y="66218"/>
                  </a:cubicBezTo>
                  <a:cubicBezTo>
                    <a:pt x="1315" y="66218"/>
                    <a:pt x="1589" y="66053"/>
                    <a:pt x="1753" y="65780"/>
                  </a:cubicBezTo>
                  <a:cubicBezTo>
                    <a:pt x="8599" y="54990"/>
                    <a:pt x="11721" y="42612"/>
                    <a:pt x="11721" y="26893"/>
                  </a:cubicBezTo>
                  <a:lnTo>
                    <a:pt x="11721" y="822"/>
                  </a:lnTo>
                  <a:cubicBezTo>
                    <a:pt x="11694" y="275"/>
                    <a:pt x="11269" y="1"/>
                    <a:pt x="1084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28"/>
            <p:cNvSpPr/>
            <p:nvPr/>
          </p:nvSpPr>
          <p:spPr>
            <a:xfrm>
              <a:off x="3816150" y="3513350"/>
              <a:ext cx="603850" cy="1903300"/>
            </a:xfrm>
            <a:custGeom>
              <a:avLst/>
              <a:gdLst/>
              <a:ahLst/>
              <a:cxnLst/>
              <a:rect l="l" t="t" r="r" b="b"/>
              <a:pathLst>
                <a:path w="24154" h="76132" extrusionOk="0">
                  <a:moveTo>
                    <a:pt x="23195" y="1"/>
                  </a:moveTo>
                  <a:cubicBezTo>
                    <a:pt x="22771" y="1"/>
                    <a:pt x="22346" y="275"/>
                    <a:pt x="22292" y="822"/>
                  </a:cubicBezTo>
                  <a:lnTo>
                    <a:pt x="22292" y="26893"/>
                  </a:lnTo>
                  <a:cubicBezTo>
                    <a:pt x="22346" y="43653"/>
                    <a:pt x="15665" y="59755"/>
                    <a:pt x="3780" y="71585"/>
                  </a:cubicBezTo>
                  <a:cubicBezTo>
                    <a:pt x="2739" y="72626"/>
                    <a:pt x="1698" y="73612"/>
                    <a:pt x="603" y="74543"/>
                  </a:cubicBezTo>
                  <a:cubicBezTo>
                    <a:pt x="0" y="75090"/>
                    <a:pt x="384" y="76131"/>
                    <a:pt x="1205" y="76131"/>
                  </a:cubicBezTo>
                  <a:cubicBezTo>
                    <a:pt x="1424" y="76131"/>
                    <a:pt x="1644" y="76076"/>
                    <a:pt x="1808" y="75912"/>
                  </a:cubicBezTo>
                  <a:cubicBezTo>
                    <a:pt x="2903" y="74926"/>
                    <a:pt x="3999" y="73940"/>
                    <a:pt x="5039" y="72900"/>
                  </a:cubicBezTo>
                  <a:cubicBezTo>
                    <a:pt x="17308" y="60686"/>
                    <a:pt x="24154" y="44145"/>
                    <a:pt x="24099" y="26893"/>
                  </a:cubicBezTo>
                  <a:lnTo>
                    <a:pt x="24099" y="822"/>
                  </a:lnTo>
                  <a:cubicBezTo>
                    <a:pt x="24044" y="275"/>
                    <a:pt x="23620" y="1"/>
                    <a:pt x="2319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28"/>
            <p:cNvSpPr/>
            <p:nvPr/>
          </p:nvSpPr>
          <p:spPr>
            <a:xfrm>
              <a:off x="4233775" y="3651650"/>
              <a:ext cx="399825" cy="1695150"/>
            </a:xfrm>
            <a:custGeom>
              <a:avLst/>
              <a:gdLst/>
              <a:ahLst/>
              <a:cxnLst/>
              <a:rect l="l" t="t" r="r" b="b"/>
              <a:pathLst>
                <a:path w="15993" h="67806" extrusionOk="0">
                  <a:moveTo>
                    <a:pt x="15089" y="1"/>
                  </a:moveTo>
                  <a:cubicBezTo>
                    <a:pt x="14665" y="1"/>
                    <a:pt x="14240" y="274"/>
                    <a:pt x="14186" y="822"/>
                  </a:cubicBezTo>
                  <a:lnTo>
                    <a:pt x="14186" y="26838"/>
                  </a:lnTo>
                  <a:cubicBezTo>
                    <a:pt x="14186" y="41188"/>
                    <a:pt x="9311" y="55154"/>
                    <a:pt x="329" y="66382"/>
                  </a:cubicBezTo>
                  <a:cubicBezTo>
                    <a:pt x="0" y="66765"/>
                    <a:pt x="110" y="67313"/>
                    <a:pt x="493" y="67642"/>
                  </a:cubicBezTo>
                  <a:cubicBezTo>
                    <a:pt x="657" y="67751"/>
                    <a:pt x="822" y="67806"/>
                    <a:pt x="1041" y="67806"/>
                  </a:cubicBezTo>
                  <a:cubicBezTo>
                    <a:pt x="1315" y="67806"/>
                    <a:pt x="1589" y="67696"/>
                    <a:pt x="1753" y="67477"/>
                  </a:cubicBezTo>
                  <a:cubicBezTo>
                    <a:pt x="10954" y="55921"/>
                    <a:pt x="15993" y="41626"/>
                    <a:pt x="15993" y="26838"/>
                  </a:cubicBezTo>
                  <a:lnTo>
                    <a:pt x="15993" y="822"/>
                  </a:lnTo>
                  <a:cubicBezTo>
                    <a:pt x="15938" y="274"/>
                    <a:pt x="15514" y="1"/>
                    <a:pt x="1508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28"/>
            <p:cNvSpPr/>
            <p:nvPr/>
          </p:nvSpPr>
          <p:spPr>
            <a:xfrm>
              <a:off x="4686975" y="3624275"/>
              <a:ext cx="134225" cy="1506200"/>
            </a:xfrm>
            <a:custGeom>
              <a:avLst/>
              <a:gdLst/>
              <a:ahLst/>
              <a:cxnLst/>
              <a:rect l="l" t="t" r="r" b="b"/>
              <a:pathLst>
                <a:path w="5369" h="60248" extrusionOk="0">
                  <a:moveTo>
                    <a:pt x="4444" y="0"/>
                  </a:moveTo>
                  <a:cubicBezTo>
                    <a:pt x="4013" y="0"/>
                    <a:pt x="3588" y="274"/>
                    <a:pt x="3561" y="822"/>
                  </a:cubicBezTo>
                  <a:lnTo>
                    <a:pt x="3561" y="38668"/>
                  </a:lnTo>
                  <a:cubicBezTo>
                    <a:pt x="3561" y="45624"/>
                    <a:pt x="2411" y="52525"/>
                    <a:pt x="165" y="59097"/>
                  </a:cubicBezTo>
                  <a:cubicBezTo>
                    <a:pt x="1" y="59535"/>
                    <a:pt x="275" y="60083"/>
                    <a:pt x="768" y="60247"/>
                  </a:cubicBezTo>
                  <a:lnTo>
                    <a:pt x="1042" y="60247"/>
                  </a:lnTo>
                  <a:cubicBezTo>
                    <a:pt x="1425" y="60247"/>
                    <a:pt x="1754" y="60028"/>
                    <a:pt x="1863" y="59699"/>
                  </a:cubicBezTo>
                  <a:cubicBezTo>
                    <a:pt x="4163" y="52908"/>
                    <a:pt x="5368" y="45788"/>
                    <a:pt x="5368" y="38668"/>
                  </a:cubicBezTo>
                  <a:lnTo>
                    <a:pt x="5368" y="822"/>
                  </a:lnTo>
                  <a:cubicBezTo>
                    <a:pt x="5314" y="274"/>
                    <a:pt x="4875" y="0"/>
                    <a:pt x="444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28"/>
            <p:cNvSpPr/>
            <p:nvPr/>
          </p:nvSpPr>
          <p:spPr>
            <a:xfrm>
              <a:off x="2574250" y="706400"/>
              <a:ext cx="2427675" cy="4213200"/>
            </a:xfrm>
            <a:custGeom>
              <a:avLst/>
              <a:gdLst/>
              <a:ahLst/>
              <a:cxnLst/>
              <a:rect l="l" t="t" r="r" b="b"/>
              <a:pathLst>
                <a:path w="97107" h="168528" extrusionOk="0">
                  <a:moveTo>
                    <a:pt x="48526" y="0"/>
                  </a:moveTo>
                  <a:cubicBezTo>
                    <a:pt x="21744" y="0"/>
                    <a:pt x="0" y="21744"/>
                    <a:pt x="0" y="48581"/>
                  </a:cubicBezTo>
                  <a:lnTo>
                    <a:pt x="0" y="124931"/>
                  </a:lnTo>
                  <a:cubicBezTo>
                    <a:pt x="0" y="125533"/>
                    <a:pt x="452" y="125834"/>
                    <a:pt x="904" y="125834"/>
                  </a:cubicBezTo>
                  <a:cubicBezTo>
                    <a:pt x="1356" y="125834"/>
                    <a:pt x="1808" y="125533"/>
                    <a:pt x="1808" y="124931"/>
                  </a:cubicBezTo>
                  <a:lnTo>
                    <a:pt x="1808" y="48581"/>
                  </a:lnTo>
                  <a:cubicBezTo>
                    <a:pt x="1808" y="22730"/>
                    <a:pt x="22730" y="1808"/>
                    <a:pt x="48526" y="1808"/>
                  </a:cubicBezTo>
                  <a:cubicBezTo>
                    <a:pt x="74378" y="1808"/>
                    <a:pt x="95300" y="22730"/>
                    <a:pt x="95300" y="48581"/>
                  </a:cubicBezTo>
                  <a:lnTo>
                    <a:pt x="95300" y="155383"/>
                  </a:lnTo>
                  <a:cubicBezTo>
                    <a:pt x="95300" y="159436"/>
                    <a:pt x="94916" y="163489"/>
                    <a:pt x="94149" y="167487"/>
                  </a:cubicBezTo>
                  <a:cubicBezTo>
                    <a:pt x="94040" y="167980"/>
                    <a:pt x="94368" y="168418"/>
                    <a:pt x="94807" y="168528"/>
                  </a:cubicBezTo>
                  <a:lnTo>
                    <a:pt x="94971" y="168528"/>
                  </a:lnTo>
                  <a:cubicBezTo>
                    <a:pt x="95464" y="168528"/>
                    <a:pt x="95847" y="168254"/>
                    <a:pt x="95902" y="167816"/>
                  </a:cubicBezTo>
                  <a:cubicBezTo>
                    <a:pt x="96724" y="163708"/>
                    <a:pt x="97107" y="159545"/>
                    <a:pt x="97107" y="155383"/>
                  </a:cubicBezTo>
                  <a:lnTo>
                    <a:pt x="97107" y="48581"/>
                  </a:lnTo>
                  <a:cubicBezTo>
                    <a:pt x="97107" y="21744"/>
                    <a:pt x="75363" y="0"/>
                    <a:pt x="4852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28"/>
            <p:cNvSpPr/>
            <p:nvPr/>
          </p:nvSpPr>
          <p:spPr>
            <a:xfrm>
              <a:off x="2812500" y="4858700"/>
              <a:ext cx="317500" cy="252600"/>
            </a:xfrm>
            <a:custGeom>
              <a:avLst/>
              <a:gdLst/>
              <a:ahLst/>
              <a:cxnLst/>
              <a:rect l="l" t="t" r="r" b="b"/>
              <a:pathLst>
                <a:path w="12700" h="10104" extrusionOk="0">
                  <a:moveTo>
                    <a:pt x="11427" y="0"/>
                  </a:moveTo>
                  <a:cubicBezTo>
                    <a:pt x="11231" y="0"/>
                    <a:pt x="11028" y="73"/>
                    <a:pt x="10845" y="245"/>
                  </a:cubicBezTo>
                  <a:cubicBezTo>
                    <a:pt x="7778" y="3312"/>
                    <a:pt x="4437" y="6050"/>
                    <a:pt x="822" y="8406"/>
                  </a:cubicBezTo>
                  <a:cubicBezTo>
                    <a:pt x="0" y="8844"/>
                    <a:pt x="329" y="10103"/>
                    <a:pt x="1260" y="10103"/>
                  </a:cubicBezTo>
                  <a:cubicBezTo>
                    <a:pt x="1424" y="10103"/>
                    <a:pt x="1589" y="10049"/>
                    <a:pt x="1753" y="9939"/>
                  </a:cubicBezTo>
                  <a:cubicBezTo>
                    <a:pt x="5477" y="7529"/>
                    <a:pt x="8928" y="4681"/>
                    <a:pt x="12104" y="1559"/>
                  </a:cubicBezTo>
                  <a:cubicBezTo>
                    <a:pt x="12700" y="879"/>
                    <a:pt x="12107" y="0"/>
                    <a:pt x="1142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28"/>
            <p:cNvSpPr/>
            <p:nvPr/>
          </p:nvSpPr>
          <p:spPr>
            <a:xfrm>
              <a:off x="3534075" y="3075550"/>
              <a:ext cx="57550" cy="886950"/>
            </a:xfrm>
            <a:custGeom>
              <a:avLst/>
              <a:gdLst/>
              <a:ahLst/>
              <a:cxnLst/>
              <a:rect l="l" t="t" r="r" b="b"/>
              <a:pathLst>
                <a:path w="2302" h="35478" extrusionOk="0">
                  <a:moveTo>
                    <a:pt x="1425" y="0"/>
                  </a:moveTo>
                  <a:cubicBezTo>
                    <a:pt x="1000" y="0"/>
                    <a:pt x="576" y="288"/>
                    <a:pt x="549" y="863"/>
                  </a:cubicBezTo>
                  <a:lnTo>
                    <a:pt x="549" y="26879"/>
                  </a:lnTo>
                  <a:cubicBezTo>
                    <a:pt x="494" y="29398"/>
                    <a:pt x="330" y="31917"/>
                    <a:pt x="56" y="34492"/>
                  </a:cubicBezTo>
                  <a:cubicBezTo>
                    <a:pt x="1" y="34930"/>
                    <a:pt x="330" y="35423"/>
                    <a:pt x="822" y="35477"/>
                  </a:cubicBezTo>
                  <a:lnTo>
                    <a:pt x="932" y="35477"/>
                  </a:lnTo>
                  <a:cubicBezTo>
                    <a:pt x="1425" y="35477"/>
                    <a:pt x="1808" y="35149"/>
                    <a:pt x="1863" y="34656"/>
                  </a:cubicBezTo>
                  <a:cubicBezTo>
                    <a:pt x="2192" y="32082"/>
                    <a:pt x="2301" y="29453"/>
                    <a:pt x="2301" y="26879"/>
                  </a:cubicBezTo>
                  <a:lnTo>
                    <a:pt x="2301" y="863"/>
                  </a:lnTo>
                  <a:cubicBezTo>
                    <a:pt x="2274" y="288"/>
                    <a:pt x="1849" y="0"/>
                    <a:pt x="142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28"/>
            <p:cNvSpPr/>
            <p:nvPr/>
          </p:nvSpPr>
          <p:spPr>
            <a:xfrm>
              <a:off x="2639975" y="2951975"/>
              <a:ext cx="746250" cy="2014175"/>
            </a:xfrm>
            <a:custGeom>
              <a:avLst/>
              <a:gdLst/>
              <a:ahLst/>
              <a:cxnLst/>
              <a:rect l="l" t="t" r="r" b="b"/>
              <a:pathLst>
                <a:path w="29850" h="80567" extrusionOk="0">
                  <a:moveTo>
                    <a:pt x="28926" y="0"/>
                  </a:moveTo>
                  <a:cubicBezTo>
                    <a:pt x="28494" y="0"/>
                    <a:pt x="28070" y="274"/>
                    <a:pt x="28042" y="822"/>
                  </a:cubicBezTo>
                  <a:lnTo>
                    <a:pt x="28042" y="26892"/>
                  </a:lnTo>
                  <a:cubicBezTo>
                    <a:pt x="28042" y="43652"/>
                    <a:pt x="21415" y="59754"/>
                    <a:pt x="9476" y="71585"/>
                  </a:cubicBezTo>
                  <a:cubicBezTo>
                    <a:pt x="6792" y="74268"/>
                    <a:pt x="3834" y="76733"/>
                    <a:pt x="712" y="78924"/>
                  </a:cubicBezTo>
                  <a:cubicBezTo>
                    <a:pt x="0" y="79417"/>
                    <a:pt x="329" y="80567"/>
                    <a:pt x="1260" y="80567"/>
                  </a:cubicBezTo>
                  <a:cubicBezTo>
                    <a:pt x="1424" y="80567"/>
                    <a:pt x="1589" y="80512"/>
                    <a:pt x="1753" y="80402"/>
                  </a:cubicBezTo>
                  <a:cubicBezTo>
                    <a:pt x="4984" y="78157"/>
                    <a:pt x="7997" y="75638"/>
                    <a:pt x="10790" y="72899"/>
                  </a:cubicBezTo>
                  <a:cubicBezTo>
                    <a:pt x="23004" y="60685"/>
                    <a:pt x="29850" y="44145"/>
                    <a:pt x="29850" y="26892"/>
                  </a:cubicBezTo>
                  <a:lnTo>
                    <a:pt x="29850" y="822"/>
                  </a:lnTo>
                  <a:cubicBezTo>
                    <a:pt x="29795" y="274"/>
                    <a:pt x="29357" y="0"/>
                    <a:pt x="2892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28"/>
            <p:cNvSpPr/>
            <p:nvPr/>
          </p:nvSpPr>
          <p:spPr>
            <a:xfrm>
              <a:off x="2479775" y="3406550"/>
              <a:ext cx="722975" cy="1377500"/>
            </a:xfrm>
            <a:custGeom>
              <a:avLst/>
              <a:gdLst/>
              <a:ahLst/>
              <a:cxnLst/>
              <a:rect l="l" t="t" r="r" b="b"/>
              <a:pathLst>
                <a:path w="28919" h="55100" extrusionOk="0">
                  <a:moveTo>
                    <a:pt x="27960" y="1"/>
                  </a:moveTo>
                  <a:cubicBezTo>
                    <a:pt x="27481" y="1"/>
                    <a:pt x="27002" y="329"/>
                    <a:pt x="27057" y="987"/>
                  </a:cubicBezTo>
                  <a:lnTo>
                    <a:pt x="27057" y="2137"/>
                  </a:lnTo>
                  <a:cubicBezTo>
                    <a:pt x="27111" y="18896"/>
                    <a:pt x="20429" y="34999"/>
                    <a:pt x="8490" y="46829"/>
                  </a:cubicBezTo>
                  <a:cubicBezTo>
                    <a:pt x="6080" y="49239"/>
                    <a:pt x="3451" y="51485"/>
                    <a:pt x="712" y="53511"/>
                  </a:cubicBezTo>
                  <a:cubicBezTo>
                    <a:pt x="0" y="54004"/>
                    <a:pt x="329" y="55099"/>
                    <a:pt x="1205" y="55099"/>
                  </a:cubicBezTo>
                  <a:cubicBezTo>
                    <a:pt x="1424" y="55099"/>
                    <a:pt x="1589" y="55045"/>
                    <a:pt x="1753" y="54935"/>
                  </a:cubicBezTo>
                  <a:cubicBezTo>
                    <a:pt x="4601" y="52909"/>
                    <a:pt x="7285" y="50608"/>
                    <a:pt x="9804" y="48089"/>
                  </a:cubicBezTo>
                  <a:cubicBezTo>
                    <a:pt x="22018" y="35930"/>
                    <a:pt x="28864" y="19389"/>
                    <a:pt x="28864" y="2137"/>
                  </a:cubicBezTo>
                  <a:lnTo>
                    <a:pt x="28864" y="987"/>
                  </a:lnTo>
                  <a:cubicBezTo>
                    <a:pt x="28919" y="329"/>
                    <a:pt x="28439" y="1"/>
                    <a:pt x="2796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mc:Choice xmlns:p14="http://schemas.microsoft.com/office/powerpoint/2010/main" Requires="p14">
      <p:transition>
        <p14:reveal/>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withEffect">
                                  <p:stCondLst>
                                    <p:cond delay="0"/>
                                  </p:stCondLst>
                                  <p:childTnLst>
                                    <p:set>
                                      <p:cBhvr>
                                        <p:cTn id="6" dur="1" fill="hold">
                                          <p:stCondLst>
                                            <p:cond delay="0"/>
                                          </p:stCondLst>
                                        </p:cTn>
                                        <p:tgtEl>
                                          <p:spTgt spid="506">
                                            <p:txEl>
                                              <p:pRg st="0" end="0"/>
                                            </p:txEl>
                                          </p:spTgt>
                                        </p:tgtEl>
                                        <p:attrNameLst>
                                          <p:attrName>style.visibility</p:attrName>
                                        </p:attrNameLst>
                                      </p:cBhvr>
                                      <p:to>
                                        <p:strVal val="visible"/>
                                      </p:to>
                                    </p:set>
                                    <p:animEffect transition="in" filter="barn(outVertical)">
                                      <p:cBhvr>
                                        <p:cTn id="7" dur="500"/>
                                        <p:tgtEl>
                                          <p:spTgt spid="506">
                                            <p:txEl>
                                              <p:pRg st="0" end="0"/>
                                            </p:txEl>
                                          </p:spTgt>
                                        </p:tgtEl>
                                      </p:cBhvr>
                                    </p:animEffect>
                                  </p:childTnLst>
                                </p:cTn>
                              </p:par>
                              <p:par>
                                <p:cTn id="8" presetID="16" presetClass="entr" presetSubtype="37" fill="hold" grpId="0" nodeType="withEffect">
                                  <p:stCondLst>
                                    <p:cond delay="0"/>
                                  </p:stCondLst>
                                  <p:childTnLst>
                                    <p:set>
                                      <p:cBhvr>
                                        <p:cTn id="9" dur="1" fill="hold">
                                          <p:stCondLst>
                                            <p:cond delay="0"/>
                                          </p:stCondLst>
                                        </p:cTn>
                                        <p:tgtEl>
                                          <p:spTgt spid="506">
                                            <p:txEl>
                                              <p:pRg st="2" end="2"/>
                                            </p:txEl>
                                          </p:spTgt>
                                        </p:tgtEl>
                                        <p:attrNameLst>
                                          <p:attrName>style.visibility</p:attrName>
                                        </p:attrNameLst>
                                      </p:cBhvr>
                                      <p:to>
                                        <p:strVal val="visible"/>
                                      </p:to>
                                    </p:set>
                                    <p:animEffect transition="in" filter="barn(outVertical)">
                                      <p:cBhvr>
                                        <p:cTn id="10" dur="500"/>
                                        <p:tgtEl>
                                          <p:spTgt spid="506">
                                            <p:txEl>
                                              <p:pRg st="2" end="2"/>
                                            </p:txEl>
                                          </p:spTgt>
                                        </p:tgtEl>
                                      </p:cBhvr>
                                    </p:animEffect>
                                  </p:childTnLst>
                                </p:cTn>
                              </p:par>
                              <p:par>
                                <p:cTn id="11" presetID="16" presetClass="entr" presetSubtype="37" fill="hold" grpId="0" nodeType="withEffect">
                                  <p:stCondLst>
                                    <p:cond delay="0"/>
                                  </p:stCondLst>
                                  <p:childTnLst>
                                    <p:set>
                                      <p:cBhvr>
                                        <p:cTn id="12" dur="1" fill="hold">
                                          <p:stCondLst>
                                            <p:cond delay="0"/>
                                          </p:stCondLst>
                                        </p:cTn>
                                        <p:tgtEl>
                                          <p:spTgt spid="506">
                                            <p:txEl>
                                              <p:pRg st="4" end="4"/>
                                            </p:txEl>
                                          </p:spTgt>
                                        </p:tgtEl>
                                        <p:attrNameLst>
                                          <p:attrName>style.visibility</p:attrName>
                                        </p:attrNameLst>
                                      </p:cBhvr>
                                      <p:to>
                                        <p:strVal val="visible"/>
                                      </p:to>
                                    </p:set>
                                    <p:animEffect transition="in" filter="barn(outVertical)">
                                      <p:cBhvr>
                                        <p:cTn id="13" dur="500"/>
                                        <p:tgtEl>
                                          <p:spTgt spid="506">
                                            <p:txEl>
                                              <p:pRg st="4" end="4"/>
                                            </p:txEl>
                                          </p:spTgt>
                                        </p:tgtEl>
                                      </p:cBhvr>
                                    </p:animEffect>
                                  </p:childTnLst>
                                </p:cTn>
                              </p:par>
                              <p:par>
                                <p:cTn id="14" presetID="16" presetClass="entr" presetSubtype="37" fill="hold" grpId="0" nodeType="withEffect">
                                  <p:stCondLst>
                                    <p:cond delay="0"/>
                                  </p:stCondLst>
                                  <p:childTnLst>
                                    <p:set>
                                      <p:cBhvr>
                                        <p:cTn id="15" dur="1" fill="hold">
                                          <p:stCondLst>
                                            <p:cond delay="0"/>
                                          </p:stCondLst>
                                        </p:cTn>
                                        <p:tgtEl>
                                          <p:spTgt spid="506">
                                            <p:txEl>
                                              <p:pRg st="6" end="6"/>
                                            </p:txEl>
                                          </p:spTgt>
                                        </p:tgtEl>
                                        <p:attrNameLst>
                                          <p:attrName>style.visibility</p:attrName>
                                        </p:attrNameLst>
                                      </p:cBhvr>
                                      <p:to>
                                        <p:strVal val="visible"/>
                                      </p:to>
                                    </p:set>
                                    <p:animEffect transition="in" filter="barn(outVertical)">
                                      <p:cBhvr>
                                        <p:cTn id="16" dur="500"/>
                                        <p:tgtEl>
                                          <p:spTgt spid="506">
                                            <p:txEl>
                                              <p:pRg st="6" end="6"/>
                                            </p:txEl>
                                          </p:spTgt>
                                        </p:tgtEl>
                                      </p:cBhvr>
                                    </p:animEffect>
                                  </p:childTnLst>
                                </p:cTn>
                              </p:par>
                              <p:par>
                                <p:cTn id="17" presetID="16" presetClass="entr" presetSubtype="37" fill="hold" grpId="0" nodeType="withEffect">
                                  <p:stCondLst>
                                    <p:cond delay="0"/>
                                  </p:stCondLst>
                                  <p:childTnLst>
                                    <p:set>
                                      <p:cBhvr>
                                        <p:cTn id="18" dur="1" fill="hold">
                                          <p:stCondLst>
                                            <p:cond delay="0"/>
                                          </p:stCondLst>
                                        </p:cTn>
                                        <p:tgtEl>
                                          <p:spTgt spid="506">
                                            <p:txEl>
                                              <p:pRg st="8" end="8"/>
                                            </p:txEl>
                                          </p:spTgt>
                                        </p:tgtEl>
                                        <p:attrNameLst>
                                          <p:attrName>style.visibility</p:attrName>
                                        </p:attrNameLst>
                                      </p:cBhvr>
                                      <p:to>
                                        <p:strVal val="visible"/>
                                      </p:to>
                                    </p:set>
                                    <p:animEffect transition="in" filter="barn(outVertical)">
                                      <p:cBhvr>
                                        <p:cTn id="19" dur="500"/>
                                        <p:tgtEl>
                                          <p:spTgt spid="506">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6"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pic>
        <p:nvPicPr>
          <p:cNvPr id="15" name="Picture 14">
            <a:extLst>
              <a:ext uri="{FF2B5EF4-FFF2-40B4-BE49-F238E27FC236}">
                <a16:creationId xmlns:a16="http://schemas.microsoft.com/office/drawing/2014/main" id="{1AFB7D2F-48D3-847A-5CB4-B96EC5532DD7}"/>
              </a:ext>
            </a:extLst>
          </p:cNvPr>
          <p:cNvPicPr>
            <a:picLocks noChangeAspect="1"/>
          </p:cNvPicPr>
          <p:nvPr/>
        </p:nvPicPr>
        <p:blipFill>
          <a:blip r:embed="rId3"/>
          <a:stretch>
            <a:fillRect/>
          </a:stretch>
        </p:blipFill>
        <p:spPr>
          <a:xfrm>
            <a:off x="5054846" y="1614"/>
            <a:ext cx="4103308" cy="1397921"/>
          </a:xfrm>
          <a:prstGeom prst="rect">
            <a:avLst/>
          </a:prstGeom>
        </p:spPr>
      </p:pic>
      <p:sp>
        <p:nvSpPr>
          <p:cNvPr id="466" name="Google Shape;466;p26"/>
          <p:cNvSpPr txBox="1">
            <a:spLocks noGrp="1"/>
          </p:cNvSpPr>
          <p:nvPr>
            <p:ph type="ctrTitle"/>
          </p:nvPr>
        </p:nvSpPr>
        <p:spPr>
          <a:xfrm>
            <a:off x="499648" y="234422"/>
            <a:ext cx="6606852" cy="466152"/>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2800" dirty="0">
                <a:solidFill>
                  <a:schemeClr val="accent4">
                    <a:lumMod val="60000"/>
                    <a:lumOff val="40000"/>
                  </a:schemeClr>
                </a:solidFill>
              </a:rPr>
              <a:t>REFERENCES</a:t>
            </a:r>
            <a:endParaRPr lang="en-IN" sz="4400" dirty="0">
              <a:solidFill>
                <a:schemeClr val="accent4">
                  <a:lumMod val="60000"/>
                  <a:lumOff val="40000"/>
                </a:schemeClr>
              </a:solidFill>
            </a:endParaRPr>
          </a:p>
        </p:txBody>
      </p:sp>
      <p:sp>
        <p:nvSpPr>
          <p:cNvPr id="5" name="TextBox 4">
            <a:extLst>
              <a:ext uri="{FF2B5EF4-FFF2-40B4-BE49-F238E27FC236}">
                <a16:creationId xmlns:a16="http://schemas.microsoft.com/office/drawing/2014/main" id="{82327476-9BD6-5304-3528-B1E674E83028}"/>
              </a:ext>
            </a:extLst>
          </p:cNvPr>
          <p:cNvSpPr txBox="1"/>
          <p:nvPr/>
        </p:nvSpPr>
        <p:spPr>
          <a:xfrm>
            <a:off x="415633" y="1063200"/>
            <a:ext cx="8485377" cy="1785104"/>
          </a:xfrm>
          <a:prstGeom prst="rect">
            <a:avLst/>
          </a:prstGeom>
          <a:noFill/>
        </p:spPr>
        <p:txBody>
          <a:bodyPr wrap="square" rtlCol="0">
            <a:spAutoFit/>
          </a:bodyPr>
          <a:lstStyle/>
          <a:p>
            <a:pPr marL="171450" indent="-171450" algn="just">
              <a:buClr>
                <a:schemeClr val="accent3">
                  <a:lumMod val="60000"/>
                  <a:lumOff val="40000"/>
                </a:schemeClr>
              </a:buClr>
              <a:buFont typeface="Wingdings" panose="05000000000000000000" pitchFamily="2" charset="2"/>
              <a:buChar char="q"/>
            </a:pPr>
            <a:r>
              <a:rPr lang="en-US" sz="1100" dirty="0">
                <a:solidFill>
                  <a:schemeClr val="accent3">
                    <a:lumMod val="60000"/>
                    <a:lumOff val="40000"/>
                  </a:schemeClr>
                </a:solidFill>
                <a:hlinkClick r:id="rId4">
                  <a:extLst>
                    <a:ext uri="{A12FA001-AC4F-418D-AE19-62706E023703}">
                      <ahyp:hlinkClr xmlns:ahyp="http://schemas.microsoft.com/office/drawing/2018/hyperlinkcolor" val="tx"/>
                    </a:ext>
                  </a:extLst>
                </a:hlinkClick>
              </a:rPr>
              <a:t>https://github.com/MananJethwani/air_quality_prediction-linear-regression-</a:t>
            </a:r>
            <a:endParaRPr lang="en-US" sz="1100" dirty="0">
              <a:solidFill>
                <a:schemeClr val="accent3">
                  <a:lumMod val="60000"/>
                  <a:lumOff val="40000"/>
                </a:schemeClr>
              </a:solidFill>
            </a:endParaRPr>
          </a:p>
          <a:p>
            <a:pPr marL="171450" indent="-171450" algn="just">
              <a:buClr>
                <a:schemeClr val="accent3">
                  <a:lumMod val="60000"/>
                  <a:lumOff val="40000"/>
                </a:schemeClr>
              </a:buClr>
              <a:buFont typeface="Wingdings" panose="05000000000000000000" pitchFamily="2" charset="2"/>
              <a:buChar char="q"/>
            </a:pPr>
            <a:endParaRPr lang="en-US" sz="1100" dirty="0">
              <a:solidFill>
                <a:schemeClr val="accent3">
                  <a:lumMod val="60000"/>
                  <a:lumOff val="40000"/>
                </a:schemeClr>
              </a:solidFill>
            </a:endParaRPr>
          </a:p>
          <a:p>
            <a:pPr marL="171450" indent="-171450" algn="just">
              <a:buClr>
                <a:schemeClr val="accent3">
                  <a:lumMod val="60000"/>
                  <a:lumOff val="40000"/>
                </a:schemeClr>
              </a:buClr>
              <a:buFont typeface="Wingdings" panose="05000000000000000000" pitchFamily="2" charset="2"/>
              <a:buChar char="q"/>
            </a:pPr>
            <a:r>
              <a:rPr lang="en-US" sz="1100" dirty="0">
                <a:solidFill>
                  <a:schemeClr val="accent3">
                    <a:lumMod val="60000"/>
                    <a:lumOff val="40000"/>
                  </a:schemeClr>
                </a:solidFill>
                <a:hlinkClick r:id="rId5">
                  <a:extLst>
                    <a:ext uri="{A12FA001-AC4F-418D-AE19-62706E023703}">
                      <ahyp:hlinkClr xmlns:ahyp="http://schemas.microsoft.com/office/drawing/2018/hyperlinkcolor" val="tx"/>
                    </a:ext>
                  </a:extLst>
                </a:hlinkClick>
              </a:rPr>
              <a:t>http://www.ijstr.org/final-print/mar2020/Air-Quality-Prediction-Through-Regression-Model.pdf</a:t>
            </a:r>
            <a:endParaRPr lang="en-US" sz="1100" dirty="0">
              <a:solidFill>
                <a:schemeClr val="accent3">
                  <a:lumMod val="60000"/>
                  <a:lumOff val="40000"/>
                </a:schemeClr>
              </a:solidFill>
            </a:endParaRPr>
          </a:p>
          <a:p>
            <a:pPr marL="171450" indent="-171450" algn="just">
              <a:buClr>
                <a:schemeClr val="accent3">
                  <a:lumMod val="60000"/>
                  <a:lumOff val="40000"/>
                </a:schemeClr>
              </a:buClr>
              <a:buFont typeface="Wingdings" panose="05000000000000000000" pitchFamily="2" charset="2"/>
              <a:buChar char="q"/>
            </a:pPr>
            <a:endParaRPr lang="en-US" sz="1100" dirty="0">
              <a:solidFill>
                <a:schemeClr val="accent3">
                  <a:lumMod val="60000"/>
                  <a:lumOff val="40000"/>
                </a:schemeClr>
              </a:solidFill>
            </a:endParaRPr>
          </a:p>
          <a:p>
            <a:pPr marL="171450" indent="-171450" algn="just">
              <a:buClr>
                <a:schemeClr val="accent3">
                  <a:lumMod val="60000"/>
                  <a:lumOff val="40000"/>
                </a:schemeClr>
              </a:buClr>
              <a:buFont typeface="Wingdings" panose="05000000000000000000" pitchFamily="2" charset="2"/>
              <a:buChar char="q"/>
            </a:pPr>
            <a:r>
              <a:rPr lang="en-US" sz="1100" dirty="0">
                <a:solidFill>
                  <a:schemeClr val="accent3">
                    <a:lumMod val="60000"/>
                    <a:lumOff val="40000"/>
                  </a:schemeClr>
                </a:solidFill>
                <a:hlinkClick r:id="rId6">
                  <a:extLst>
                    <a:ext uri="{A12FA001-AC4F-418D-AE19-62706E023703}">
                      <ahyp:hlinkClr xmlns:ahyp="http://schemas.microsoft.com/office/drawing/2018/hyperlinkcolor" val="tx"/>
                    </a:ext>
                  </a:extLst>
                </a:hlinkClick>
              </a:rPr>
              <a:t>https://github.com/ishanag9/air-quality-prediction</a:t>
            </a:r>
            <a:endParaRPr lang="en-US" sz="1100" dirty="0">
              <a:solidFill>
                <a:schemeClr val="accent3">
                  <a:lumMod val="60000"/>
                  <a:lumOff val="40000"/>
                </a:schemeClr>
              </a:solidFill>
            </a:endParaRPr>
          </a:p>
          <a:p>
            <a:pPr marL="171450" indent="-171450" algn="just">
              <a:buClr>
                <a:schemeClr val="accent3">
                  <a:lumMod val="60000"/>
                  <a:lumOff val="40000"/>
                </a:schemeClr>
              </a:buClr>
              <a:buFont typeface="Wingdings" panose="05000000000000000000" pitchFamily="2" charset="2"/>
              <a:buChar char="q"/>
            </a:pPr>
            <a:endParaRPr lang="en-US" sz="1100" dirty="0">
              <a:solidFill>
                <a:schemeClr val="accent3">
                  <a:lumMod val="60000"/>
                  <a:lumOff val="40000"/>
                </a:schemeClr>
              </a:solidFill>
            </a:endParaRPr>
          </a:p>
          <a:p>
            <a:pPr marL="171450" indent="-171450" algn="just">
              <a:buClr>
                <a:schemeClr val="accent3">
                  <a:lumMod val="60000"/>
                  <a:lumOff val="40000"/>
                </a:schemeClr>
              </a:buClr>
              <a:buFont typeface="Wingdings" panose="05000000000000000000" pitchFamily="2" charset="2"/>
              <a:buChar char="q"/>
            </a:pPr>
            <a:r>
              <a:rPr lang="en-US" sz="1100" dirty="0">
                <a:solidFill>
                  <a:schemeClr val="accent3">
                    <a:lumMod val="60000"/>
                    <a:lumOff val="40000"/>
                  </a:schemeClr>
                </a:solidFill>
                <a:hlinkClick r:id="rId7">
                  <a:extLst>
                    <a:ext uri="{A12FA001-AC4F-418D-AE19-62706E023703}">
                      <ahyp:hlinkClr xmlns:ahyp="http://schemas.microsoft.com/office/drawing/2018/hyperlinkcolor" val="tx"/>
                    </a:ext>
                  </a:extLst>
                </a:hlinkClick>
              </a:rPr>
              <a:t>https://www.kaggle.com/code/sayakchakraborty/air-quality-prediction-of-relative-humidity/notebook</a:t>
            </a:r>
            <a:endParaRPr lang="en-US" sz="1100" dirty="0">
              <a:solidFill>
                <a:schemeClr val="accent3">
                  <a:lumMod val="60000"/>
                  <a:lumOff val="40000"/>
                </a:schemeClr>
              </a:solidFill>
            </a:endParaRPr>
          </a:p>
          <a:p>
            <a:pPr marL="171450" indent="-171450">
              <a:buFont typeface="Wingdings" panose="05000000000000000000" pitchFamily="2" charset="2"/>
              <a:buChar char="q"/>
            </a:pPr>
            <a:endParaRPr lang="en-US" sz="1100" dirty="0">
              <a:solidFill>
                <a:srgbClr val="FFC2AB"/>
              </a:solidFill>
            </a:endParaRPr>
          </a:p>
          <a:p>
            <a:pPr marL="171450" indent="-171450">
              <a:buFont typeface="Wingdings" panose="05000000000000000000" pitchFamily="2" charset="2"/>
              <a:buChar char="q"/>
            </a:pPr>
            <a:endParaRPr lang="en-US" sz="1100" dirty="0">
              <a:solidFill>
                <a:srgbClr val="FFC2AB"/>
              </a:solidFill>
            </a:endParaRPr>
          </a:p>
          <a:p>
            <a:pPr marL="171450" indent="-171450">
              <a:buFont typeface="Wingdings" panose="05000000000000000000" pitchFamily="2" charset="2"/>
              <a:buChar char="q"/>
            </a:pPr>
            <a:endParaRPr lang="en-US" sz="1100" dirty="0">
              <a:solidFill>
                <a:srgbClr val="FFC2AB"/>
              </a:solidFill>
            </a:endParaRPr>
          </a:p>
        </p:txBody>
      </p:sp>
      <p:sp>
        <p:nvSpPr>
          <p:cNvPr id="6" name="Google Shape;466;p26">
            <a:extLst>
              <a:ext uri="{FF2B5EF4-FFF2-40B4-BE49-F238E27FC236}">
                <a16:creationId xmlns:a16="http://schemas.microsoft.com/office/drawing/2014/main" id="{28E918DE-C0BE-18D1-1045-5F53D69A5286}"/>
              </a:ext>
            </a:extLst>
          </p:cNvPr>
          <p:cNvSpPr txBox="1">
            <a:spLocks/>
          </p:cNvSpPr>
          <p:nvPr/>
        </p:nvSpPr>
        <p:spPr>
          <a:xfrm>
            <a:off x="563592" y="2654713"/>
            <a:ext cx="6606852" cy="466152"/>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3600"/>
              <a:buFont typeface="Share Tech"/>
              <a:buNone/>
              <a:defRPr sz="3000" b="0" i="0" u="none" strike="noStrike" cap="none">
                <a:solidFill>
                  <a:schemeClr val="lt1"/>
                </a:solidFill>
                <a:latin typeface="Share Tech"/>
                <a:ea typeface="Share Tech"/>
                <a:cs typeface="Share Tech"/>
                <a:sym typeface="Share Tech"/>
              </a:defRPr>
            </a:lvl1pPr>
            <a:lvl2pPr marR="0" lvl="1"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2pPr>
            <a:lvl3pPr marR="0" lvl="2"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3pPr>
            <a:lvl4pPr marR="0" lvl="3"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4pPr>
            <a:lvl5pPr marR="0" lvl="4"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5pPr>
            <a:lvl6pPr marR="0" lvl="5"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6pPr>
            <a:lvl7pPr marR="0" lvl="6"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7pPr>
            <a:lvl8pPr marR="0" lvl="7"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8pPr>
            <a:lvl9pPr marR="0" lvl="8"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9pPr>
          </a:lstStyle>
          <a:p>
            <a:r>
              <a:rPr lang="en-US" sz="1400" dirty="0">
                <a:solidFill>
                  <a:schemeClr val="accent4">
                    <a:lumMod val="60000"/>
                    <a:lumOff val="40000"/>
                  </a:schemeClr>
                </a:solidFill>
              </a:rPr>
              <a:t>DATASET LINKS</a:t>
            </a:r>
            <a:endParaRPr lang="en-IN" sz="2400" dirty="0">
              <a:solidFill>
                <a:schemeClr val="accent4">
                  <a:lumMod val="60000"/>
                  <a:lumOff val="40000"/>
                </a:schemeClr>
              </a:solidFill>
            </a:endParaRPr>
          </a:p>
        </p:txBody>
      </p:sp>
      <p:sp>
        <p:nvSpPr>
          <p:cNvPr id="8" name="TextBox 7">
            <a:extLst>
              <a:ext uri="{FF2B5EF4-FFF2-40B4-BE49-F238E27FC236}">
                <a16:creationId xmlns:a16="http://schemas.microsoft.com/office/drawing/2014/main" id="{13B5DCCC-E784-2DC4-BF9F-F567DEBA38C2}"/>
              </a:ext>
            </a:extLst>
          </p:cNvPr>
          <p:cNvSpPr txBox="1"/>
          <p:nvPr/>
        </p:nvSpPr>
        <p:spPr>
          <a:xfrm>
            <a:off x="415633" y="3194483"/>
            <a:ext cx="8485377" cy="261610"/>
          </a:xfrm>
          <a:prstGeom prst="rect">
            <a:avLst/>
          </a:prstGeom>
          <a:noFill/>
        </p:spPr>
        <p:txBody>
          <a:bodyPr wrap="square" rtlCol="0">
            <a:spAutoFit/>
          </a:bodyPr>
          <a:lstStyle/>
          <a:p>
            <a:pPr marL="171450" indent="-171450">
              <a:buClr>
                <a:schemeClr val="accent3">
                  <a:lumMod val="60000"/>
                  <a:lumOff val="40000"/>
                </a:schemeClr>
              </a:buClr>
              <a:buFont typeface="Wingdings" panose="05000000000000000000" pitchFamily="2" charset="2"/>
              <a:buChar char="q"/>
            </a:pPr>
            <a:r>
              <a:rPr lang="en-US" sz="1100" dirty="0">
                <a:solidFill>
                  <a:schemeClr val="accent3">
                    <a:lumMod val="60000"/>
                    <a:lumOff val="40000"/>
                  </a:schemeClr>
                </a:solidFill>
                <a:hlinkClick r:id="rId8">
                  <a:extLst>
                    <a:ext uri="{A12FA001-AC4F-418D-AE19-62706E023703}">
                      <ahyp:hlinkClr xmlns:ahyp="http://schemas.microsoft.com/office/drawing/2018/hyperlinkcolor" val="tx"/>
                    </a:ext>
                  </a:extLst>
                </a:hlinkClick>
              </a:rPr>
              <a:t>https://archive.ics.uci.edu/ml/datasets/air+quality</a:t>
            </a:r>
            <a:endParaRPr lang="en-US" sz="1100" dirty="0">
              <a:solidFill>
                <a:schemeClr val="accent3">
                  <a:lumMod val="60000"/>
                  <a:lumOff val="40000"/>
                </a:schemeClr>
              </a:solidFill>
            </a:endParaRPr>
          </a:p>
        </p:txBody>
      </p:sp>
      <p:sp>
        <p:nvSpPr>
          <p:cNvPr id="9" name="Google Shape;466;p26">
            <a:extLst>
              <a:ext uri="{FF2B5EF4-FFF2-40B4-BE49-F238E27FC236}">
                <a16:creationId xmlns:a16="http://schemas.microsoft.com/office/drawing/2014/main" id="{0C613B89-FDB4-39A8-6AAE-9C7E4D2592CA}"/>
              </a:ext>
            </a:extLst>
          </p:cNvPr>
          <p:cNvSpPr txBox="1">
            <a:spLocks/>
          </p:cNvSpPr>
          <p:nvPr/>
        </p:nvSpPr>
        <p:spPr>
          <a:xfrm>
            <a:off x="563592" y="3574663"/>
            <a:ext cx="6606852" cy="466152"/>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3600"/>
              <a:buFont typeface="Share Tech"/>
              <a:buNone/>
              <a:defRPr sz="3000" b="0" i="0" u="none" strike="noStrike" cap="none">
                <a:solidFill>
                  <a:schemeClr val="lt1"/>
                </a:solidFill>
                <a:latin typeface="Share Tech"/>
                <a:ea typeface="Share Tech"/>
                <a:cs typeface="Share Tech"/>
                <a:sym typeface="Share Tech"/>
              </a:defRPr>
            </a:lvl1pPr>
            <a:lvl2pPr marR="0" lvl="1"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2pPr>
            <a:lvl3pPr marR="0" lvl="2"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3pPr>
            <a:lvl4pPr marR="0" lvl="3"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4pPr>
            <a:lvl5pPr marR="0" lvl="4"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5pPr>
            <a:lvl6pPr marR="0" lvl="5"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6pPr>
            <a:lvl7pPr marR="0" lvl="6"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7pPr>
            <a:lvl8pPr marR="0" lvl="7"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8pPr>
            <a:lvl9pPr marR="0" lvl="8"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9pPr>
          </a:lstStyle>
          <a:p>
            <a:r>
              <a:rPr lang="en-US" sz="1400" dirty="0">
                <a:solidFill>
                  <a:schemeClr val="accent4">
                    <a:lumMod val="60000"/>
                    <a:lumOff val="40000"/>
                  </a:schemeClr>
                </a:solidFill>
              </a:rPr>
              <a:t>PYTHON CODE</a:t>
            </a:r>
            <a:endParaRPr lang="en-IN" sz="2400" dirty="0">
              <a:solidFill>
                <a:schemeClr val="accent4">
                  <a:lumMod val="60000"/>
                  <a:lumOff val="40000"/>
                </a:schemeClr>
              </a:solidFill>
            </a:endParaRPr>
          </a:p>
        </p:txBody>
      </p:sp>
      <p:sp>
        <p:nvSpPr>
          <p:cNvPr id="10" name="TextBox 9">
            <a:extLst>
              <a:ext uri="{FF2B5EF4-FFF2-40B4-BE49-F238E27FC236}">
                <a16:creationId xmlns:a16="http://schemas.microsoft.com/office/drawing/2014/main" id="{5D6AB47E-FEF8-3328-66A3-DA8A5AAB11D8}"/>
              </a:ext>
            </a:extLst>
          </p:cNvPr>
          <p:cNvSpPr txBox="1"/>
          <p:nvPr/>
        </p:nvSpPr>
        <p:spPr>
          <a:xfrm>
            <a:off x="415633" y="4114433"/>
            <a:ext cx="8485377" cy="261610"/>
          </a:xfrm>
          <a:prstGeom prst="rect">
            <a:avLst/>
          </a:prstGeom>
          <a:noFill/>
        </p:spPr>
        <p:txBody>
          <a:bodyPr wrap="square" rtlCol="0">
            <a:spAutoFit/>
          </a:bodyPr>
          <a:lstStyle/>
          <a:p>
            <a:pPr marL="171450" indent="-171450">
              <a:buClr>
                <a:schemeClr val="accent3">
                  <a:lumMod val="60000"/>
                  <a:lumOff val="40000"/>
                </a:schemeClr>
              </a:buClr>
              <a:buFont typeface="Wingdings" panose="05000000000000000000" pitchFamily="2" charset="2"/>
              <a:buChar char="q"/>
            </a:pPr>
            <a:r>
              <a:rPr lang="en-US" sz="1100" dirty="0">
                <a:solidFill>
                  <a:schemeClr val="accent3">
                    <a:lumMod val="60000"/>
                    <a:lumOff val="40000"/>
                  </a:schemeClr>
                </a:solidFill>
                <a:hlinkClick r:id="rId9">
                  <a:extLst>
                    <a:ext uri="{A12FA001-AC4F-418D-AE19-62706E023703}">
                      <ahyp:hlinkClr xmlns:ahyp="http://schemas.microsoft.com/office/drawing/2018/hyperlinkcolor" val="tx"/>
                    </a:ext>
                  </a:extLst>
                </a:hlinkClick>
              </a:rPr>
              <a:t>https://colab.research.google.com/drive/1FJrIIfJV5c0puhjr3nMg0XJxYfOqoY12?usp=sharing</a:t>
            </a:r>
            <a:endParaRPr lang="en-US" sz="1100" dirty="0">
              <a:solidFill>
                <a:schemeClr val="accent3">
                  <a:lumMod val="60000"/>
                  <a:lumOff val="40000"/>
                </a:schemeClr>
              </a:solidFill>
            </a:endParaRPr>
          </a:p>
        </p:txBody>
      </p:sp>
    </p:spTree>
    <p:extLst>
      <p:ext uri="{BB962C8B-B14F-4D97-AF65-F5344CB8AC3E}">
        <p14:creationId xmlns:p14="http://schemas.microsoft.com/office/powerpoint/2010/main" val="4184034285"/>
      </p:ext>
    </p:extLst>
  </p:cSld>
  <p:clrMapOvr>
    <a:masterClrMapping/>
  </p:clrMapOvr>
  <mc:AlternateContent xmlns:mc="http://schemas.openxmlformats.org/markup-compatibility/2006">
    <mc:Choice xmlns:p14="http://schemas.microsoft.com/office/powerpoint/2010/main" Requires="p14">
      <p:transition>
        <p14:reveal/>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6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6" presetClass="entr" presetSubtype="32"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circle(out)">
                                      <p:cBhvr>
                                        <p:cTn id="11" dur="500"/>
                                        <p:tgtEl>
                                          <p:spTgt spid="6"/>
                                        </p:tgtEl>
                                      </p:cBhvr>
                                    </p:animEffect>
                                  </p:childTnLst>
                                </p:cTn>
                              </p:par>
                              <p:par>
                                <p:cTn id="12" presetID="6" presetClass="entr" presetSubtype="32" fill="hold" grpId="0" nodeType="with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circle(out)">
                                      <p:cBhvr>
                                        <p:cTn id="14" dur="500"/>
                                        <p:tgtEl>
                                          <p:spTgt spid="8"/>
                                        </p:tgtEl>
                                      </p:cBhvr>
                                    </p:animEffect>
                                  </p:childTnLst>
                                </p:cTn>
                              </p:par>
                              <p:par>
                                <p:cTn id="15" presetID="2" presetClass="entr" presetSubtype="4"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additive="base">
                                        <p:cTn id="17" dur="500" fill="hold"/>
                                        <p:tgtEl>
                                          <p:spTgt spid="9"/>
                                        </p:tgtEl>
                                        <p:attrNameLst>
                                          <p:attrName>ppt_x</p:attrName>
                                        </p:attrNameLst>
                                      </p:cBhvr>
                                      <p:tavLst>
                                        <p:tav tm="0">
                                          <p:val>
                                            <p:strVal val="#ppt_x"/>
                                          </p:val>
                                        </p:tav>
                                        <p:tav tm="100000">
                                          <p:val>
                                            <p:strVal val="#ppt_x"/>
                                          </p:val>
                                        </p:tav>
                                      </p:tavLst>
                                    </p:anim>
                                    <p:anim calcmode="lin" valueType="num">
                                      <p:cBhvr additive="base">
                                        <p:cTn id="18" dur="500" fill="hold"/>
                                        <p:tgtEl>
                                          <p:spTgt spid="9"/>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anim calcmode="lin" valueType="num">
                                      <p:cBhvr additive="base">
                                        <p:cTn id="21" dur="500" fill="hold"/>
                                        <p:tgtEl>
                                          <p:spTgt spid="10"/>
                                        </p:tgtEl>
                                        <p:attrNameLst>
                                          <p:attrName>ppt_x</p:attrName>
                                        </p:attrNameLst>
                                      </p:cBhvr>
                                      <p:tavLst>
                                        <p:tav tm="0">
                                          <p:val>
                                            <p:strVal val="#ppt_x"/>
                                          </p:val>
                                        </p:tav>
                                        <p:tav tm="100000">
                                          <p:val>
                                            <p:strVal val="#ppt_x"/>
                                          </p:val>
                                        </p:tav>
                                      </p:tavLst>
                                    </p:anim>
                                    <p:anim calcmode="lin" valueType="num">
                                      <p:cBhvr additive="base">
                                        <p:cTn id="2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6" grpId="0"/>
      <p:bldP spid="5" grpId="0"/>
      <p:bldP spid="6" grpId="0"/>
      <p:bldP spid="8" grpId="0"/>
      <p:bldP spid="9" grpId="0"/>
      <p:bldP spid="10"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360"/>
        <p:cNvGrpSpPr/>
        <p:nvPr/>
      </p:nvGrpSpPr>
      <p:grpSpPr>
        <a:xfrm>
          <a:off x="0" y="0"/>
          <a:ext cx="0" cy="0"/>
          <a:chOff x="0" y="0"/>
          <a:chExt cx="0" cy="0"/>
        </a:xfrm>
      </p:grpSpPr>
      <p:sp>
        <p:nvSpPr>
          <p:cNvPr id="1361" name="Google Shape;1361;p47"/>
          <p:cNvSpPr txBox="1">
            <a:spLocks noGrp="1"/>
          </p:cNvSpPr>
          <p:nvPr>
            <p:ph type="title"/>
          </p:nvPr>
        </p:nvSpPr>
        <p:spPr>
          <a:xfrm>
            <a:off x="2259315" y="1352516"/>
            <a:ext cx="4246867" cy="2438467"/>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solidFill>
                  <a:schemeClr val="accent6"/>
                </a:solidFill>
              </a:rPr>
              <a:t>NAMAH SHIVAYA</a:t>
            </a:r>
            <a:endParaRPr dirty="0">
              <a:solidFill>
                <a:schemeClr val="accent6"/>
              </a:solidFill>
            </a:endParaRPr>
          </a:p>
        </p:txBody>
      </p:sp>
      <p:sp>
        <p:nvSpPr>
          <p:cNvPr id="1364" name="Google Shape;1364;p47"/>
          <p:cNvSpPr/>
          <p:nvPr/>
        </p:nvSpPr>
        <p:spPr>
          <a:xfrm>
            <a:off x="-65247" y="971445"/>
            <a:ext cx="62397" cy="62143"/>
          </a:xfrm>
          <a:custGeom>
            <a:avLst/>
            <a:gdLst/>
            <a:ahLst/>
            <a:cxnLst/>
            <a:rect l="l" t="t" r="r" b="b"/>
            <a:pathLst>
              <a:path w="2207" h="2198" fill="none" extrusionOk="0">
                <a:moveTo>
                  <a:pt x="0" y="0"/>
                </a:moveTo>
                <a:lnTo>
                  <a:pt x="2207" y="0"/>
                </a:lnTo>
                <a:lnTo>
                  <a:pt x="2207" y="2197"/>
                </a:lnTo>
                <a:lnTo>
                  <a:pt x="0" y="2197"/>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65" name="Google Shape;1365;p47"/>
          <p:cNvGrpSpPr/>
          <p:nvPr/>
        </p:nvGrpSpPr>
        <p:grpSpPr>
          <a:xfrm>
            <a:off x="7981434" y="-1177061"/>
            <a:ext cx="203789" cy="1274754"/>
            <a:chOff x="2877432" y="975334"/>
            <a:chExt cx="188886" cy="1181531"/>
          </a:xfrm>
        </p:grpSpPr>
        <p:sp>
          <p:nvSpPr>
            <p:cNvPr id="1366" name="Google Shape;1366;p47"/>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47"/>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47"/>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69" name="Google Shape;1369;p47"/>
          <p:cNvSpPr/>
          <p:nvPr/>
        </p:nvSpPr>
        <p:spPr>
          <a:xfrm>
            <a:off x="9277943" y="-708433"/>
            <a:ext cx="9132" cy="2718429"/>
          </a:xfrm>
          <a:custGeom>
            <a:avLst/>
            <a:gdLst/>
            <a:ahLst/>
            <a:cxnLst/>
            <a:rect l="l" t="t" r="r" b="b"/>
            <a:pathLst>
              <a:path w="323" h="96151" extrusionOk="0">
                <a:moveTo>
                  <a:pt x="166" y="0"/>
                </a:moveTo>
                <a:lnTo>
                  <a:pt x="1" y="96150"/>
                </a:lnTo>
                <a:lnTo>
                  <a:pt x="323" y="96150"/>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47"/>
          <p:cNvSpPr/>
          <p:nvPr/>
        </p:nvSpPr>
        <p:spPr>
          <a:xfrm>
            <a:off x="335228" y="-685306"/>
            <a:ext cx="9132" cy="1822332"/>
          </a:xfrm>
          <a:custGeom>
            <a:avLst/>
            <a:gdLst/>
            <a:ahLst/>
            <a:cxnLst/>
            <a:rect l="l" t="t" r="r" b="b"/>
            <a:pathLst>
              <a:path w="323" h="64456" extrusionOk="0">
                <a:moveTo>
                  <a:pt x="166" y="0"/>
                </a:moveTo>
                <a:lnTo>
                  <a:pt x="1" y="64456"/>
                </a:lnTo>
                <a:lnTo>
                  <a:pt x="322" y="64456"/>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 name="Picture 4">
            <a:extLst>
              <a:ext uri="{FF2B5EF4-FFF2-40B4-BE49-F238E27FC236}">
                <a16:creationId xmlns:a16="http://schemas.microsoft.com/office/drawing/2014/main" id="{48AB5399-2301-DAA5-4C33-93DC7C85B5F7}"/>
              </a:ext>
            </a:extLst>
          </p:cNvPr>
          <p:cNvPicPr>
            <a:picLocks noChangeAspect="1"/>
          </p:cNvPicPr>
          <p:nvPr/>
        </p:nvPicPr>
        <p:blipFill>
          <a:blip r:embed="rId3"/>
          <a:stretch>
            <a:fillRect/>
          </a:stretch>
        </p:blipFill>
        <p:spPr>
          <a:xfrm>
            <a:off x="2148825" y="4042203"/>
            <a:ext cx="4467849" cy="857370"/>
          </a:xfrm>
          <a:prstGeom prst="rect">
            <a:avLst/>
          </a:prstGeom>
        </p:spPr>
      </p:pic>
    </p:spTree>
  </p:cSld>
  <p:clrMapOvr>
    <a:masterClrMapping/>
  </p:clrMapOvr>
  <mc:AlternateContent xmlns:mc="http://schemas.openxmlformats.org/markup-compatibility/2006">
    <mc:Choice xmlns:p14="http://schemas.microsoft.com/office/powerpoint/2010/main" Requires="p14">
      <p:transition>
        <p14:reveal/>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withEffect">
                                  <p:stCondLst>
                                    <p:cond delay="0"/>
                                  </p:stCondLst>
                                  <p:childTnLst>
                                    <p:set>
                                      <p:cBhvr>
                                        <p:cTn id="6" dur="1" fill="hold">
                                          <p:stCondLst>
                                            <p:cond delay="0"/>
                                          </p:stCondLst>
                                        </p:cTn>
                                        <p:tgtEl>
                                          <p:spTgt spid="1361"/>
                                        </p:tgtEl>
                                        <p:attrNameLst>
                                          <p:attrName>style.visibility</p:attrName>
                                        </p:attrNameLst>
                                      </p:cBhvr>
                                      <p:to>
                                        <p:strVal val="visible"/>
                                      </p:to>
                                    </p:set>
                                    <p:animEffect transition="in" filter="barn(outVertical)">
                                      <p:cBhvr>
                                        <p:cTn id="7" dur="500"/>
                                        <p:tgtEl>
                                          <p:spTgt spid="13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1"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70"/>
        <p:cNvGrpSpPr/>
        <p:nvPr/>
      </p:nvGrpSpPr>
      <p:grpSpPr>
        <a:xfrm>
          <a:off x="0" y="0"/>
          <a:ext cx="0" cy="0"/>
          <a:chOff x="0" y="0"/>
          <a:chExt cx="0" cy="0"/>
        </a:xfrm>
      </p:grpSpPr>
      <p:sp>
        <p:nvSpPr>
          <p:cNvPr id="471" name="Google Shape;471;p27"/>
          <p:cNvSpPr txBox="1">
            <a:spLocks noGrp="1"/>
          </p:cNvSpPr>
          <p:nvPr>
            <p:ph type="ctrTitle" idx="13"/>
          </p:nvPr>
        </p:nvSpPr>
        <p:spPr>
          <a:xfrm>
            <a:off x="6864327" y="1926988"/>
            <a:ext cx="2251800" cy="373539"/>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b="1" dirty="0">
                <a:solidFill>
                  <a:schemeClr val="accent1"/>
                </a:solidFill>
              </a:rPr>
              <a:t>METHODOLOGY</a:t>
            </a:r>
            <a:endParaRPr b="1" dirty="0">
              <a:solidFill>
                <a:schemeClr val="accent1"/>
              </a:solidFill>
            </a:endParaRPr>
          </a:p>
        </p:txBody>
      </p:sp>
      <p:sp>
        <p:nvSpPr>
          <p:cNvPr id="473" name="Google Shape;473;p27"/>
          <p:cNvSpPr txBox="1">
            <a:spLocks noGrp="1"/>
          </p:cNvSpPr>
          <p:nvPr>
            <p:ph type="ctrTitle" idx="4"/>
          </p:nvPr>
        </p:nvSpPr>
        <p:spPr>
          <a:xfrm>
            <a:off x="4056328" y="2100088"/>
            <a:ext cx="1386600" cy="362983"/>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b="1" dirty="0">
                <a:solidFill>
                  <a:schemeClr val="accent3"/>
                </a:solidFill>
              </a:rPr>
              <a:t>DATASET</a:t>
            </a:r>
            <a:endParaRPr b="1" dirty="0">
              <a:solidFill>
                <a:schemeClr val="accent3"/>
              </a:solidFill>
            </a:endParaRPr>
          </a:p>
        </p:txBody>
      </p:sp>
      <p:sp>
        <p:nvSpPr>
          <p:cNvPr id="474" name="Google Shape;474;p27"/>
          <p:cNvSpPr txBox="1">
            <a:spLocks noGrp="1"/>
          </p:cNvSpPr>
          <p:nvPr>
            <p:ph type="ctrTitle"/>
          </p:nvPr>
        </p:nvSpPr>
        <p:spPr>
          <a:xfrm>
            <a:off x="939954" y="2061893"/>
            <a:ext cx="1755600" cy="365298"/>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b="1" dirty="0">
                <a:solidFill>
                  <a:schemeClr val="accent2"/>
                </a:solidFill>
              </a:rPr>
              <a:t>INTRODUCTION</a:t>
            </a:r>
            <a:endParaRPr b="1" dirty="0">
              <a:solidFill>
                <a:schemeClr val="accent2"/>
              </a:solidFill>
            </a:endParaRPr>
          </a:p>
        </p:txBody>
      </p:sp>
      <p:sp>
        <p:nvSpPr>
          <p:cNvPr id="476" name="Google Shape;476;p27"/>
          <p:cNvSpPr txBox="1">
            <a:spLocks noGrp="1"/>
          </p:cNvSpPr>
          <p:nvPr>
            <p:ph type="title" idx="3"/>
          </p:nvPr>
        </p:nvSpPr>
        <p:spPr>
          <a:xfrm>
            <a:off x="915101" y="1659881"/>
            <a:ext cx="824100" cy="308852"/>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000" dirty="0"/>
              <a:t>1</a:t>
            </a:r>
            <a:endParaRPr sz="2800" dirty="0"/>
          </a:p>
        </p:txBody>
      </p:sp>
      <p:sp>
        <p:nvSpPr>
          <p:cNvPr id="478" name="Google Shape;478;p27"/>
          <p:cNvSpPr txBox="1">
            <a:spLocks noGrp="1"/>
          </p:cNvSpPr>
          <p:nvPr>
            <p:ph type="title" idx="6"/>
          </p:nvPr>
        </p:nvSpPr>
        <p:spPr>
          <a:xfrm>
            <a:off x="4014669" y="1664104"/>
            <a:ext cx="1753800" cy="57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000" dirty="0"/>
              <a:t>2</a:t>
            </a:r>
            <a:endParaRPr dirty="0"/>
          </a:p>
        </p:txBody>
      </p:sp>
      <p:sp>
        <p:nvSpPr>
          <p:cNvPr id="479" name="Google Shape;479;p27"/>
          <p:cNvSpPr txBox="1">
            <a:spLocks noGrp="1"/>
          </p:cNvSpPr>
          <p:nvPr>
            <p:ph type="ctrTitle" idx="7"/>
          </p:nvPr>
        </p:nvSpPr>
        <p:spPr>
          <a:xfrm>
            <a:off x="512516" y="319385"/>
            <a:ext cx="3901849" cy="628055"/>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200" dirty="0">
                <a:solidFill>
                  <a:schemeClr val="tx2">
                    <a:lumMod val="90000"/>
                  </a:schemeClr>
                </a:solidFill>
              </a:rPr>
              <a:t>TABLE OF CONTENTS</a:t>
            </a:r>
            <a:endParaRPr sz="3200" dirty="0">
              <a:solidFill>
                <a:schemeClr val="tx2">
                  <a:lumMod val="90000"/>
                </a:schemeClr>
              </a:solidFill>
            </a:endParaRPr>
          </a:p>
        </p:txBody>
      </p:sp>
      <p:sp>
        <p:nvSpPr>
          <p:cNvPr id="480" name="Google Shape;480;p27"/>
          <p:cNvSpPr txBox="1">
            <a:spLocks noGrp="1"/>
          </p:cNvSpPr>
          <p:nvPr>
            <p:ph type="title" idx="9"/>
          </p:nvPr>
        </p:nvSpPr>
        <p:spPr>
          <a:xfrm>
            <a:off x="6858850" y="1500528"/>
            <a:ext cx="1753800" cy="443335"/>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000" dirty="0"/>
              <a:t>3</a:t>
            </a:r>
            <a:endParaRPr sz="2000" dirty="0"/>
          </a:p>
        </p:txBody>
      </p:sp>
      <p:sp>
        <p:nvSpPr>
          <p:cNvPr id="481" name="Google Shape;481;p27"/>
          <p:cNvSpPr/>
          <p:nvPr/>
        </p:nvSpPr>
        <p:spPr>
          <a:xfrm>
            <a:off x="939954" y="1083268"/>
            <a:ext cx="531926" cy="483453"/>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27"/>
          <p:cNvSpPr/>
          <p:nvPr/>
        </p:nvSpPr>
        <p:spPr>
          <a:xfrm>
            <a:off x="4056328" y="1092518"/>
            <a:ext cx="526863" cy="443335"/>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27"/>
          <p:cNvSpPr/>
          <p:nvPr/>
        </p:nvSpPr>
        <p:spPr>
          <a:xfrm>
            <a:off x="6779205" y="1092518"/>
            <a:ext cx="526863" cy="443335"/>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84" name="Google Shape;484;p27"/>
          <p:cNvCxnSpPr>
            <a:cxnSpLocks/>
            <a:stCxn id="481" idx="1"/>
          </p:cNvCxnSpPr>
          <p:nvPr/>
        </p:nvCxnSpPr>
        <p:spPr>
          <a:xfrm rot="10800000" flipV="1">
            <a:off x="531350" y="1324995"/>
            <a:ext cx="408605" cy="443334"/>
          </a:xfrm>
          <a:prstGeom prst="bentConnector2">
            <a:avLst/>
          </a:prstGeom>
          <a:noFill/>
          <a:ln w="9525" cap="flat" cmpd="sng">
            <a:solidFill>
              <a:schemeClr val="lt1"/>
            </a:solidFill>
            <a:prstDash val="solid"/>
            <a:round/>
            <a:headEnd type="none" w="med" len="med"/>
            <a:tailEnd type="none" w="med" len="med"/>
          </a:ln>
        </p:spPr>
      </p:cxnSp>
      <p:cxnSp>
        <p:nvCxnSpPr>
          <p:cNvPr id="485" name="Google Shape;485;p27"/>
          <p:cNvCxnSpPr>
            <a:cxnSpLocks/>
            <a:stCxn id="482" idx="1"/>
            <a:endCxn id="478" idx="1"/>
          </p:cNvCxnSpPr>
          <p:nvPr/>
        </p:nvCxnSpPr>
        <p:spPr>
          <a:xfrm rot="10800000" flipV="1">
            <a:off x="4014670" y="1314186"/>
            <a:ext cx="41659" cy="638818"/>
          </a:xfrm>
          <a:prstGeom prst="bentConnector3">
            <a:avLst>
              <a:gd name="adj1" fmla="val 648741"/>
            </a:avLst>
          </a:prstGeom>
          <a:noFill/>
          <a:ln w="9525" cap="flat" cmpd="sng">
            <a:solidFill>
              <a:schemeClr val="lt1"/>
            </a:solidFill>
            <a:prstDash val="solid"/>
            <a:round/>
            <a:headEnd type="none" w="med" len="med"/>
            <a:tailEnd type="none" w="med" len="med"/>
          </a:ln>
        </p:spPr>
      </p:cxnSp>
      <p:cxnSp>
        <p:nvCxnSpPr>
          <p:cNvPr id="486" name="Google Shape;486;p27"/>
          <p:cNvCxnSpPr>
            <a:cxnSpLocks/>
            <a:stCxn id="483" idx="1"/>
          </p:cNvCxnSpPr>
          <p:nvPr/>
        </p:nvCxnSpPr>
        <p:spPr>
          <a:xfrm rot="10800000" flipH="1" flipV="1">
            <a:off x="6779204" y="1314186"/>
            <a:ext cx="90837" cy="718670"/>
          </a:xfrm>
          <a:prstGeom prst="bentConnector3">
            <a:avLst>
              <a:gd name="adj1" fmla="val -251660"/>
            </a:avLst>
          </a:prstGeom>
          <a:noFill/>
          <a:ln w="9525" cap="flat" cmpd="sng">
            <a:solidFill>
              <a:schemeClr val="lt1"/>
            </a:solidFill>
            <a:prstDash val="solid"/>
            <a:round/>
            <a:headEnd type="none" w="med" len="med"/>
            <a:tailEnd type="none" w="med" len="med"/>
          </a:ln>
        </p:spPr>
      </p:cxnSp>
      <p:sp>
        <p:nvSpPr>
          <p:cNvPr id="488" name="Google Shape;488;p27"/>
          <p:cNvSpPr/>
          <p:nvPr/>
        </p:nvSpPr>
        <p:spPr>
          <a:xfrm>
            <a:off x="8604449" y="1695291"/>
            <a:ext cx="238733" cy="238031"/>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chemeClr val="accent3">
              <a:lumMod val="20000"/>
              <a:lumOff val="8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9" name="Straight Connector 8">
            <a:extLst>
              <a:ext uri="{FF2B5EF4-FFF2-40B4-BE49-F238E27FC236}">
                <a16:creationId xmlns:a16="http://schemas.microsoft.com/office/drawing/2014/main" id="{421AF2C8-073B-B7E3-3085-130AB3F8ABEF}"/>
              </a:ext>
            </a:extLst>
          </p:cNvPr>
          <p:cNvCxnSpPr>
            <a:cxnSpLocks/>
          </p:cNvCxnSpPr>
          <p:nvPr/>
        </p:nvCxnSpPr>
        <p:spPr>
          <a:xfrm>
            <a:off x="531349" y="1768329"/>
            <a:ext cx="46467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83" name="Google Shape;473;p27">
            <a:extLst>
              <a:ext uri="{FF2B5EF4-FFF2-40B4-BE49-F238E27FC236}">
                <a16:creationId xmlns:a16="http://schemas.microsoft.com/office/drawing/2014/main" id="{400BC766-582B-9A7E-623B-4A18C7BA4027}"/>
              </a:ext>
            </a:extLst>
          </p:cNvPr>
          <p:cNvSpPr txBox="1">
            <a:spLocks/>
          </p:cNvSpPr>
          <p:nvPr/>
        </p:nvSpPr>
        <p:spPr>
          <a:xfrm>
            <a:off x="4112395" y="4161204"/>
            <a:ext cx="1525873" cy="362983"/>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200"/>
              <a:buFont typeface="Advent Pro SemiBold"/>
              <a:buNone/>
              <a:defRPr sz="2000" b="0" i="0" u="none" strike="noStrike" cap="none">
                <a:solidFill>
                  <a:schemeClr val="lt1"/>
                </a:solidFill>
                <a:latin typeface="Advent Pro SemiBold"/>
                <a:ea typeface="Advent Pro SemiBold"/>
                <a:cs typeface="Advent Pro SemiBold"/>
                <a:sym typeface="Advent Pro SemiBold"/>
              </a:defRPr>
            </a:lvl1pPr>
            <a:lvl2pPr marR="0" lvl="1" algn="l" rtl="0">
              <a:lnSpc>
                <a:spcPct val="100000"/>
              </a:lnSpc>
              <a:spcBef>
                <a:spcPts val="0"/>
              </a:spcBef>
              <a:spcAft>
                <a:spcPts val="0"/>
              </a:spcAft>
              <a:buClr>
                <a:srgbClr val="000000"/>
              </a:buClr>
              <a:buSzPts val="1200"/>
              <a:buFont typeface="Advent Pro SemiBold"/>
              <a:buNone/>
              <a:defRPr sz="1200" b="0" i="0" u="none" strike="noStrike" cap="none">
                <a:solidFill>
                  <a:srgbClr val="000000"/>
                </a:solidFill>
                <a:latin typeface="Advent Pro SemiBold"/>
                <a:ea typeface="Advent Pro SemiBold"/>
                <a:cs typeface="Advent Pro SemiBold"/>
                <a:sym typeface="Advent Pro SemiBold"/>
              </a:defRPr>
            </a:lvl2pPr>
            <a:lvl3pPr marR="0" lvl="2" algn="l" rtl="0">
              <a:lnSpc>
                <a:spcPct val="100000"/>
              </a:lnSpc>
              <a:spcBef>
                <a:spcPts val="0"/>
              </a:spcBef>
              <a:spcAft>
                <a:spcPts val="0"/>
              </a:spcAft>
              <a:buClr>
                <a:srgbClr val="000000"/>
              </a:buClr>
              <a:buSzPts val="1200"/>
              <a:buFont typeface="Advent Pro SemiBold"/>
              <a:buNone/>
              <a:defRPr sz="1200" b="0" i="0" u="none" strike="noStrike" cap="none">
                <a:solidFill>
                  <a:srgbClr val="000000"/>
                </a:solidFill>
                <a:latin typeface="Advent Pro SemiBold"/>
                <a:ea typeface="Advent Pro SemiBold"/>
                <a:cs typeface="Advent Pro SemiBold"/>
                <a:sym typeface="Advent Pro SemiBold"/>
              </a:defRPr>
            </a:lvl3pPr>
            <a:lvl4pPr marR="0" lvl="3" algn="l" rtl="0">
              <a:lnSpc>
                <a:spcPct val="100000"/>
              </a:lnSpc>
              <a:spcBef>
                <a:spcPts val="0"/>
              </a:spcBef>
              <a:spcAft>
                <a:spcPts val="0"/>
              </a:spcAft>
              <a:buClr>
                <a:srgbClr val="000000"/>
              </a:buClr>
              <a:buSzPts val="1200"/>
              <a:buFont typeface="Advent Pro SemiBold"/>
              <a:buNone/>
              <a:defRPr sz="1200" b="0" i="0" u="none" strike="noStrike" cap="none">
                <a:solidFill>
                  <a:srgbClr val="000000"/>
                </a:solidFill>
                <a:latin typeface="Advent Pro SemiBold"/>
                <a:ea typeface="Advent Pro SemiBold"/>
                <a:cs typeface="Advent Pro SemiBold"/>
                <a:sym typeface="Advent Pro SemiBold"/>
              </a:defRPr>
            </a:lvl4pPr>
            <a:lvl5pPr marR="0" lvl="4" algn="l" rtl="0">
              <a:lnSpc>
                <a:spcPct val="100000"/>
              </a:lnSpc>
              <a:spcBef>
                <a:spcPts val="0"/>
              </a:spcBef>
              <a:spcAft>
                <a:spcPts val="0"/>
              </a:spcAft>
              <a:buClr>
                <a:srgbClr val="000000"/>
              </a:buClr>
              <a:buSzPts val="1200"/>
              <a:buFont typeface="Advent Pro SemiBold"/>
              <a:buNone/>
              <a:defRPr sz="1200" b="0" i="0" u="none" strike="noStrike" cap="none">
                <a:solidFill>
                  <a:srgbClr val="000000"/>
                </a:solidFill>
                <a:latin typeface="Advent Pro SemiBold"/>
                <a:ea typeface="Advent Pro SemiBold"/>
                <a:cs typeface="Advent Pro SemiBold"/>
                <a:sym typeface="Advent Pro SemiBold"/>
              </a:defRPr>
            </a:lvl5pPr>
            <a:lvl6pPr marR="0" lvl="5" algn="l" rtl="0">
              <a:lnSpc>
                <a:spcPct val="100000"/>
              </a:lnSpc>
              <a:spcBef>
                <a:spcPts val="0"/>
              </a:spcBef>
              <a:spcAft>
                <a:spcPts val="0"/>
              </a:spcAft>
              <a:buClr>
                <a:srgbClr val="000000"/>
              </a:buClr>
              <a:buSzPts val="1200"/>
              <a:buFont typeface="Advent Pro SemiBold"/>
              <a:buNone/>
              <a:defRPr sz="1200" b="0" i="0" u="none" strike="noStrike" cap="none">
                <a:solidFill>
                  <a:srgbClr val="000000"/>
                </a:solidFill>
                <a:latin typeface="Advent Pro SemiBold"/>
                <a:ea typeface="Advent Pro SemiBold"/>
                <a:cs typeface="Advent Pro SemiBold"/>
                <a:sym typeface="Advent Pro SemiBold"/>
              </a:defRPr>
            </a:lvl6pPr>
            <a:lvl7pPr marR="0" lvl="6" algn="l" rtl="0">
              <a:lnSpc>
                <a:spcPct val="100000"/>
              </a:lnSpc>
              <a:spcBef>
                <a:spcPts val="0"/>
              </a:spcBef>
              <a:spcAft>
                <a:spcPts val="0"/>
              </a:spcAft>
              <a:buClr>
                <a:srgbClr val="000000"/>
              </a:buClr>
              <a:buSzPts val="1200"/>
              <a:buFont typeface="Advent Pro SemiBold"/>
              <a:buNone/>
              <a:defRPr sz="1200" b="0" i="0" u="none" strike="noStrike" cap="none">
                <a:solidFill>
                  <a:srgbClr val="000000"/>
                </a:solidFill>
                <a:latin typeface="Advent Pro SemiBold"/>
                <a:ea typeface="Advent Pro SemiBold"/>
                <a:cs typeface="Advent Pro SemiBold"/>
                <a:sym typeface="Advent Pro SemiBold"/>
              </a:defRPr>
            </a:lvl7pPr>
            <a:lvl8pPr marR="0" lvl="7" algn="l" rtl="0">
              <a:lnSpc>
                <a:spcPct val="100000"/>
              </a:lnSpc>
              <a:spcBef>
                <a:spcPts val="0"/>
              </a:spcBef>
              <a:spcAft>
                <a:spcPts val="0"/>
              </a:spcAft>
              <a:buClr>
                <a:srgbClr val="000000"/>
              </a:buClr>
              <a:buSzPts val="1200"/>
              <a:buFont typeface="Advent Pro SemiBold"/>
              <a:buNone/>
              <a:defRPr sz="1200" b="0" i="0" u="none" strike="noStrike" cap="none">
                <a:solidFill>
                  <a:srgbClr val="000000"/>
                </a:solidFill>
                <a:latin typeface="Advent Pro SemiBold"/>
                <a:ea typeface="Advent Pro SemiBold"/>
                <a:cs typeface="Advent Pro SemiBold"/>
                <a:sym typeface="Advent Pro SemiBold"/>
              </a:defRPr>
            </a:lvl8pPr>
            <a:lvl9pPr marR="0" lvl="8" algn="l" rtl="0">
              <a:lnSpc>
                <a:spcPct val="100000"/>
              </a:lnSpc>
              <a:spcBef>
                <a:spcPts val="0"/>
              </a:spcBef>
              <a:spcAft>
                <a:spcPts val="0"/>
              </a:spcAft>
              <a:buClr>
                <a:srgbClr val="000000"/>
              </a:buClr>
              <a:buSzPts val="1200"/>
              <a:buFont typeface="Advent Pro SemiBold"/>
              <a:buNone/>
              <a:defRPr sz="1200" b="0" i="0" u="none" strike="noStrike" cap="none">
                <a:solidFill>
                  <a:srgbClr val="000000"/>
                </a:solidFill>
                <a:latin typeface="Advent Pro SemiBold"/>
                <a:ea typeface="Advent Pro SemiBold"/>
                <a:cs typeface="Advent Pro SemiBold"/>
                <a:sym typeface="Advent Pro SemiBold"/>
              </a:defRPr>
            </a:lvl9pPr>
          </a:lstStyle>
          <a:p>
            <a:r>
              <a:rPr lang="en-US" b="1" dirty="0">
                <a:solidFill>
                  <a:schemeClr val="bg2">
                    <a:lumMod val="10000"/>
                    <a:lumOff val="90000"/>
                  </a:schemeClr>
                </a:solidFill>
              </a:rPr>
              <a:t>CONCLUSION</a:t>
            </a:r>
          </a:p>
        </p:txBody>
      </p:sp>
      <p:sp>
        <p:nvSpPr>
          <p:cNvPr id="84" name="Google Shape;474;p27">
            <a:extLst>
              <a:ext uri="{FF2B5EF4-FFF2-40B4-BE49-F238E27FC236}">
                <a16:creationId xmlns:a16="http://schemas.microsoft.com/office/drawing/2014/main" id="{05FC5A0D-6200-09DB-49B9-FE5D9D03F0BB}"/>
              </a:ext>
            </a:extLst>
          </p:cNvPr>
          <p:cNvSpPr txBox="1">
            <a:spLocks/>
          </p:cNvSpPr>
          <p:nvPr/>
        </p:nvSpPr>
        <p:spPr>
          <a:xfrm>
            <a:off x="996022" y="4123009"/>
            <a:ext cx="1755600" cy="365298"/>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200"/>
              <a:buFont typeface="Advent Pro SemiBold"/>
              <a:buNone/>
              <a:defRPr sz="2000" b="0" i="0" u="none" strike="noStrike" cap="none">
                <a:solidFill>
                  <a:schemeClr val="lt1"/>
                </a:solidFill>
                <a:latin typeface="Advent Pro SemiBold"/>
                <a:ea typeface="Advent Pro SemiBold"/>
                <a:cs typeface="Advent Pro SemiBold"/>
                <a:sym typeface="Advent Pro SemiBold"/>
              </a:defRPr>
            </a:lvl1pPr>
            <a:lvl2pPr marR="0" lvl="1" algn="l" rtl="0">
              <a:lnSpc>
                <a:spcPct val="100000"/>
              </a:lnSpc>
              <a:spcBef>
                <a:spcPts val="0"/>
              </a:spcBef>
              <a:spcAft>
                <a:spcPts val="0"/>
              </a:spcAft>
              <a:buClr>
                <a:srgbClr val="000000"/>
              </a:buClr>
              <a:buSzPts val="1200"/>
              <a:buFont typeface="Advent Pro SemiBold"/>
              <a:buNone/>
              <a:defRPr sz="1200" b="0" i="0" u="none" strike="noStrike" cap="none">
                <a:solidFill>
                  <a:srgbClr val="000000"/>
                </a:solidFill>
                <a:latin typeface="Advent Pro SemiBold"/>
                <a:ea typeface="Advent Pro SemiBold"/>
                <a:cs typeface="Advent Pro SemiBold"/>
                <a:sym typeface="Advent Pro SemiBold"/>
              </a:defRPr>
            </a:lvl2pPr>
            <a:lvl3pPr marR="0" lvl="2" algn="l" rtl="0">
              <a:lnSpc>
                <a:spcPct val="100000"/>
              </a:lnSpc>
              <a:spcBef>
                <a:spcPts val="0"/>
              </a:spcBef>
              <a:spcAft>
                <a:spcPts val="0"/>
              </a:spcAft>
              <a:buClr>
                <a:srgbClr val="000000"/>
              </a:buClr>
              <a:buSzPts val="1200"/>
              <a:buFont typeface="Advent Pro SemiBold"/>
              <a:buNone/>
              <a:defRPr sz="1200" b="0" i="0" u="none" strike="noStrike" cap="none">
                <a:solidFill>
                  <a:srgbClr val="000000"/>
                </a:solidFill>
                <a:latin typeface="Advent Pro SemiBold"/>
                <a:ea typeface="Advent Pro SemiBold"/>
                <a:cs typeface="Advent Pro SemiBold"/>
                <a:sym typeface="Advent Pro SemiBold"/>
              </a:defRPr>
            </a:lvl3pPr>
            <a:lvl4pPr marR="0" lvl="3" algn="l" rtl="0">
              <a:lnSpc>
                <a:spcPct val="100000"/>
              </a:lnSpc>
              <a:spcBef>
                <a:spcPts val="0"/>
              </a:spcBef>
              <a:spcAft>
                <a:spcPts val="0"/>
              </a:spcAft>
              <a:buClr>
                <a:srgbClr val="000000"/>
              </a:buClr>
              <a:buSzPts val="1200"/>
              <a:buFont typeface="Advent Pro SemiBold"/>
              <a:buNone/>
              <a:defRPr sz="1200" b="0" i="0" u="none" strike="noStrike" cap="none">
                <a:solidFill>
                  <a:srgbClr val="000000"/>
                </a:solidFill>
                <a:latin typeface="Advent Pro SemiBold"/>
                <a:ea typeface="Advent Pro SemiBold"/>
                <a:cs typeface="Advent Pro SemiBold"/>
                <a:sym typeface="Advent Pro SemiBold"/>
              </a:defRPr>
            </a:lvl4pPr>
            <a:lvl5pPr marR="0" lvl="4" algn="l" rtl="0">
              <a:lnSpc>
                <a:spcPct val="100000"/>
              </a:lnSpc>
              <a:spcBef>
                <a:spcPts val="0"/>
              </a:spcBef>
              <a:spcAft>
                <a:spcPts val="0"/>
              </a:spcAft>
              <a:buClr>
                <a:srgbClr val="000000"/>
              </a:buClr>
              <a:buSzPts val="1200"/>
              <a:buFont typeface="Advent Pro SemiBold"/>
              <a:buNone/>
              <a:defRPr sz="1200" b="0" i="0" u="none" strike="noStrike" cap="none">
                <a:solidFill>
                  <a:srgbClr val="000000"/>
                </a:solidFill>
                <a:latin typeface="Advent Pro SemiBold"/>
                <a:ea typeface="Advent Pro SemiBold"/>
                <a:cs typeface="Advent Pro SemiBold"/>
                <a:sym typeface="Advent Pro SemiBold"/>
              </a:defRPr>
            </a:lvl5pPr>
            <a:lvl6pPr marR="0" lvl="5" algn="l" rtl="0">
              <a:lnSpc>
                <a:spcPct val="100000"/>
              </a:lnSpc>
              <a:spcBef>
                <a:spcPts val="0"/>
              </a:spcBef>
              <a:spcAft>
                <a:spcPts val="0"/>
              </a:spcAft>
              <a:buClr>
                <a:srgbClr val="000000"/>
              </a:buClr>
              <a:buSzPts val="1200"/>
              <a:buFont typeface="Advent Pro SemiBold"/>
              <a:buNone/>
              <a:defRPr sz="1200" b="0" i="0" u="none" strike="noStrike" cap="none">
                <a:solidFill>
                  <a:srgbClr val="000000"/>
                </a:solidFill>
                <a:latin typeface="Advent Pro SemiBold"/>
                <a:ea typeface="Advent Pro SemiBold"/>
                <a:cs typeface="Advent Pro SemiBold"/>
                <a:sym typeface="Advent Pro SemiBold"/>
              </a:defRPr>
            </a:lvl6pPr>
            <a:lvl7pPr marR="0" lvl="6" algn="l" rtl="0">
              <a:lnSpc>
                <a:spcPct val="100000"/>
              </a:lnSpc>
              <a:spcBef>
                <a:spcPts val="0"/>
              </a:spcBef>
              <a:spcAft>
                <a:spcPts val="0"/>
              </a:spcAft>
              <a:buClr>
                <a:srgbClr val="000000"/>
              </a:buClr>
              <a:buSzPts val="1200"/>
              <a:buFont typeface="Advent Pro SemiBold"/>
              <a:buNone/>
              <a:defRPr sz="1200" b="0" i="0" u="none" strike="noStrike" cap="none">
                <a:solidFill>
                  <a:srgbClr val="000000"/>
                </a:solidFill>
                <a:latin typeface="Advent Pro SemiBold"/>
                <a:ea typeface="Advent Pro SemiBold"/>
                <a:cs typeface="Advent Pro SemiBold"/>
                <a:sym typeface="Advent Pro SemiBold"/>
              </a:defRPr>
            </a:lvl7pPr>
            <a:lvl8pPr marR="0" lvl="7" algn="l" rtl="0">
              <a:lnSpc>
                <a:spcPct val="100000"/>
              </a:lnSpc>
              <a:spcBef>
                <a:spcPts val="0"/>
              </a:spcBef>
              <a:spcAft>
                <a:spcPts val="0"/>
              </a:spcAft>
              <a:buClr>
                <a:srgbClr val="000000"/>
              </a:buClr>
              <a:buSzPts val="1200"/>
              <a:buFont typeface="Advent Pro SemiBold"/>
              <a:buNone/>
              <a:defRPr sz="1200" b="0" i="0" u="none" strike="noStrike" cap="none">
                <a:solidFill>
                  <a:srgbClr val="000000"/>
                </a:solidFill>
                <a:latin typeface="Advent Pro SemiBold"/>
                <a:ea typeface="Advent Pro SemiBold"/>
                <a:cs typeface="Advent Pro SemiBold"/>
                <a:sym typeface="Advent Pro SemiBold"/>
              </a:defRPr>
            </a:lvl8pPr>
            <a:lvl9pPr marR="0" lvl="8" algn="l" rtl="0">
              <a:lnSpc>
                <a:spcPct val="100000"/>
              </a:lnSpc>
              <a:spcBef>
                <a:spcPts val="0"/>
              </a:spcBef>
              <a:spcAft>
                <a:spcPts val="0"/>
              </a:spcAft>
              <a:buClr>
                <a:srgbClr val="000000"/>
              </a:buClr>
              <a:buSzPts val="1200"/>
              <a:buFont typeface="Advent Pro SemiBold"/>
              <a:buNone/>
              <a:defRPr sz="1200" b="0" i="0" u="none" strike="noStrike" cap="none">
                <a:solidFill>
                  <a:srgbClr val="000000"/>
                </a:solidFill>
                <a:latin typeface="Advent Pro SemiBold"/>
                <a:ea typeface="Advent Pro SemiBold"/>
                <a:cs typeface="Advent Pro SemiBold"/>
                <a:sym typeface="Advent Pro SemiBold"/>
              </a:defRPr>
            </a:lvl9pPr>
          </a:lstStyle>
          <a:p>
            <a:r>
              <a:rPr lang="en-US" b="1" dirty="0">
                <a:solidFill>
                  <a:srgbClr val="FFFFFF"/>
                </a:solidFill>
              </a:rPr>
              <a:t>RESULTS</a:t>
            </a:r>
          </a:p>
        </p:txBody>
      </p:sp>
      <p:sp>
        <p:nvSpPr>
          <p:cNvPr id="85" name="Google Shape;476;p27">
            <a:extLst>
              <a:ext uri="{FF2B5EF4-FFF2-40B4-BE49-F238E27FC236}">
                <a16:creationId xmlns:a16="http://schemas.microsoft.com/office/drawing/2014/main" id="{6BCCFDEE-C31F-34FA-AF4E-0F54AC019A62}"/>
              </a:ext>
            </a:extLst>
          </p:cNvPr>
          <p:cNvSpPr txBox="1">
            <a:spLocks/>
          </p:cNvSpPr>
          <p:nvPr/>
        </p:nvSpPr>
        <p:spPr>
          <a:xfrm>
            <a:off x="971169" y="3720997"/>
            <a:ext cx="824100" cy="30885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4800"/>
              <a:buFont typeface="Share Tech"/>
              <a:buNone/>
              <a:defRPr sz="4800" b="0" i="0" u="none" strike="noStrike" cap="none">
                <a:solidFill>
                  <a:schemeClr val="accent2"/>
                </a:solidFill>
                <a:latin typeface="Share Tech"/>
                <a:ea typeface="Share Tech"/>
                <a:cs typeface="Share Tech"/>
                <a:sym typeface="Share Tech"/>
              </a:defRPr>
            </a:lvl1pPr>
            <a:lvl2pPr marR="0" lvl="1"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2pPr>
            <a:lvl3pPr marR="0" lvl="2"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3pPr>
            <a:lvl4pPr marR="0" lvl="3"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4pPr>
            <a:lvl5pPr marR="0" lvl="4"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5pPr>
            <a:lvl6pPr marR="0" lvl="5"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6pPr>
            <a:lvl7pPr marR="0" lvl="6"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7pPr>
            <a:lvl8pPr marR="0" lvl="7"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8pPr>
            <a:lvl9pPr marR="0" lvl="8"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9pPr>
          </a:lstStyle>
          <a:p>
            <a:r>
              <a:rPr lang="en" sz="2000" dirty="0">
                <a:solidFill>
                  <a:schemeClr val="bg1">
                    <a:lumMod val="95000"/>
                  </a:schemeClr>
                </a:solidFill>
              </a:rPr>
              <a:t>4</a:t>
            </a:r>
            <a:endParaRPr lang="en" sz="2800" dirty="0">
              <a:solidFill>
                <a:schemeClr val="bg1">
                  <a:lumMod val="95000"/>
                </a:schemeClr>
              </a:solidFill>
            </a:endParaRPr>
          </a:p>
        </p:txBody>
      </p:sp>
      <p:sp>
        <p:nvSpPr>
          <p:cNvPr id="86" name="Google Shape;478;p27">
            <a:extLst>
              <a:ext uri="{FF2B5EF4-FFF2-40B4-BE49-F238E27FC236}">
                <a16:creationId xmlns:a16="http://schemas.microsoft.com/office/drawing/2014/main" id="{9628A44A-D8B2-850D-9117-4412F0E42443}"/>
              </a:ext>
            </a:extLst>
          </p:cNvPr>
          <p:cNvSpPr txBox="1">
            <a:spLocks/>
          </p:cNvSpPr>
          <p:nvPr/>
        </p:nvSpPr>
        <p:spPr>
          <a:xfrm>
            <a:off x="4070737" y="3725220"/>
            <a:ext cx="1753800" cy="577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4800"/>
              <a:buFont typeface="Share Tech"/>
              <a:buNone/>
              <a:defRPr sz="4800" b="0" i="0" u="none" strike="noStrike" cap="none">
                <a:solidFill>
                  <a:schemeClr val="accent3"/>
                </a:solidFill>
                <a:latin typeface="Share Tech"/>
                <a:ea typeface="Share Tech"/>
                <a:cs typeface="Share Tech"/>
                <a:sym typeface="Share Tech"/>
              </a:defRPr>
            </a:lvl1pPr>
            <a:lvl2pPr marR="0" lvl="1"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2pPr>
            <a:lvl3pPr marR="0" lvl="2"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3pPr>
            <a:lvl4pPr marR="0" lvl="3"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4pPr>
            <a:lvl5pPr marR="0" lvl="4"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5pPr>
            <a:lvl6pPr marR="0" lvl="5"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6pPr>
            <a:lvl7pPr marR="0" lvl="6"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7pPr>
            <a:lvl8pPr marR="0" lvl="7"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8pPr>
            <a:lvl9pPr marR="0" lvl="8"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9pPr>
          </a:lstStyle>
          <a:p>
            <a:r>
              <a:rPr lang="en" sz="2000" dirty="0">
                <a:solidFill>
                  <a:schemeClr val="bg1">
                    <a:lumMod val="95000"/>
                  </a:schemeClr>
                </a:solidFill>
              </a:rPr>
              <a:t>5</a:t>
            </a:r>
            <a:endParaRPr lang="en" dirty="0">
              <a:solidFill>
                <a:schemeClr val="bg1">
                  <a:lumMod val="95000"/>
                </a:schemeClr>
              </a:solidFill>
            </a:endParaRPr>
          </a:p>
        </p:txBody>
      </p:sp>
      <p:sp>
        <p:nvSpPr>
          <p:cNvPr id="87" name="Google Shape;480;p27">
            <a:extLst>
              <a:ext uri="{FF2B5EF4-FFF2-40B4-BE49-F238E27FC236}">
                <a16:creationId xmlns:a16="http://schemas.microsoft.com/office/drawing/2014/main" id="{2DB5D995-47F0-FFD8-A7FF-38C58FE9DCAE}"/>
              </a:ext>
            </a:extLst>
          </p:cNvPr>
          <p:cNvSpPr txBox="1">
            <a:spLocks/>
          </p:cNvSpPr>
          <p:nvPr/>
        </p:nvSpPr>
        <p:spPr>
          <a:xfrm>
            <a:off x="6914918" y="3561644"/>
            <a:ext cx="1753800" cy="44333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4800"/>
              <a:buFont typeface="Share Tech"/>
              <a:buNone/>
              <a:defRPr sz="4800" b="0" i="0" u="none" strike="noStrike" cap="none">
                <a:solidFill>
                  <a:schemeClr val="accent1"/>
                </a:solidFill>
                <a:latin typeface="Share Tech"/>
                <a:ea typeface="Share Tech"/>
                <a:cs typeface="Share Tech"/>
                <a:sym typeface="Share Tech"/>
              </a:defRPr>
            </a:lvl1pPr>
            <a:lvl2pPr marR="0" lvl="1"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2pPr>
            <a:lvl3pPr marR="0" lvl="2"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3pPr>
            <a:lvl4pPr marR="0" lvl="3"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4pPr>
            <a:lvl5pPr marR="0" lvl="4"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5pPr>
            <a:lvl6pPr marR="0" lvl="5"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6pPr>
            <a:lvl7pPr marR="0" lvl="6"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7pPr>
            <a:lvl8pPr marR="0" lvl="7"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8pPr>
            <a:lvl9pPr marR="0" lvl="8"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9pPr>
          </a:lstStyle>
          <a:p>
            <a:r>
              <a:rPr lang="en" sz="2000" dirty="0">
                <a:solidFill>
                  <a:srgbClr val="FFC2AB"/>
                </a:solidFill>
              </a:rPr>
              <a:t>6</a:t>
            </a:r>
          </a:p>
        </p:txBody>
      </p:sp>
      <p:sp>
        <p:nvSpPr>
          <p:cNvPr id="88" name="Google Shape;481;p27">
            <a:extLst>
              <a:ext uri="{FF2B5EF4-FFF2-40B4-BE49-F238E27FC236}">
                <a16:creationId xmlns:a16="http://schemas.microsoft.com/office/drawing/2014/main" id="{70BB4DC4-EA5B-889F-32D2-5760954FE0D7}"/>
              </a:ext>
            </a:extLst>
          </p:cNvPr>
          <p:cNvSpPr/>
          <p:nvPr/>
        </p:nvSpPr>
        <p:spPr>
          <a:xfrm>
            <a:off x="996022" y="3144384"/>
            <a:ext cx="531926" cy="483453"/>
          </a:xfrm>
          <a:prstGeom prst="rect">
            <a:avLst/>
          </a:prstGeom>
          <a:solidFill>
            <a:schemeClr val="bg1">
              <a:lumMod val="9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9" name="Google Shape;482;p27">
            <a:extLst>
              <a:ext uri="{FF2B5EF4-FFF2-40B4-BE49-F238E27FC236}">
                <a16:creationId xmlns:a16="http://schemas.microsoft.com/office/drawing/2014/main" id="{A633109F-51D8-3471-E12A-9B699C4B809F}"/>
              </a:ext>
            </a:extLst>
          </p:cNvPr>
          <p:cNvSpPr/>
          <p:nvPr/>
        </p:nvSpPr>
        <p:spPr>
          <a:xfrm>
            <a:off x="4112396" y="3153634"/>
            <a:ext cx="526863" cy="443335"/>
          </a:xfrm>
          <a:prstGeom prst="rect">
            <a:avLst/>
          </a:prstGeom>
          <a:solidFill>
            <a:schemeClr val="tx1">
              <a:lumMod val="20000"/>
              <a:lumOff val="8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483;p27">
            <a:extLst>
              <a:ext uri="{FF2B5EF4-FFF2-40B4-BE49-F238E27FC236}">
                <a16:creationId xmlns:a16="http://schemas.microsoft.com/office/drawing/2014/main" id="{40FCE797-6AD6-6917-4A54-8EB79CFC0DCF}"/>
              </a:ext>
            </a:extLst>
          </p:cNvPr>
          <p:cNvSpPr/>
          <p:nvPr/>
        </p:nvSpPr>
        <p:spPr>
          <a:xfrm>
            <a:off x="6835273" y="3153634"/>
            <a:ext cx="526863" cy="443335"/>
          </a:xfrm>
          <a:prstGeom prst="rect">
            <a:avLst/>
          </a:prstGeom>
          <a:solidFill>
            <a:schemeClr val="accent3">
              <a:lumMod val="60000"/>
              <a:lumOff val="4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cxnSp>
        <p:nvCxnSpPr>
          <p:cNvPr id="91" name="Google Shape;484;p27">
            <a:extLst>
              <a:ext uri="{FF2B5EF4-FFF2-40B4-BE49-F238E27FC236}">
                <a16:creationId xmlns:a16="http://schemas.microsoft.com/office/drawing/2014/main" id="{5F4B95C0-4330-D8BF-1F1D-71C65A4D3F54}"/>
              </a:ext>
            </a:extLst>
          </p:cNvPr>
          <p:cNvCxnSpPr>
            <a:cxnSpLocks/>
            <a:stCxn id="88" idx="1"/>
          </p:cNvCxnSpPr>
          <p:nvPr/>
        </p:nvCxnSpPr>
        <p:spPr>
          <a:xfrm rot="10800000" flipV="1">
            <a:off x="587418" y="3386111"/>
            <a:ext cx="408605" cy="443334"/>
          </a:xfrm>
          <a:prstGeom prst="bentConnector2">
            <a:avLst/>
          </a:prstGeom>
          <a:noFill/>
          <a:ln w="9525" cap="flat" cmpd="sng">
            <a:solidFill>
              <a:schemeClr val="lt1"/>
            </a:solidFill>
            <a:prstDash val="solid"/>
            <a:round/>
            <a:headEnd type="none" w="med" len="med"/>
            <a:tailEnd type="none" w="med" len="med"/>
          </a:ln>
        </p:spPr>
      </p:cxnSp>
      <p:cxnSp>
        <p:nvCxnSpPr>
          <p:cNvPr id="92" name="Google Shape;485;p27">
            <a:extLst>
              <a:ext uri="{FF2B5EF4-FFF2-40B4-BE49-F238E27FC236}">
                <a16:creationId xmlns:a16="http://schemas.microsoft.com/office/drawing/2014/main" id="{48727038-A222-98DC-6325-9AF87415BE57}"/>
              </a:ext>
            </a:extLst>
          </p:cNvPr>
          <p:cNvCxnSpPr>
            <a:cxnSpLocks/>
            <a:stCxn id="89" idx="1"/>
            <a:endCxn id="86" idx="1"/>
          </p:cNvCxnSpPr>
          <p:nvPr/>
        </p:nvCxnSpPr>
        <p:spPr>
          <a:xfrm rot="10800000" flipV="1">
            <a:off x="4070738" y="3375302"/>
            <a:ext cx="41659" cy="638818"/>
          </a:xfrm>
          <a:prstGeom prst="bentConnector3">
            <a:avLst>
              <a:gd name="adj1" fmla="val 648741"/>
            </a:avLst>
          </a:prstGeom>
          <a:noFill/>
          <a:ln w="9525" cap="flat" cmpd="sng">
            <a:solidFill>
              <a:schemeClr val="lt1"/>
            </a:solidFill>
            <a:prstDash val="solid"/>
            <a:round/>
            <a:headEnd type="none" w="med" len="med"/>
            <a:tailEnd type="none" w="med" len="med"/>
          </a:ln>
        </p:spPr>
      </p:cxnSp>
      <p:cxnSp>
        <p:nvCxnSpPr>
          <p:cNvPr id="93" name="Google Shape;486;p27">
            <a:extLst>
              <a:ext uri="{FF2B5EF4-FFF2-40B4-BE49-F238E27FC236}">
                <a16:creationId xmlns:a16="http://schemas.microsoft.com/office/drawing/2014/main" id="{D6D38865-2639-C4DF-882F-74F14FFBAFA0}"/>
              </a:ext>
            </a:extLst>
          </p:cNvPr>
          <p:cNvCxnSpPr>
            <a:cxnSpLocks/>
            <a:stCxn id="90" idx="1"/>
          </p:cNvCxnSpPr>
          <p:nvPr/>
        </p:nvCxnSpPr>
        <p:spPr>
          <a:xfrm rot="10800000" flipH="1" flipV="1">
            <a:off x="6835272" y="3375302"/>
            <a:ext cx="90837" cy="718670"/>
          </a:xfrm>
          <a:prstGeom prst="bentConnector3">
            <a:avLst>
              <a:gd name="adj1" fmla="val -251660"/>
            </a:avLst>
          </a:prstGeom>
          <a:noFill/>
          <a:ln w="9525" cap="flat" cmpd="sng">
            <a:solidFill>
              <a:schemeClr val="lt1"/>
            </a:solidFill>
            <a:prstDash val="solid"/>
            <a:round/>
            <a:headEnd type="none" w="med" len="med"/>
            <a:tailEnd type="none" w="med" len="med"/>
          </a:ln>
        </p:spPr>
      </p:cxnSp>
      <p:sp>
        <p:nvSpPr>
          <p:cNvPr id="94" name="Google Shape;488;p27">
            <a:extLst>
              <a:ext uri="{FF2B5EF4-FFF2-40B4-BE49-F238E27FC236}">
                <a16:creationId xmlns:a16="http://schemas.microsoft.com/office/drawing/2014/main" id="{2ECF0839-3225-C400-83EE-497570D1B493}"/>
              </a:ext>
            </a:extLst>
          </p:cNvPr>
          <p:cNvSpPr/>
          <p:nvPr/>
        </p:nvSpPr>
        <p:spPr>
          <a:xfrm>
            <a:off x="8313108" y="4765632"/>
            <a:ext cx="238733" cy="238031"/>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6" name="Google Shape;490;p27">
            <a:extLst>
              <a:ext uri="{FF2B5EF4-FFF2-40B4-BE49-F238E27FC236}">
                <a16:creationId xmlns:a16="http://schemas.microsoft.com/office/drawing/2014/main" id="{D57936F1-211D-D2C2-1E67-E9458AB1E57D}"/>
              </a:ext>
            </a:extLst>
          </p:cNvPr>
          <p:cNvGrpSpPr/>
          <p:nvPr/>
        </p:nvGrpSpPr>
        <p:grpSpPr>
          <a:xfrm>
            <a:off x="2964289" y="3110099"/>
            <a:ext cx="390031" cy="412050"/>
            <a:chOff x="3095745" y="3805393"/>
            <a:chExt cx="352840" cy="354717"/>
          </a:xfrm>
        </p:grpSpPr>
        <p:sp>
          <p:nvSpPr>
            <p:cNvPr id="97" name="Google Shape;491;p27">
              <a:extLst>
                <a:ext uri="{FF2B5EF4-FFF2-40B4-BE49-F238E27FC236}">
                  <a16:creationId xmlns:a16="http://schemas.microsoft.com/office/drawing/2014/main" id="{00F6851E-36C7-BBB3-DE2B-435C821435C0}"/>
                </a:ext>
              </a:extLst>
            </p:cNvPr>
            <p:cNvSpPr/>
            <p:nvPr/>
          </p:nvSpPr>
          <p:spPr>
            <a:xfrm>
              <a:off x="3095745" y="3805393"/>
              <a:ext cx="272093" cy="271711"/>
            </a:xfrm>
            <a:custGeom>
              <a:avLst/>
              <a:gdLst/>
              <a:ahLst/>
              <a:cxnLst/>
              <a:rect l="l" t="t" r="r" b="b"/>
              <a:pathLst>
                <a:path w="8549" h="8537" extrusionOk="0">
                  <a:moveTo>
                    <a:pt x="4025" y="0"/>
                  </a:moveTo>
                  <a:cubicBezTo>
                    <a:pt x="3763" y="0"/>
                    <a:pt x="3525" y="179"/>
                    <a:pt x="3489" y="441"/>
                  </a:cubicBezTo>
                  <a:lnTo>
                    <a:pt x="3322" y="1262"/>
                  </a:lnTo>
                  <a:cubicBezTo>
                    <a:pt x="3155" y="1322"/>
                    <a:pt x="2977" y="1381"/>
                    <a:pt x="2834" y="1465"/>
                  </a:cubicBezTo>
                  <a:lnTo>
                    <a:pt x="2132" y="1012"/>
                  </a:lnTo>
                  <a:cubicBezTo>
                    <a:pt x="2036" y="947"/>
                    <a:pt x="1929" y="915"/>
                    <a:pt x="1825" y="915"/>
                  </a:cubicBezTo>
                  <a:cubicBezTo>
                    <a:pt x="1683" y="915"/>
                    <a:pt x="1544" y="974"/>
                    <a:pt x="1441" y="1084"/>
                  </a:cubicBezTo>
                  <a:lnTo>
                    <a:pt x="1084" y="1441"/>
                  </a:lnTo>
                  <a:cubicBezTo>
                    <a:pt x="905" y="1619"/>
                    <a:pt x="881" y="1917"/>
                    <a:pt x="1012" y="2119"/>
                  </a:cubicBezTo>
                  <a:lnTo>
                    <a:pt x="1477" y="2822"/>
                  </a:lnTo>
                  <a:cubicBezTo>
                    <a:pt x="1381" y="2989"/>
                    <a:pt x="1322" y="3155"/>
                    <a:pt x="1262" y="3310"/>
                  </a:cubicBezTo>
                  <a:lnTo>
                    <a:pt x="453" y="3477"/>
                  </a:lnTo>
                  <a:cubicBezTo>
                    <a:pt x="191" y="3524"/>
                    <a:pt x="0" y="3763"/>
                    <a:pt x="0" y="4013"/>
                  </a:cubicBezTo>
                  <a:lnTo>
                    <a:pt x="0" y="4525"/>
                  </a:lnTo>
                  <a:cubicBezTo>
                    <a:pt x="0" y="4775"/>
                    <a:pt x="179" y="5013"/>
                    <a:pt x="453" y="5060"/>
                  </a:cubicBezTo>
                  <a:lnTo>
                    <a:pt x="1262" y="5215"/>
                  </a:lnTo>
                  <a:cubicBezTo>
                    <a:pt x="1322" y="5382"/>
                    <a:pt x="1381" y="5560"/>
                    <a:pt x="1477" y="5715"/>
                  </a:cubicBezTo>
                  <a:lnTo>
                    <a:pt x="1012" y="6406"/>
                  </a:lnTo>
                  <a:cubicBezTo>
                    <a:pt x="869" y="6632"/>
                    <a:pt x="893" y="6918"/>
                    <a:pt x="1084" y="7096"/>
                  </a:cubicBezTo>
                  <a:lnTo>
                    <a:pt x="1441" y="7453"/>
                  </a:lnTo>
                  <a:cubicBezTo>
                    <a:pt x="1544" y="7557"/>
                    <a:pt x="1687" y="7608"/>
                    <a:pt x="1830" y="7608"/>
                  </a:cubicBezTo>
                  <a:cubicBezTo>
                    <a:pt x="1935" y="7608"/>
                    <a:pt x="2041" y="7580"/>
                    <a:pt x="2132" y="7525"/>
                  </a:cubicBezTo>
                  <a:lnTo>
                    <a:pt x="2834" y="7061"/>
                  </a:lnTo>
                  <a:cubicBezTo>
                    <a:pt x="2989" y="7156"/>
                    <a:pt x="3155" y="7215"/>
                    <a:pt x="3322" y="7275"/>
                  </a:cubicBezTo>
                  <a:lnTo>
                    <a:pt x="3489" y="8096"/>
                  </a:lnTo>
                  <a:cubicBezTo>
                    <a:pt x="3525" y="8346"/>
                    <a:pt x="3763" y="8537"/>
                    <a:pt x="4025" y="8537"/>
                  </a:cubicBezTo>
                  <a:lnTo>
                    <a:pt x="4525" y="8537"/>
                  </a:lnTo>
                  <a:cubicBezTo>
                    <a:pt x="4775" y="8537"/>
                    <a:pt x="5013" y="8358"/>
                    <a:pt x="5060" y="8096"/>
                  </a:cubicBezTo>
                  <a:lnTo>
                    <a:pt x="5227" y="7275"/>
                  </a:lnTo>
                  <a:cubicBezTo>
                    <a:pt x="5358" y="7227"/>
                    <a:pt x="5489" y="7180"/>
                    <a:pt x="5632" y="7120"/>
                  </a:cubicBezTo>
                  <a:cubicBezTo>
                    <a:pt x="5692" y="7084"/>
                    <a:pt x="5727" y="6977"/>
                    <a:pt x="5692" y="6894"/>
                  </a:cubicBezTo>
                  <a:cubicBezTo>
                    <a:pt x="5655" y="6821"/>
                    <a:pt x="5584" y="6790"/>
                    <a:pt x="5515" y="6790"/>
                  </a:cubicBezTo>
                  <a:cubicBezTo>
                    <a:pt x="5494" y="6790"/>
                    <a:pt x="5473" y="6793"/>
                    <a:pt x="5453" y="6799"/>
                  </a:cubicBezTo>
                  <a:cubicBezTo>
                    <a:pt x="5299" y="6870"/>
                    <a:pt x="5156" y="6918"/>
                    <a:pt x="5001" y="6965"/>
                  </a:cubicBezTo>
                  <a:cubicBezTo>
                    <a:pt x="4941" y="6977"/>
                    <a:pt x="4882" y="7037"/>
                    <a:pt x="4882" y="7096"/>
                  </a:cubicBezTo>
                  <a:lnTo>
                    <a:pt x="4703" y="8025"/>
                  </a:lnTo>
                  <a:cubicBezTo>
                    <a:pt x="4691" y="8108"/>
                    <a:pt x="4596" y="8180"/>
                    <a:pt x="4513" y="8180"/>
                  </a:cubicBezTo>
                  <a:lnTo>
                    <a:pt x="4001" y="8180"/>
                  </a:lnTo>
                  <a:cubicBezTo>
                    <a:pt x="3917" y="8180"/>
                    <a:pt x="3822" y="8120"/>
                    <a:pt x="3810" y="8025"/>
                  </a:cubicBezTo>
                  <a:lnTo>
                    <a:pt x="3632" y="7096"/>
                  </a:lnTo>
                  <a:cubicBezTo>
                    <a:pt x="3620" y="7037"/>
                    <a:pt x="3572" y="6977"/>
                    <a:pt x="3513" y="6965"/>
                  </a:cubicBezTo>
                  <a:cubicBezTo>
                    <a:pt x="3310" y="6906"/>
                    <a:pt x="3096" y="6811"/>
                    <a:pt x="2905" y="6703"/>
                  </a:cubicBezTo>
                  <a:cubicBezTo>
                    <a:pt x="2876" y="6691"/>
                    <a:pt x="2843" y="6686"/>
                    <a:pt x="2812" y="6686"/>
                  </a:cubicBezTo>
                  <a:cubicBezTo>
                    <a:pt x="2780" y="6686"/>
                    <a:pt x="2751" y="6691"/>
                    <a:pt x="2727" y="6703"/>
                  </a:cubicBezTo>
                  <a:lnTo>
                    <a:pt x="1941" y="7227"/>
                  </a:lnTo>
                  <a:cubicBezTo>
                    <a:pt x="1904" y="7249"/>
                    <a:pt x="1864" y="7260"/>
                    <a:pt x="1824" y="7260"/>
                  </a:cubicBezTo>
                  <a:cubicBezTo>
                    <a:pt x="1774" y="7260"/>
                    <a:pt x="1725" y="7243"/>
                    <a:pt x="1679" y="7203"/>
                  </a:cubicBezTo>
                  <a:lnTo>
                    <a:pt x="1322" y="6846"/>
                  </a:lnTo>
                  <a:cubicBezTo>
                    <a:pt x="1262" y="6787"/>
                    <a:pt x="1250" y="6680"/>
                    <a:pt x="1298" y="6584"/>
                  </a:cubicBezTo>
                  <a:lnTo>
                    <a:pt x="1822" y="5799"/>
                  </a:lnTo>
                  <a:cubicBezTo>
                    <a:pt x="1846" y="5739"/>
                    <a:pt x="1858" y="5679"/>
                    <a:pt x="1822" y="5620"/>
                  </a:cubicBezTo>
                  <a:cubicBezTo>
                    <a:pt x="1715" y="5429"/>
                    <a:pt x="1620" y="5215"/>
                    <a:pt x="1560" y="5013"/>
                  </a:cubicBezTo>
                  <a:cubicBezTo>
                    <a:pt x="1548" y="4953"/>
                    <a:pt x="1489" y="4894"/>
                    <a:pt x="1429" y="4894"/>
                  </a:cubicBezTo>
                  <a:lnTo>
                    <a:pt x="512" y="4715"/>
                  </a:lnTo>
                  <a:cubicBezTo>
                    <a:pt x="417" y="4703"/>
                    <a:pt x="346" y="4608"/>
                    <a:pt x="346" y="4525"/>
                  </a:cubicBezTo>
                  <a:lnTo>
                    <a:pt x="346" y="4013"/>
                  </a:lnTo>
                  <a:cubicBezTo>
                    <a:pt x="346" y="3929"/>
                    <a:pt x="405" y="3834"/>
                    <a:pt x="512" y="3822"/>
                  </a:cubicBezTo>
                  <a:lnTo>
                    <a:pt x="1429" y="3643"/>
                  </a:lnTo>
                  <a:cubicBezTo>
                    <a:pt x="1489" y="3632"/>
                    <a:pt x="1548" y="3584"/>
                    <a:pt x="1560" y="3524"/>
                  </a:cubicBezTo>
                  <a:cubicBezTo>
                    <a:pt x="1620" y="3322"/>
                    <a:pt x="1715" y="3108"/>
                    <a:pt x="1822" y="2917"/>
                  </a:cubicBezTo>
                  <a:cubicBezTo>
                    <a:pt x="1846" y="2858"/>
                    <a:pt x="1846" y="2786"/>
                    <a:pt x="1822" y="2739"/>
                  </a:cubicBezTo>
                  <a:lnTo>
                    <a:pt x="1298" y="1941"/>
                  </a:lnTo>
                  <a:cubicBezTo>
                    <a:pt x="1250" y="1869"/>
                    <a:pt x="1250" y="1762"/>
                    <a:pt x="1322" y="1691"/>
                  </a:cubicBezTo>
                  <a:lnTo>
                    <a:pt x="1679" y="1334"/>
                  </a:lnTo>
                  <a:cubicBezTo>
                    <a:pt x="1714" y="1299"/>
                    <a:pt x="1765" y="1280"/>
                    <a:pt x="1820" y="1280"/>
                  </a:cubicBezTo>
                  <a:cubicBezTo>
                    <a:pt x="1859" y="1280"/>
                    <a:pt x="1901" y="1290"/>
                    <a:pt x="1941" y="1310"/>
                  </a:cubicBezTo>
                  <a:lnTo>
                    <a:pt x="2727" y="1822"/>
                  </a:lnTo>
                  <a:cubicBezTo>
                    <a:pt x="2759" y="1841"/>
                    <a:pt x="2791" y="1853"/>
                    <a:pt x="2822" y="1853"/>
                  </a:cubicBezTo>
                  <a:cubicBezTo>
                    <a:pt x="2850" y="1853"/>
                    <a:pt x="2878" y="1844"/>
                    <a:pt x="2905" y="1822"/>
                  </a:cubicBezTo>
                  <a:cubicBezTo>
                    <a:pt x="3096" y="1727"/>
                    <a:pt x="3310" y="1631"/>
                    <a:pt x="3513" y="1572"/>
                  </a:cubicBezTo>
                  <a:cubicBezTo>
                    <a:pt x="3572" y="1560"/>
                    <a:pt x="3632" y="1500"/>
                    <a:pt x="3632" y="1441"/>
                  </a:cubicBezTo>
                  <a:lnTo>
                    <a:pt x="3810" y="512"/>
                  </a:lnTo>
                  <a:cubicBezTo>
                    <a:pt x="3822" y="429"/>
                    <a:pt x="3917" y="357"/>
                    <a:pt x="4001" y="357"/>
                  </a:cubicBezTo>
                  <a:lnTo>
                    <a:pt x="4513" y="357"/>
                  </a:lnTo>
                  <a:cubicBezTo>
                    <a:pt x="4596" y="357"/>
                    <a:pt x="4691" y="417"/>
                    <a:pt x="4703" y="512"/>
                  </a:cubicBezTo>
                  <a:lnTo>
                    <a:pt x="4882" y="1441"/>
                  </a:lnTo>
                  <a:cubicBezTo>
                    <a:pt x="4894" y="1500"/>
                    <a:pt x="4941" y="1560"/>
                    <a:pt x="5001" y="1572"/>
                  </a:cubicBezTo>
                  <a:cubicBezTo>
                    <a:pt x="5215" y="1631"/>
                    <a:pt x="5418" y="1727"/>
                    <a:pt x="5608" y="1822"/>
                  </a:cubicBezTo>
                  <a:cubicBezTo>
                    <a:pt x="5638" y="1840"/>
                    <a:pt x="5674" y="1849"/>
                    <a:pt x="5706" y="1849"/>
                  </a:cubicBezTo>
                  <a:cubicBezTo>
                    <a:pt x="5739" y="1849"/>
                    <a:pt x="5769" y="1840"/>
                    <a:pt x="5787" y="1822"/>
                  </a:cubicBezTo>
                  <a:lnTo>
                    <a:pt x="6584" y="1310"/>
                  </a:lnTo>
                  <a:cubicBezTo>
                    <a:pt x="6617" y="1288"/>
                    <a:pt x="6656" y="1277"/>
                    <a:pt x="6696" y="1277"/>
                  </a:cubicBezTo>
                  <a:cubicBezTo>
                    <a:pt x="6745" y="1277"/>
                    <a:pt x="6795" y="1294"/>
                    <a:pt x="6835" y="1334"/>
                  </a:cubicBezTo>
                  <a:lnTo>
                    <a:pt x="7192" y="1691"/>
                  </a:lnTo>
                  <a:cubicBezTo>
                    <a:pt x="7251" y="1750"/>
                    <a:pt x="7263" y="1858"/>
                    <a:pt x="7216" y="1941"/>
                  </a:cubicBezTo>
                  <a:lnTo>
                    <a:pt x="6704" y="2739"/>
                  </a:lnTo>
                  <a:cubicBezTo>
                    <a:pt x="6668" y="2798"/>
                    <a:pt x="6656" y="2858"/>
                    <a:pt x="6704" y="2917"/>
                  </a:cubicBezTo>
                  <a:cubicBezTo>
                    <a:pt x="6799" y="3108"/>
                    <a:pt x="6894" y="3322"/>
                    <a:pt x="6954" y="3524"/>
                  </a:cubicBezTo>
                  <a:cubicBezTo>
                    <a:pt x="6965" y="3584"/>
                    <a:pt x="7025" y="3643"/>
                    <a:pt x="7085" y="3643"/>
                  </a:cubicBezTo>
                  <a:lnTo>
                    <a:pt x="8013" y="3822"/>
                  </a:lnTo>
                  <a:cubicBezTo>
                    <a:pt x="8097" y="3834"/>
                    <a:pt x="8168" y="3929"/>
                    <a:pt x="8168" y="4013"/>
                  </a:cubicBezTo>
                  <a:lnTo>
                    <a:pt x="8168" y="4525"/>
                  </a:lnTo>
                  <a:cubicBezTo>
                    <a:pt x="8168" y="4608"/>
                    <a:pt x="8108" y="4703"/>
                    <a:pt x="8013" y="4715"/>
                  </a:cubicBezTo>
                  <a:lnTo>
                    <a:pt x="7085" y="4894"/>
                  </a:lnTo>
                  <a:cubicBezTo>
                    <a:pt x="7025" y="4906"/>
                    <a:pt x="6965" y="4953"/>
                    <a:pt x="6954" y="5013"/>
                  </a:cubicBezTo>
                  <a:cubicBezTo>
                    <a:pt x="6906" y="5156"/>
                    <a:pt x="6846" y="5322"/>
                    <a:pt x="6787" y="5477"/>
                  </a:cubicBezTo>
                  <a:cubicBezTo>
                    <a:pt x="6739" y="5560"/>
                    <a:pt x="6787" y="5668"/>
                    <a:pt x="6882" y="5715"/>
                  </a:cubicBezTo>
                  <a:cubicBezTo>
                    <a:pt x="6903" y="5724"/>
                    <a:pt x="6926" y="5729"/>
                    <a:pt x="6949" y="5729"/>
                  </a:cubicBezTo>
                  <a:cubicBezTo>
                    <a:pt x="7016" y="5729"/>
                    <a:pt x="7085" y="5691"/>
                    <a:pt x="7120" y="5620"/>
                  </a:cubicBezTo>
                  <a:cubicBezTo>
                    <a:pt x="7180" y="5489"/>
                    <a:pt x="7239" y="5358"/>
                    <a:pt x="7275" y="5215"/>
                  </a:cubicBezTo>
                  <a:lnTo>
                    <a:pt x="8097" y="5060"/>
                  </a:lnTo>
                  <a:cubicBezTo>
                    <a:pt x="8347" y="5013"/>
                    <a:pt x="8549" y="4775"/>
                    <a:pt x="8549" y="4525"/>
                  </a:cubicBezTo>
                  <a:lnTo>
                    <a:pt x="8549" y="4013"/>
                  </a:lnTo>
                  <a:cubicBezTo>
                    <a:pt x="8549" y="3763"/>
                    <a:pt x="8370" y="3524"/>
                    <a:pt x="8097" y="3477"/>
                  </a:cubicBezTo>
                  <a:lnTo>
                    <a:pt x="7275" y="3310"/>
                  </a:lnTo>
                  <a:cubicBezTo>
                    <a:pt x="7216" y="3155"/>
                    <a:pt x="7156" y="2977"/>
                    <a:pt x="7073" y="2822"/>
                  </a:cubicBezTo>
                  <a:lnTo>
                    <a:pt x="7537" y="2119"/>
                  </a:lnTo>
                  <a:cubicBezTo>
                    <a:pt x="7680" y="1905"/>
                    <a:pt x="7656" y="1619"/>
                    <a:pt x="7454" y="1441"/>
                  </a:cubicBezTo>
                  <a:lnTo>
                    <a:pt x="7096" y="1084"/>
                  </a:lnTo>
                  <a:cubicBezTo>
                    <a:pt x="6992" y="980"/>
                    <a:pt x="6848" y="924"/>
                    <a:pt x="6705" y="924"/>
                  </a:cubicBezTo>
                  <a:cubicBezTo>
                    <a:pt x="6603" y="924"/>
                    <a:pt x="6502" y="953"/>
                    <a:pt x="6418" y="1012"/>
                  </a:cubicBezTo>
                  <a:lnTo>
                    <a:pt x="5715" y="1465"/>
                  </a:lnTo>
                  <a:cubicBezTo>
                    <a:pt x="5549" y="1381"/>
                    <a:pt x="5394" y="1322"/>
                    <a:pt x="5227" y="1262"/>
                  </a:cubicBezTo>
                  <a:lnTo>
                    <a:pt x="5060" y="441"/>
                  </a:lnTo>
                  <a:cubicBezTo>
                    <a:pt x="5013" y="191"/>
                    <a:pt x="4775" y="0"/>
                    <a:pt x="45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492;p27">
              <a:extLst>
                <a:ext uri="{FF2B5EF4-FFF2-40B4-BE49-F238E27FC236}">
                  <a16:creationId xmlns:a16="http://schemas.microsoft.com/office/drawing/2014/main" id="{55473309-987B-7A5D-35B4-25C738EFCCE2}"/>
                </a:ext>
              </a:extLst>
            </p:cNvPr>
            <p:cNvSpPr/>
            <p:nvPr/>
          </p:nvSpPr>
          <p:spPr>
            <a:xfrm>
              <a:off x="3184798" y="3878883"/>
              <a:ext cx="109550" cy="94018"/>
            </a:xfrm>
            <a:custGeom>
              <a:avLst/>
              <a:gdLst/>
              <a:ahLst/>
              <a:cxnLst/>
              <a:rect l="l" t="t" r="r" b="b"/>
              <a:pathLst>
                <a:path w="3442" h="2954" extrusionOk="0">
                  <a:moveTo>
                    <a:pt x="1465" y="1"/>
                  </a:moveTo>
                  <a:cubicBezTo>
                    <a:pt x="941" y="1"/>
                    <a:pt x="453" y="191"/>
                    <a:pt x="72" y="561"/>
                  </a:cubicBezTo>
                  <a:cubicBezTo>
                    <a:pt x="0" y="632"/>
                    <a:pt x="0" y="739"/>
                    <a:pt x="72" y="811"/>
                  </a:cubicBezTo>
                  <a:cubicBezTo>
                    <a:pt x="113" y="852"/>
                    <a:pt x="158" y="873"/>
                    <a:pt x="203" y="873"/>
                  </a:cubicBezTo>
                  <a:cubicBezTo>
                    <a:pt x="247" y="873"/>
                    <a:pt x="292" y="852"/>
                    <a:pt x="334" y="811"/>
                  </a:cubicBezTo>
                  <a:cubicBezTo>
                    <a:pt x="631" y="513"/>
                    <a:pt x="1024" y="358"/>
                    <a:pt x="1465" y="358"/>
                  </a:cubicBezTo>
                  <a:cubicBezTo>
                    <a:pt x="2358" y="358"/>
                    <a:pt x="3084" y="1084"/>
                    <a:pt x="3084" y="1977"/>
                  </a:cubicBezTo>
                  <a:cubicBezTo>
                    <a:pt x="3084" y="2227"/>
                    <a:pt x="3024" y="2477"/>
                    <a:pt x="2905" y="2716"/>
                  </a:cubicBezTo>
                  <a:cubicBezTo>
                    <a:pt x="2846" y="2799"/>
                    <a:pt x="2894" y="2894"/>
                    <a:pt x="2977" y="2942"/>
                  </a:cubicBezTo>
                  <a:cubicBezTo>
                    <a:pt x="3013" y="2954"/>
                    <a:pt x="3036" y="2954"/>
                    <a:pt x="3048" y="2954"/>
                  </a:cubicBezTo>
                  <a:cubicBezTo>
                    <a:pt x="3108" y="2954"/>
                    <a:pt x="3167" y="2930"/>
                    <a:pt x="3215" y="2870"/>
                  </a:cubicBezTo>
                  <a:cubicBezTo>
                    <a:pt x="3370" y="2585"/>
                    <a:pt x="3441" y="2287"/>
                    <a:pt x="3441" y="1977"/>
                  </a:cubicBezTo>
                  <a:cubicBezTo>
                    <a:pt x="3441" y="894"/>
                    <a:pt x="2560" y="1"/>
                    <a:pt x="14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493;p27">
              <a:extLst>
                <a:ext uri="{FF2B5EF4-FFF2-40B4-BE49-F238E27FC236}">
                  <a16:creationId xmlns:a16="http://schemas.microsoft.com/office/drawing/2014/main" id="{3444EE3A-6FE9-8BDE-37B2-412DD8C87674}"/>
                </a:ext>
              </a:extLst>
            </p:cNvPr>
            <p:cNvSpPr/>
            <p:nvPr/>
          </p:nvSpPr>
          <p:spPr>
            <a:xfrm>
              <a:off x="3168120" y="3917331"/>
              <a:ext cx="102707" cy="87016"/>
            </a:xfrm>
            <a:custGeom>
              <a:avLst/>
              <a:gdLst/>
              <a:ahLst/>
              <a:cxnLst/>
              <a:rect l="l" t="t" r="r" b="b"/>
              <a:pathLst>
                <a:path w="3227" h="2734" extrusionOk="0">
                  <a:moveTo>
                    <a:pt x="277" y="0"/>
                  </a:moveTo>
                  <a:cubicBezTo>
                    <a:pt x="203" y="0"/>
                    <a:pt x="136" y="38"/>
                    <a:pt x="108" y="115"/>
                  </a:cubicBezTo>
                  <a:cubicBezTo>
                    <a:pt x="36" y="317"/>
                    <a:pt x="0" y="531"/>
                    <a:pt x="0" y="758"/>
                  </a:cubicBezTo>
                  <a:cubicBezTo>
                    <a:pt x="0" y="1841"/>
                    <a:pt x="881" y="2734"/>
                    <a:pt x="1977" y="2734"/>
                  </a:cubicBezTo>
                  <a:cubicBezTo>
                    <a:pt x="2394" y="2734"/>
                    <a:pt x="2798" y="2603"/>
                    <a:pt x="3144" y="2365"/>
                  </a:cubicBezTo>
                  <a:cubicBezTo>
                    <a:pt x="3215" y="2305"/>
                    <a:pt x="3227" y="2198"/>
                    <a:pt x="3191" y="2127"/>
                  </a:cubicBezTo>
                  <a:cubicBezTo>
                    <a:pt x="3162" y="2075"/>
                    <a:pt x="3106" y="2051"/>
                    <a:pt x="3050" y="2051"/>
                  </a:cubicBezTo>
                  <a:cubicBezTo>
                    <a:pt x="3015" y="2051"/>
                    <a:pt x="2981" y="2061"/>
                    <a:pt x="2953" y="2079"/>
                  </a:cubicBezTo>
                  <a:cubicBezTo>
                    <a:pt x="2667" y="2282"/>
                    <a:pt x="2334" y="2389"/>
                    <a:pt x="2001" y="2389"/>
                  </a:cubicBezTo>
                  <a:cubicBezTo>
                    <a:pt x="1108" y="2389"/>
                    <a:pt x="370" y="1662"/>
                    <a:pt x="370" y="769"/>
                  </a:cubicBezTo>
                  <a:cubicBezTo>
                    <a:pt x="370" y="591"/>
                    <a:pt x="405" y="412"/>
                    <a:pt x="465" y="246"/>
                  </a:cubicBezTo>
                  <a:cubicBezTo>
                    <a:pt x="465" y="138"/>
                    <a:pt x="417" y="43"/>
                    <a:pt x="334" y="7"/>
                  </a:cubicBezTo>
                  <a:cubicBezTo>
                    <a:pt x="315" y="3"/>
                    <a:pt x="296" y="0"/>
                    <a:pt x="2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494;p27">
              <a:extLst>
                <a:ext uri="{FF2B5EF4-FFF2-40B4-BE49-F238E27FC236}">
                  <a16:creationId xmlns:a16="http://schemas.microsoft.com/office/drawing/2014/main" id="{1447B726-EA5E-12E2-0AA1-FB30CFC69C9B}"/>
                </a:ext>
              </a:extLst>
            </p:cNvPr>
            <p:cNvSpPr/>
            <p:nvPr/>
          </p:nvSpPr>
          <p:spPr>
            <a:xfrm>
              <a:off x="3264749" y="3976275"/>
              <a:ext cx="183836" cy="183836"/>
            </a:xfrm>
            <a:custGeom>
              <a:avLst/>
              <a:gdLst/>
              <a:ahLst/>
              <a:cxnLst/>
              <a:rect l="l" t="t" r="r" b="b"/>
              <a:pathLst>
                <a:path w="5776" h="5776" extrusionOk="0">
                  <a:moveTo>
                    <a:pt x="2739" y="1"/>
                  </a:moveTo>
                  <a:cubicBezTo>
                    <a:pt x="2548" y="1"/>
                    <a:pt x="2370" y="156"/>
                    <a:pt x="2322" y="346"/>
                  </a:cubicBezTo>
                  <a:lnTo>
                    <a:pt x="2215" y="846"/>
                  </a:lnTo>
                  <a:cubicBezTo>
                    <a:pt x="2132" y="882"/>
                    <a:pt x="2036" y="930"/>
                    <a:pt x="1953" y="953"/>
                  </a:cubicBezTo>
                  <a:lnTo>
                    <a:pt x="1525" y="668"/>
                  </a:lnTo>
                  <a:cubicBezTo>
                    <a:pt x="1454" y="627"/>
                    <a:pt x="1372" y="606"/>
                    <a:pt x="1291" y="606"/>
                  </a:cubicBezTo>
                  <a:cubicBezTo>
                    <a:pt x="1181" y="606"/>
                    <a:pt x="1071" y="645"/>
                    <a:pt x="989" y="727"/>
                  </a:cubicBezTo>
                  <a:lnTo>
                    <a:pt x="751" y="965"/>
                  </a:lnTo>
                  <a:cubicBezTo>
                    <a:pt x="620" y="1108"/>
                    <a:pt x="584" y="1322"/>
                    <a:pt x="691" y="1501"/>
                  </a:cubicBezTo>
                  <a:lnTo>
                    <a:pt x="977" y="1942"/>
                  </a:lnTo>
                  <a:cubicBezTo>
                    <a:pt x="917" y="2061"/>
                    <a:pt x="870" y="2180"/>
                    <a:pt x="822" y="2311"/>
                  </a:cubicBezTo>
                  <a:cubicBezTo>
                    <a:pt x="786" y="2394"/>
                    <a:pt x="858" y="2501"/>
                    <a:pt x="941" y="2537"/>
                  </a:cubicBezTo>
                  <a:cubicBezTo>
                    <a:pt x="954" y="2541"/>
                    <a:pt x="967" y="2542"/>
                    <a:pt x="980" y="2542"/>
                  </a:cubicBezTo>
                  <a:cubicBezTo>
                    <a:pt x="1055" y="2542"/>
                    <a:pt x="1137" y="2489"/>
                    <a:pt x="1167" y="2418"/>
                  </a:cubicBezTo>
                  <a:cubicBezTo>
                    <a:pt x="1203" y="2275"/>
                    <a:pt x="1251" y="2144"/>
                    <a:pt x="1322" y="2025"/>
                  </a:cubicBezTo>
                  <a:cubicBezTo>
                    <a:pt x="1358" y="1965"/>
                    <a:pt x="1358" y="1894"/>
                    <a:pt x="1322" y="1846"/>
                  </a:cubicBezTo>
                  <a:lnTo>
                    <a:pt x="989" y="1322"/>
                  </a:lnTo>
                  <a:cubicBezTo>
                    <a:pt x="977" y="1299"/>
                    <a:pt x="977" y="1263"/>
                    <a:pt x="1001" y="1239"/>
                  </a:cubicBezTo>
                  <a:lnTo>
                    <a:pt x="1239" y="1001"/>
                  </a:lnTo>
                  <a:cubicBezTo>
                    <a:pt x="1258" y="981"/>
                    <a:pt x="1274" y="973"/>
                    <a:pt x="1291" y="973"/>
                  </a:cubicBezTo>
                  <a:cubicBezTo>
                    <a:pt x="1304" y="973"/>
                    <a:pt x="1318" y="978"/>
                    <a:pt x="1334" y="989"/>
                  </a:cubicBezTo>
                  <a:lnTo>
                    <a:pt x="1846" y="1322"/>
                  </a:lnTo>
                  <a:cubicBezTo>
                    <a:pt x="1878" y="1342"/>
                    <a:pt x="1910" y="1354"/>
                    <a:pt x="1942" y="1354"/>
                  </a:cubicBezTo>
                  <a:cubicBezTo>
                    <a:pt x="1969" y="1354"/>
                    <a:pt x="1997" y="1345"/>
                    <a:pt x="2025" y="1322"/>
                  </a:cubicBezTo>
                  <a:cubicBezTo>
                    <a:pt x="2144" y="1251"/>
                    <a:pt x="2287" y="1203"/>
                    <a:pt x="2417" y="1156"/>
                  </a:cubicBezTo>
                  <a:cubicBezTo>
                    <a:pt x="2477" y="1144"/>
                    <a:pt x="2537" y="1084"/>
                    <a:pt x="2537" y="1025"/>
                  </a:cubicBezTo>
                  <a:lnTo>
                    <a:pt x="2656" y="418"/>
                  </a:lnTo>
                  <a:cubicBezTo>
                    <a:pt x="2656" y="382"/>
                    <a:pt x="2679" y="358"/>
                    <a:pt x="2727" y="358"/>
                  </a:cubicBezTo>
                  <a:lnTo>
                    <a:pt x="3060" y="358"/>
                  </a:lnTo>
                  <a:cubicBezTo>
                    <a:pt x="3084" y="358"/>
                    <a:pt x="3120" y="394"/>
                    <a:pt x="3132" y="418"/>
                  </a:cubicBezTo>
                  <a:lnTo>
                    <a:pt x="3251" y="1025"/>
                  </a:lnTo>
                  <a:cubicBezTo>
                    <a:pt x="3263" y="1084"/>
                    <a:pt x="3310" y="1144"/>
                    <a:pt x="3370" y="1156"/>
                  </a:cubicBezTo>
                  <a:cubicBezTo>
                    <a:pt x="3501" y="1203"/>
                    <a:pt x="3632" y="1251"/>
                    <a:pt x="3751" y="1322"/>
                  </a:cubicBezTo>
                  <a:cubicBezTo>
                    <a:pt x="3781" y="1340"/>
                    <a:pt x="3816" y="1349"/>
                    <a:pt x="3849" y="1349"/>
                  </a:cubicBezTo>
                  <a:cubicBezTo>
                    <a:pt x="3882" y="1349"/>
                    <a:pt x="3912" y="1340"/>
                    <a:pt x="3930" y="1322"/>
                  </a:cubicBezTo>
                  <a:lnTo>
                    <a:pt x="4453" y="989"/>
                  </a:lnTo>
                  <a:cubicBezTo>
                    <a:pt x="4469" y="978"/>
                    <a:pt x="4483" y="973"/>
                    <a:pt x="4497" y="973"/>
                  </a:cubicBezTo>
                  <a:cubicBezTo>
                    <a:pt x="4513" y="973"/>
                    <a:pt x="4529" y="981"/>
                    <a:pt x="4549" y="1001"/>
                  </a:cubicBezTo>
                  <a:lnTo>
                    <a:pt x="4787" y="1239"/>
                  </a:lnTo>
                  <a:cubicBezTo>
                    <a:pt x="4811" y="1263"/>
                    <a:pt x="4811" y="1299"/>
                    <a:pt x="4799" y="1322"/>
                  </a:cubicBezTo>
                  <a:lnTo>
                    <a:pt x="4453" y="1846"/>
                  </a:lnTo>
                  <a:cubicBezTo>
                    <a:pt x="4430" y="1906"/>
                    <a:pt x="4406" y="1965"/>
                    <a:pt x="4453" y="2025"/>
                  </a:cubicBezTo>
                  <a:cubicBezTo>
                    <a:pt x="4525" y="2144"/>
                    <a:pt x="4573" y="2275"/>
                    <a:pt x="4620" y="2418"/>
                  </a:cubicBezTo>
                  <a:cubicBezTo>
                    <a:pt x="4632" y="2477"/>
                    <a:pt x="4692" y="2537"/>
                    <a:pt x="4751" y="2537"/>
                  </a:cubicBezTo>
                  <a:lnTo>
                    <a:pt x="5358" y="2656"/>
                  </a:lnTo>
                  <a:cubicBezTo>
                    <a:pt x="5394" y="2656"/>
                    <a:pt x="5418" y="2680"/>
                    <a:pt x="5418" y="2727"/>
                  </a:cubicBezTo>
                  <a:lnTo>
                    <a:pt x="5418" y="3049"/>
                  </a:lnTo>
                  <a:cubicBezTo>
                    <a:pt x="5418" y="3085"/>
                    <a:pt x="5394" y="3108"/>
                    <a:pt x="5358" y="3132"/>
                  </a:cubicBezTo>
                  <a:lnTo>
                    <a:pt x="4751" y="3251"/>
                  </a:lnTo>
                  <a:cubicBezTo>
                    <a:pt x="4692" y="3263"/>
                    <a:pt x="4632" y="3311"/>
                    <a:pt x="4620" y="3370"/>
                  </a:cubicBezTo>
                  <a:cubicBezTo>
                    <a:pt x="4573" y="3501"/>
                    <a:pt x="4525" y="3632"/>
                    <a:pt x="4453" y="3751"/>
                  </a:cubicBezTo>
                  <a:cubicBezTo>
                    <a:pt x="4430" y="3811"/>
                    <a:pt x="4430" y="3882"/>
                    <a:pt x="4453" y="3930"/>
                  </a:cubicBezTo>
                  <a:lnTo>
                    <a:pt x="4799" y="4454"/>
                  </a:lnTo>
                  <a:cubicBezTo>
                    <a:pt x="4811" y="4478"/>
                    <a:pt x="4811" y="4513"/>
                    <a:pt x="4787" y="4537"/>
                  </a:cubicBezTo>
                  <a:lnTo>
                    <a:pt x="4549" y="4775"/>
                  </a:lnTo>
                  <a:cubicBezTo>
                    <a:pt x="4526" y="4798"/>
                    <a:pt x="4508" y="4806"/>
                    <a:pt x="4489" y="4806"/>
                  </a:cubicBezTo>
                  <a:cubicBezTo>
                    <a:pt x="4478" y="4806"/>
                    <a:pt x="4467" y="4803"/>
                    <a:pt x="4453" y="4799"/>
                  </a:cubicBezTo>
                  <a:lnTo>
                    <a:pt x="3930" y="4454"/>
                  </a:lnTo>
                  <a:cubicBezTo>
                    <a:pt x="3898" y="4435"/>
                    <a:pt x="3866" y="4422"/>
                    <a:pt x="3834" y="4422"/>
                  </a:cubicBezTo>
                  <a:cubicBezTo>
                    <a:pt x="3806" y="4422"/>
                    <a:pt x="3779" y="4432"/>
                    <a:pt x="3751" y="4454"/>
                  </a:cubicBezTo>
                  <a:cubicBezTo>
                    <a:pt x="3632" y="4525"/>
                    <a:pt x="3501" y="4573"/>
                    <a:pt x="3370" y="4621"/>
                  </a:cubicBezTo>
                  <a:cubicBezTo>
                    <a:pt x="3310" y="4632"/>
                    <a:pt x="3251" y="4692"/>
                    <a:pt x="3251" y="4751"/>
                  </a:cubicBezTo>
                  <a:lnTo>
                    <a:pt x="3132" y="5359"/>
                  </a:lnTo>
                  <a:cubicBezTo>
                    <a:pt x="3132" y="5394"/>
                    <a:pt x="3096" y="5418"/>
                    <a:pt x="3060" y="5418"/>
                  </a:cubicBezTo>
                  <a:lnTo>
                    <a:pt x="2727" y="5418"/>
                  </a:lnTo>
                  <a:cubicBezTo>
                    <a:pt x="2703" y="5418"/>
                    <a:pt x="2668" y="5394"/>
                    <a:pt x="2656" y="5359"/>
                  </a:cubicBezTo>
                  <a:lnTo>
                    <a:pt x="2537" y="4751"/>
                  </a:lnTo>
                  <a:cubicBezTo>
                    <a:pt x="2525" y="4692"/>
                    <a:pt x="2477" y="4632"/>
                    <a:pt x="2417" y="4621"/>
                  </a:cubicBezTo>
                  <a:cubicBezTo>
                    <a:pt x="2287" y="4573"/>
                    <a:pt x="2144" y="4525"/>
                    <a:pt x="2025" y="4454"/>
                  </a:cubicBezTo>
                  <a:cubicBezTo>
                    <a:pt x="1995" y="4436"/>
                    <a:pt x="1962" y="4427"/>
                    <a:pt x="1931" y="4427"/>
                  </a:cubicBezTo>
                  <a:cubicBezTo>
                    <a:pt x="1900" y="4427"/>
                    <a:pt x="1870" y="4436"/>
                    <a:pt x="1846" y="4454"/>
                  </a:cubicBezTo>
                  <a:lnTo>
                    <a:pt x="1334" y="4799"/>
                  </a:lnTo>
                  <a:cubicBezTo>
                    <a:pt x="1321" y="4803"/>
                    <a:pt x="1309" y="4806"/>
                    <a:pt x="1298" y="4806"/>
                  </a:cubicBezTo>
                  <a:cubicBezTo>
                    <a:pt x="1279" y="4806"/>
                    <a:pt x="1261" y="4798"/>
                    <a:pt x="1239" y="4775"/>
                  </a:cubicBezTo>
                  <a:lnTo>
                    <a:pt x="1001" y="4537"/>
                  </a:lnTo>
                  <a:cubicBezTo>
                    <a:pt x="977" y="4513"/>
                    <a:pt x="977" y="4478"/>
                    <a:pt x="989" y="4454"/>
                  </a:cubicBezTo>
                  <a:lnTo>
                    <a:pt x="1322" y="3930"/>
                  </a:lnTo>
                  <a:cubicBezTo>
                    <a:pt x="1358" y="3870"/>
                    <a:pt x="1370" y="3811"/>
                    <a:pt x="1322" y="3751"/>
                  </a:cubicBezTo>
                  <a:cubicBezTo>
                    <a:pt x="1251" y="3632"/>
                    <a:pt x="1215" y="3501"/>
                    <a:pt x="1167" y="3370"/>
                  </a:cubicBezTo>
                  <a:cubicBezTo>
                    <a:pt x="1144" y="3311"/>
                    <a:pt x="1084" y="3251"/>
                    <a:pt x="1024" y="3251"/>
                  </a:cubicBezTo>
                  <a:lnTo>
                    <a:pt x="417" y="3132"/>
                  </a:lnTo>
                  <a:cubicBezTo>
                    <a:pt x="393" y="3132"/>
                    <a:pt x="358" y="3097"/>
                    <a:pt x="358" y="3049"/>
                  </a:cubicBezTo>
                  <a:lnTo>
                    <a:pt x="358" y="2727"/>
                  </a:lnTo>
                  <a:cubicBezTo>
                    <a:pt x="358" y="2692"/>
                    <a:pt x="393" y="2668"/>
                    <a:pt x="417" y="2656"/>
                  </a:cubicBezTo>
                  <a:lnTo>
                    <a:pt x="465" y="2632"/>
                  </a:lnTo>
                  <a:cubicBezTo>
                    <a:pt x="548" y="2620"/>
                    <a:pt x="632" y="2525"/>
                    <a:pt x="596" y="2430"/>
                  </a:cubicBezTo>
                  <a:cubicBezTo>
                    <a:pt x="586" y="2352"/>
                    <a:pt x="520" y="2289"/>
                    <a:pt x="444" y="2289"/>
                  </a:cubicBezTo>
                  <a:cubicBezTo>
                    <a:pt x="428" y="2289"/>
                    <a:pt x="410" y="2292"/>
                    <a:pt x="393" y="2299"/>
                  </a:cubicBezTo>
                  <a:lnTo>
                    <a:pt x="346" y="2311"/>
                  </a:lnTo>
                  <a:cubicBezTo>
                    <a:pt x="155" y="2358"/>
                    <a:pt x="1" y="2513"/>
                    <a:pt x="1" y="2727"/>
                  </a:cubicBezTo>
                  <a:lnTo>
                    <a:pt x="1" y="3049"/>
                  </a:lnTo>
                  <a:cubicBezTo>
                    <a:pt x="1" y="3251"/>
                    <a:pt x="155" y="3430"/>
                    <a:pt x="346" y="3466"/>
                  </a:cubicBezTo>
                  <a:lnTo>
                    <a:pt x="846" y="3573"/>
                  </a:lnTo>
                  <a:cubicBezTo>
                    <a:pt x="882" y="3668"/>
                    <a:pt x="929" y="3751"/>
                    <a:pt x="953" y="3847"/>
                  </a:cubicBezTo>
                  <a:lnTo>
                    <a:pt x="679" y="4275"/>
                  </a:lnTo>
                  <a:cubicBezTo>
                    <a:pt x="572" y="4442"/>
                    <a:pt x="584" y="4656"/>
                    <a:pt x="727" y="4811"/>
                  </a:cubicBezTo>
                  <a:lnTo>
                    <a:pt x="977" y="5049"/>
                  </a:lnTo>
                  <a:cubicBezTo>
                    <a:pt x="1055" y="5127"/>
                    <a:pt x="1163" y="5172"/>
                    <a:pt x="1278" y="5172"/>
                  </a:cubicBezTo>
                  <a:cubicBezTo>
                    <a:pt x="1356" y="5172"/>
                    <a:pt x="1436" y="5152"/>
                    <a:pt x="1513" y="5109"/>
                  </a:cubicBezTo>
                  <a:lnTo>
                    <a:pt x="1941" y="4823"/>
                  </a:lnTo>
                  <a:cubicBezTo>
                    <a:pt x="2025" y="4871"/>
                    <a:pt x="2120" y="4894"/>
                    <a:pt x="2203" y="4930"/>
                  </a:cubicBezTo>
                  <a:lnTo>
                    <a:pt x="2310" y="5430"/>
                  </a:lnTo>
                  <a:cubicBezTo>
                    <a:pt x="2358" y="5633"/>
                    <a:pt x="2513" y="5775"/>
                    <a:pt x="2727" y="5775"/>
                  </a:cubicBezTo>
                  <a:lnTo>
                    <a:pt x="3060" y="5775"/>
                  </a:lnTo>
                  <a:cubicBezTo>
                    <a:pt x="3251" y="5775"/>
                    <a:pt x="3430" y="5633"/>
                    <a:pt x="3465" y="5430"/>
                  </a:cubicBezTo>
                  <a:lnTo>
                    <a:pt x="3572" y="4930"/>
                  </a:lnTo>
                  <a:cubicBezTo>
                    <a:pt x="3668" y="4894"/>
                    <a:pt x="3751" y="4859"/>
                    <a:pt x="3846" y="4823"/>
                  </a:cubicBezTo>
                  <a:lnTo>
                    <a:pt x="4275" y="5109"/>
                  </a:lnTo>
                  <a:cubicBezTo>
                    <a:pt x="4344" y="5153"/>
                    <a:pt x="4422" y="5175"/>
                    <a:pt x="4500" y="5175"/>
                  </a:cubicBezTo>
                  <a:cubicBezTo>
                    <a:pt x="4610" y="5175"/>
                    <a:pt x="4720" y="5132"/>
                    <a:pt x="4811" y="5049"/>
                  </a:cubicBezTo>
                  <a:lnTo>
                    <a:pt x="5049" y="4811"/>
                  </a:lnTo>
                  <a:cubicBezTo>
                    <a:pt x="5180" y="4680"/>
                    <a:pt x="5215" y="4454"/>
                    <a:pt x="5108" y="4275"/>
                  </a:cubicBezTo>
                  <a:lnTo>
                    <a:pt x="4823" y="3847"/>
                  </a:lnTo>
                  <a:cubicBezTo>
                    <a:pt x="4870" y="3751"/>
                    <a:pt x="4894" y="3668"/>
                    <a:pt x="4930" y="3573"/>
                  </a:cubicBezTo>
                  <a:lnTo>
                    <a:pt x="5442" y="3466"/>
                  </a:lnTo>
                  <a:cubicBezTo>
                    <a:pt x="5632" y="3430"/>
                    <a:pt x="5775" y="3263"/>
                    <a:pt x="5775" y="3049"/>
                  </a:cubicBezTo>
                  <a:lnTo>
                    <a:pt x="5775" y="2727"/>
                  </a:lnTo>
                  <a:cubicBezTo>
                    <a:pt x="5775" y="2513"/>
                    <a:pt x="5644" y="2358"/>
                    <a:pt x="5454" y="2311"/>
                  </a:cubicBezTo>
                  <a:lnTo>
                    <a:pt x="4942" y="2204"/>
                  </a:lnTo>
                  <a:cubicBezTo>
                    <a:pt x="4918" y="2120"/>
                    <a:pt x="4870" y="2025"/>
                    <a:pt x="4846" y="1942"/>
                  </a:cubicBezTo>
                  <a:lnTo>
                    <a:pt x="5120" y="1501"/>
                  </a:lnTo>
                  <a:cubicBezTo>
                    <a:pt x="5227" y="1346"/>
                    <a:pt x="5215" y="1120"/>
                    <a:pt x="5061" y="965"/>
                  </a:cubicBezTo>
                  <a:lnTo>
                    <a:pt x="4823" y="727"/>
                  </a:lnTo>
                  <a:cubicBezTo>
                    <a:pt x="4745" y="650"/>
                    <a:pt x="4634" y="610"/>
                    <a:pt x="4520" y="610"/>
                  </a:cubicBezTo>
                  <a:cubicBezTo>
                    <a:pt x="4441" y="610"/>
                    <a:pt x="4360" y="629"/>
                    <a:pt x="4287" y="668"/>
                  </a:cubicBezTo>
                  <a:lnTo>
                    <a:pt x="3858" y="953"/>
                  </a:lnTo>
                  <a:cubicBezTo>
                    <a:pt x="3763" y="906"/>
                    <a:pt x="3680" y="882"/>
                    <a:pt x="3596" y="846"/>
                  </a:cubicBezTo>
                  <a:lnTo>
                    <a:pt x="3489" y="346"/>
                  </a:lnTo>
                  <a:cubicBezTo>
                    <a:pt x="3441" y="156"/>
                    <a:pt x="3275" y="1"/>
                    <a:pt x="30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495;p27">
              <a:extLst>
                <a:ext uri="{FF2B5EF4-FFF2-40B4-BE49-F238E27FC236}">
                  <a16:creationId xmlns:a16="http://schemas.microsoft.com/office/drawing/2014/main" id="{04B41899-04A4-006D-7532-6D05AB5F3673}"/>
                </a:ext>
              </a:extLst>
            </p:cNvPr>
            <p:cNvSpPr/>
            <p:nvPr/>
          </p:nvSpPr>
          <p:spPr>
            <a:xfrm>
              <a:off x="3326526" y="4036907"/>
              <a:ext cx="62541" cy="62573"/>
            </a:xfrm>
            <a:custGeom>
              <a:avLst/>
              <a:gdLst/>
              <a:ahLst/>
              <a:cxnLst/>
              <a:rect l="l" t="t" r="r" b="b"/>
              <a:pathLst>
                <a:path w="1965" h="1966" extrusionOk="0">
                  <a:moveTo>
                    <a:pt x="977" y="1"/>
                  </a:moveTo>
                  <a:cubicBezTo>
                    <a:pt x="441" y="1"/>
                    <a:pt x="0" y="453"/>
                    <a:pt x="0" y="989"/>
                  </a:cubicBezTo>
                  <a:cubicBezTo>
                    <a:pt x="0" y="1525"/>
                    <a:pt x="441" y="1965"/>
                    <a:pt x="977" y="1965"/>
                  </a:cubicBezTo>
                  <a:cubicBezTo>
                    <a:pt x="1203" y="1965"/>
                    <a:pt x="1417" y="1894"/>
                    <a:pt x="1572" y="1763"/>
                  </a:cubicBezTo>
                  <a:cubicBezTo>
                    <a:pt x="1655" y="1703"/>
                    <a:pt x="1667" y="1596"/>
                    <a:pt x="1608" y="1501"/>
                  </a:cubicBezTo>
                  <a:cubicBezTo>
                    <a:pt x="1574" y="1461"/>
                    <a:pt x="1525" y="1439"/>
                    <a:pt x="1473" y="1439"/>
                  </a:cubicBezTo>
                  <a:cubicBezTo>
                    <a:pt x="1434" y="1439"/>
                    <a:pt x="1394" y="1452"/>
                    <a:pt x="1358" y="1477"/>
                  </a:cubicBezTo>
                  <a:cubicBezTo>
                    <a:pt x="1250" y="1561"/>
                    <a:pt x="1119" y="1608"/>
                    <a:pt x="965" y="1608"/>
                  </a:cubicBezTo>
                  <a:cubicBezTo>
                    <a:pt x="619" y="1608"/>
                    <a:pt x="346" y="1322"/>
                    <a:pt x="346" y="977"/>
                  </a:cubicBezTo>
                  <a:cubicBezTo>
                    <a:pt x="346" y="644"/>
                    <a:pt x="619" y="358"/>
                    <a:pt x="977" y="358"/>
                  </a:cubicBezTo>
                  <a:cubicBezTo>
                    <a:pt x="1322" y="358"/>
                    <a:pt x="1608" y="644"/>
                    <a:pt x="1608" y="989"/>
                  </a:cubicBezTo>
                  <a:cubicBezTo>
                    <a:pt x="1608" y="1084"/>
                    <a:pt x="1679" y="1168"/>
                    <a:pt x="1786" y="1168"/>
                  </a:cubicBezTo>
                  <a:cubicBezTo>
                    <a:pt x="1893" y="1168"/>
                    <a:pt x="1965" y="1084"/>
                    <a:pt x="1965" y="989"/>
                  </a:cubicBezTo>
                  <a:cubicBezTo>
                    <a:pt x="1965" y="453"/>
                    <a:pt x="1512" y="1"/>
                    <a:pt x="9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496;p27">
              <a:extLst>
                <a:ext uri="{FF2B5EF4-FFF2-40B4-BE49-F238E27FC236}">
                  <a16:creationId xmlns:a16="http://schemas.microsoft.com/office/drawing/2014/main" id="{1281CC0C-B7AE-240B-C09E-5CED9D67D4D3}"/>
                </a:ext>
              </a:extLst>
            </p:cNvPr>
            <p:cNvSpPr/>
            <p:nvPr/>
          </p:nvSpPr>
          <p:spPr>
            <a:xfrm>
              <a:off x="3196542" y="3907687"/>
              <a:ext cx="68238" cy="68238"/>
            </a:xfrm>
            <a:custGeom>
              <a:avLst/>
              <a:gdLst/>
              <a:ahLst/>
              <a:cxnLst/>
              <a:rect l="l" t="t" r="r" b="b"/>
              <a:pathLst>
                <a:path w="2144" h="2144" extrusionOk="0">
                  <a:moveTo>
                    <a:pt x="1072" y="358"/>
                  </a:moveTo>
                  <a:cubicBezTo>
                    <a:pt x="1477" y="358"/>
                    <a:pt x="1786" y="680"/>
                    <a:pt x="1786" y="1072"/>
                  </a:cubicBezTo>
                  <a:cubicBezTo>
                    <a:pt x="1786" y="1477"/>
                    <a:pt x="1465" y="1787"/>
                    <a:pt x="1072" y="1787"/>
                  </a:cubicBezTo>
                  <a:cubicBezTo>
                    <a:pt x="691" y="1787"/>
                    <a:pt x="358" y="1453"/>
                    <a:pt x="358" y="1072"/>
                  </a:cubicBezTo>
                  <a:cubicBezTo>
                    <a:pt x="358" y="668"/>
                    <a:pt x="691" y="358"/>
                    <a:pt x="1072" y="358"/>
                  </a:cubicBezTo>
                  <a:close/>
                  <a:moveTo>
                    <a:pt x="1072" y="1"/>
                  </a:moveTo>
                  <a:cubicBezTo>
                    <a:pt x="477" y="1"/>
                    <a:pt x="0" y="477"/>
                    <a:pt x="0" y="1072"/>
                  </a:cubicBezTo>
                  <a:cubicBezTo>
                    <a:pt x="0" y="1668"/>
                    <a:pt x="477" y="2144"/>
                    <a:pt x="1072" y="2144"/>
                  </a:cubicBezTo>
                  <a:cubicBezTo>
                    <a:pt x="1667" y="2144"/>
                    <a:pt x="2144" y="1656"/>
                    <a:pt x="2144" y="1072"/>
                  </a:cubicBezTo>
                  <a:cubicBezTo>
                    <a:pt x="2144" y="477"/>
                    <a:pt x="1667" y="1"/>
                    <a:pt x="10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08" name="Straight Connector 107">
            <a:extLst>
              <a:ext uri="{FF2B5EF4-FFF2-40B4-BE49-F238E27FC236}">
                <a16:creationId xmlns:a16="http://schemas.microsoft.com/office/drawing/2014/main" id="{64C08EA7-B471-2885-A95D-F14BC07DEF78}"/>
              </a:ext>
            </a:extLst>
          </p:cNvPr>
          <p:cNvCxnSpPr>
            <a:cxnSpLocks/>
          </p:cNvCxnSpPr>
          <p:nvPr/>
        </p:nvCxnSpPr>
        <p:spPr>
          <a:xfrm>
            <a:off x="587417" y="3829445"/>
            <a:ext cx="46467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ABB6186C-6515-569C-F6D0-22CF72E80C71}"/>
              </a:ext>
            </a:extLst>
          </p:cNvPr>
          <p:cNvSpPr txBox="1"/>
          <p:nvPr/>
        </p:nvSpPr>
        <p:spPr>
          <a:xfrm>
            <a:off x="6910698" y="4185581"/>
            <a:ext cx="1521777" cy="400110"/>
          </a:xfrm>
          <a:prstGeom prst="rect">
            <a:avLst/>
          </a:prstGeom>
          <a:noFill/>
        </p:spPr>
        <p:txBody>
          <a:bodyPr wrap="square" rtlCol="0">
            <a:spAutoFit/>
          </a:bodyPr>
          <a:lstStyle/>
          <a:p>
            <a:r>
              <a:rPr lang="en-US" sz="2000" b="1" dirty="0">
                <a:solidFill>
                  <a:schemeClr val="accent3">
                    <a:lumMod val="60000"/>
                    <a:lumOff val="40000"/>
                  </a:schemeClr>
                </a:solidFill>
                <a:latin typeface="Advent Pro SemiBold" panose="020B0604020202020204" charset="0"/>
              </a:rPr>
              <a:t>REFERENCES</a:t>
            </a:r>
            <a:endParaRPr lang="en-IN" b="1" dirty="0">
              <a:solidFill>
                <a:schemeClr val="accent3">
                  <a:lumMod val="60000"/>
                  <a:lumOff val="40000"/>
                </a:schemeClr>
              </a:solidFill>
              <a:latin typeface="Advent Pro SemiBold" panose="020B0604020202020204" charset="0"/>
            </a:endParaRPr>
          </a:p>
        </p:txBody>
      </p:sp>
      <p:sp>
        <p:nvSpPr>
          <p:cNvPr id="59" name="Google Shape;488;p27">
            <a:extLst>
              <a:ext uri="{FF2B5EF4-FFF2-40B4-BE49-F238E27FC236}">
                <a16:creationId xmlns:a16="http://schemas.microsoft.com/office/drawing/2014/main" id="{AA7D5C0F-B96B-1894-CF21-7D91EB5CEFAE}"/>
              </a:ext>
            </a:extLst>
          </p:cNvPr>
          <p:cNvSpPr/>
          <p:nvPr/>
        </p:nvSpPr>
        <p:spPr>
          <a:xfrm>
            <a:off x="5204195" y="1968733"/>
            <a:ext cx="238733" cy="238031"/>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488;p27">
            <a:extLst>
              <a:ext uri="{FF2B5EF4-FFF2-40B4-BE49-F238E27FC236}">
                <a16:creationId xmlns:a16="http://schemas.microsoft.com/office/drawing/2014/main" id="{E8880202-3E84-F4AC-885D-4608EE6D3BA6}"/>
              </a:ext>
            </a:extLst>
          </p:cNvPr>
          <p:cNvSpPr/>
          <p:nvPr/>
        </p:nvSpPr>
        <p:spPr>
          <a:xfrm>
            <a:off x="2179020" y="3640494"/>
            <a:ext cx="238733" cy="238031"/>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chemeClr val="accent1">
              <a:lumMod val="20000"/>
              <a:lumOff val="8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488;p27">
            <a:extLst>
              <a:ext uri="{FF2B5EF4-FFF2-40B4-BE49-F238E27FC236}">
                <a16:creationId xmlns:a16="http://schemas.microsoft.com/office/drawing/2014/main" id="{C56B29A7-F321-E7BB-4FC8-0069AE663CDE}"/>
              </a:ext>
            </a:extLst>
          </p:cNvPr>
          <p:cNvSpPr/>
          <p:nvPr/>
        </p:nvSpPr>
        <p:spPr>
          <a:xfrm>
            <a:off x="2600222" y="1292450"/>
            <a:ext cx="238733" cy="238031"/>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488;p27">
            <a:extLst>
              <a:ext uri="{FF2B5EF4-FFF2-40B4-BE49-F238E27FC236}">
                <a16:creationId xmlns:a16="http://schemas.microsoft.com/office/drawing/2014/main" id="{6CF2A72E-A3E0-C6C6-07A5-C84E88D4D8A3}"/>
              </a:ext>
            </a:extLst>
          </p:cNvPr>
          <p:cNvSpPr/>
          <p:nvPr/>
        </p:nvSpPr>
        <p:spPr>
          <a:xfrm>
            <a:off x="5765381" y="3392156"/>
            <a:ext cx="238733" cy="238031"/>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chemeClr val="tx1">
              <a:lumMod val="20000"/>
              <a:lumOff val="8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488;p27">
            <a:extLst>
              <a:ext uri="{FF2B5EF4-FFF2-40B4-BE49-F238E27FC236}">
                <a16:creationId xmlns:a16="http://schemas.microsoft.com/office/drawing/2014/main" id="{31279D56-4F32-41F9-A692-30D57CFD18C7}"/>
              </a:ext>
            </a:extLst>
          </p:cNvPr>
          <p:cNvSpPr/>
          <p:nvPr/>
        </p:nvSpPr>
        <p:spPr>
          <a:xfrm>
            <a:off x="7990227" y="2812070"/>
            <a:ext cx="238733" cy="238031"/>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chemeClr val="accent3">
              <a:lumMod val="60000"/>
              <a:lumOff val="4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4" name="Google Shape;12376;p62">
            <a:extLst>
              <a:ext uri="{FF2B5EF4-FFF2-40B4-BE49-F238E27FC236}">
                <a16:creationId xmlns:a16="http://schemas.microsoft.com/office/drawing/2014/main" id="{0DFF06BC-28DA-F2B5-FC22-F8ABD61E402C}"/>
              </a:ext>
            </a:extLst>
          </p:cNvPr>
          <p:cNvGrpSpPr/>
          <p:nvPr/>
        </p:nvGrpSpPr>
        <p:grpSpPr>
          <a:xfrm>
            <a:off x="1071287" y="1158557"/>
            <a:ext cx="269261" cy="352050"/>
            <a:chOff x="1367060" y="2422129"/>
            <a:chExt cx="269261" cy="352050"/>
          </a:xfrm>
          <a:solidFill>
            <a:schemeClr val="tx1">
              <a:lumMod val="50000"/>
            </a:schemeClr>
          </a:solidFill>
        </p:grpSpPr>
        <p:sp>
          <p:nvSpPr>
            <p:cNvPr id="65" name="Google Shape;12377;p62">
              <a:extLst>
                <a:ext uri="{FF2B5EF4-FFF2-40B4-BE49-F238E27FC236}">
                  <a16:creationId xmlns:a16="http://schemas.microsoft.com/office/drawing/2014/main" id="{F08258C2-C093-3845-4BD0-38EE08BF5535}"/>
                </a:ext>
              </a:extLst>
            </p:cNvPr>
            <p:cNvSpPr/>
            <p:nvPr/>
          </p:nvSpPr>
          <p:spPr>
            <a:xfrm>
              <a:off x="1392059" y="2651857"/>
              <a:ext cx="129160" cy="122322"/>
            </a:xfrm>
            <a:custGeom>
              <a:avLst/>
              <a:gdLst/>
              <a:ahLst/>
              <a:cxnLst/>
              <a:rect l="l" t="t" r="r" b="b"/>
              <a:pathLst>
                <a:path w="4061" h="3846" extrusionOk="0">
                  <a:moveTo>
                    <a:pt x="167" y="0"/>
                  </a:moveTo>
                  <a:cubicBezTo>
                    <a:pt x="72" y="0"/>
                    <a:pt x="0" y="83"/>
                    <a:pt x="0" y="167"/>
                  </a:cubicBezTo>
                  <a:cubicBezTo>
                    <a:pt x="0" y="262"/>
                    <a:pt x="72" y="333"/>
                    <a:pt x="167" y="333"/>
                  </a:cubicBezTo>
                  <a:lnTo>
                    <a:pt x="357" y="333"/>
                  </a:lnTo>
                  <a:lnTo>
                    <a:pt x="357" y="1691"/>
                  </a:lnTo>
                  <a:cubicBezTo>
                    <a:pt x="357" y="2179"/>
                    <a:pt x="762" y="2584"/>
                    <a:pt x="1250" y="2584"/>
                  </a:cubicBezTo>
                  <a:cubicBezTo>
                    <a:pt x="1286" y="2584"/>
                    <a:pt x="1226" y="2584"/>
                    <a:pt x="2310" y="2405"/>
                  </a:cubicBezTo>
                  <a:lnTo>
                    <a:pt x="2310" y="3453"/>
                  </a:lnTo>
                  <a:cubicBezTo>
                    <a:pt x="2310" y="3667"/>
                    <a:pt x="2489" y="3846"/>
                    <a:pt x="2691" y="3846"/>
                  </a:cubicBezTo>
                  <a:lnTo>
                    <a:pt x="3905" y="3846"/>
                  </a:lnTo>
                  <a:cubicBezTo>
                    <a:pt x="3989" y="3846"/>
                    <a:pt x="4060" y="3774"/>
                    <a:pt x="4060" y="3679"/>
                  </a:cubicBezTo>
                  <a:cubicBezTo>
                    <a:pt x="4060" y="3596"/>
                    <a:pt x="3989" y="3500"/>
                    <a:pt x="3893" y="3500"/>
                  </a:cubicBezTo>
                  <a:lnTo>
                    <a:pt x="2691" y="3500"/>
                  </a:lnTo>
                  <a:cubicBezTo>
                    <a:pt x="2667" y="3500"/>
                    <a:pt x="2631" y="3465"/>
                    <a:pt x="2631" y="3441"/>
                  </a:cubicBezTo>
                  <a:lnTo>
                    <a:pt x="2631" y="2191"/>
                  </a:lnTo>
                  <a:cubicBezTo>
                    <a:pt x="2631" y="2143"/>
                    <a:pt x="2620" y="2107"/>
                    <a:pt x="2572" y="2072"/>
                  </a:cubicBezTo>
                  <a:cubicBezTo>
                    <a:pt x="2555" y="2055"/>
                    <a:pt x="2520" y="2038"/>
                    <a:pt x="2485" y="2038"/>
                  </a:cubicBezTo>
                  <a:cubicBezTo>
                    <a:pt x="2470" y="2038"/>
                    <a:pt x="2455" y="2041"/>
                    <a:pt x="2441" y="2048"/>
                  </a:cubicBezTo>
                  <a:lnTo>
                    <a:pt x="1238" y="2250"/>
                  </a:lnTo>
                  <a:cubicBezTo>
                    <a:pt x="917" y="2250"/>
                    <a:pt x="691" y="2000"/>
                    <a:pt x="691" y="1691"/>
                  </a:cubicBezTo>
                  <a:lnTo>
                    <a:pt x="691" y="167"/>
                  </a:lnTo>
                  <a:cubicBezTo>
                    <a:pt x="691" y="83"/>
                    <a:pt x="607" y="0"/>
                    <a:pt x="52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12378;p62">
              <a:extLst>
                <a:ext uri="{FF2B5EF4-FFF2-40B4-BE49-F238E27FC236}">
                  <a16:creationId xmlns:a16="http://schemas.microsoft.com/office/drawing/2014/main" id="{4C9E3BA1-0B2F-D971-CB43-79FB8E54C358}"/>
                </a:ext>
              </a:extLst>
            </p:cNvPr>
            <p:cNvSpPr/>
            <p:nvPr/>
          </p:nvSpPr>
          <p:spPr>
            <a:xfrm>
              <a:off x="1367060" y="2441912"/>
              <a:ext cx="82184" cy="212139"/>
            </a:xfrm>
            <a:custGeom>
              <a:avLst/>
              <a:gdLst/>
              <a:ahLst/>
              <a:cxnLst/>
              <a:rect l="l" t="t" r="r" b="b"/>
              <a:pathLst>
                <a:path w="2584" h="6670" extrusionOk="0">
                  <a:moveTo>
                    <a:pt x="2415" y="1"/>
                  </a:moveTo>
                  <a:cubicBezTo>
                    <a:pt x="2382" y="1"/>
                    <a:pt x="2350" y="10"/>
                    <a:pt x="2322" y="29"/>
                  </a:cubicBezTo>
                  <a:cubicBezTo>
                    <a:pt x="1274" y="731"/>
                    <a:pt x="655" y="1898"/>
                    <a:pt x="655" y="3148"/>
                  </a:cubicBezTo>
                  <a:cubicBezTo>
                    <a:pt x="655" y="3351"/>
                    <a:pt x="667" y="3541"/>
                    <a:pt x="703" y="3732"/>
                  </a:cubicBezTo>
                  <a:cubicBezTo>
                    <a:pt x="48" y="5708"/>
                    <a:pt x="0" y="5696"/>
                    <a:pt x="0" y="5970"/>
                  </a:cubicBezTo>
                  <a:cubicBezTo>
                    <a:pt x="0" y="6208"/>
                    <a:pt x="84" y="6446"/>
                    <a:pt x="262" y="6625"/>
                  </a:cubicBezTo>
                  <a:cubicBezTo>
                    <a:pt x="295" y="6651"/>
                    <a:pt x="342" y="6670"/>
                    <a:pt x="389" y="6670"/>
                  </a:cubicBezTo>
                  <a:cubicBezTo>
                    <a:pt x="429" y="6670"/>
                    <a:pt x="468" y="6657"/>
                    <a:pt x="500" y="6625"/>
                  </a:cubicBezTo>
                  <a:cubicBezTo>
                    <a:pt x="560" y="6565"/>
                    <a:pt x="584" y="6458"/>
                    <a:pt x="500" y="6375"/>
                  </a:cubicBezTo>
                  <a:cubicBezTo>
                    <a:pt x="358" y="6220"/>
                    <a:pt x="298" y="5982"/>
                    <a:pt x="369" y="5756"/>
                  </a:cubicBezTo>
                  <a:lnTo>
                    <a:pt x="1036" y="3791"/>
                  </a:lnTo>
                  <a:cubicBezTo>
                    <a:pt x="1060" y="3767"/>
                    <a:pt x="1060" y="3732"/>
                    <a:pt x="1036" y="3720"/>
                  </a:cubicBezTo>
                  <a:cubicBezTo>
                    <a:pt x="1012" y="3517"/>
                    <a:pt x="1000" y="3327"/>
                    <a:pt x="1000" y="3148"/>
                  </a:cubicBezTo>
                  <a:cubicBezTo>
                    <a:pt x="1000" y="2005"/>
                    <a:pt x="1560" y="934"/>
                    <a:pt x="2513" y="291"/>
                  </a:cubicBezTo>
                  <a:cubicBezTo>
                    <a:pt x="2572" y="255"/>
                    <a:pt x="2584" y="148"/>
                    <a:pt x="2548" y="76"/>
                  </a:cubicBezTo>
                  <a:cubicBezTo>
                    <a:pt x="2519" y="25"/>
                    <a:pt x="2467" y="1"/>
                    <a:pt x="241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12379;p62">
              <a:extLst>
                <a:ext uri="{FF2B5EF4-FFF2-40B4-BE49-F238E27FC236}">
                  <a16:creationId xmlns:a16="http://schemas.microsoft.com/office/drawing/2014/main" id="{C5EF7771-1710-64EE-90FF-B6AEA1A8C815}"/>
                </a:ext>
              </a:extLst>
            </p:cNvPr>
            <p:cNvSpPr/>
            <p:nvPr/>
          </p:nvSpPr>
          <p:spPr>
            <a:xfrm>
              <a:off x="1456051" y="2422129"/>
              <a:ext cx="180271" cy="162937"/>
            </a:xfrm>
            <a:custGeom>
              <a:avLst/>
              <a:gdLst/>
              <a:ahLst/>
              <a:cxnLst/>
              <a:rect l="l" t="t" r="r" b="b"/>
              <a:pathLst>
                <a:path w="5668" h="5123" extrusionOk="0">
                  <a:moveTo>
                    <a:pt x="1621" y="1"/>
                  </a:moveTo>
                  <a:cubicBezTo>
                    <a:pt x="1104" y="1"/>
                    <a:pt x="591" y="107"/>
                    <a:pt x="119" y="317"/>
                  </a:cubicBezTo>
                  <a:cubicBezTo>
                    <a:pt x="24" y="353"/>
                    <a:pt x="0" y="448"/>
                    <a:pt x="24" y="544"/>
                  </a:cubicBezTo>
                  <a:cubicBezTo>
                    <a:pt x="51" y="616"/>
                    <a:pt x="113" y="648"/>
                    <a:pt x="184" y="648"/>
                  </a:cubicBezTo>
                  <a:cubicBezTo>
                    <a:pt x="205" y="648"/>
                    <a:pt x="228" y="645"/>
                    <a:pt x="250" y="639"/>
                  </a:cubicBezTo>
                  <a:cubicBezTo>
                    <a:pt x="965" y="317"/>
                    <a:pt x="1536" y="365"/>
                    <a:pt x="1643" y="353"/>
                  </a:cubicBezTo>
                  <a:cubicBezTo>
                    <a:pt x="3941" y="365"/>
                    <a:pt x="5644" y="2556"/>
                    <a:pt x="4894" y="4901"/>
                  </a:cubicBezTo>
                  <a:cubicBezTo>
                    <a:pt x="4870" y="4997"/>
                    <a:pt x="4906" y="5080"/>
                    <a:pt x="5001" y="5116"/>
                  </a:cubicBezTo>
                  <a:cubicBezTo>
                    <a:pt x="5018" y="5120"/>
                    <a:pt x="5035" y="5123"/>
                    <a:pt x="5052" y="5123"/>
                  </a:cubicBezTo>
                  <a:cubicBezTo>
                    <a:pt x="5119" y="5123"/>
                    <a:pt x="5184" y="5085"/>
                    <a:pt x="5203" y="5009"/>
                  </a:cubicBezTo>
                  <a:cubicBezTo>
                    <a:pt x="5668" y="3508"/>
                    <a:pt x="5239" y="2044"/>
                    <a:pt x="4263" y="1079"/>
                  </a:cubicBezTo>
                  <a:cubicBezTo>
                    <a:pt x="3524" y="356"/>
                    <a:pt x="2566" y="1"/>
                    <a:pt x="162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12380;p62">
              <a:extLst>
                <a:ext uri="{FF2B5EF4-FFF2-40B4-BE49-F238E27FC236}">
                  <a16:creationId xmlns:a16="http://schemas.microsoft.com/office/drawing/2014/main" id="{94746C87-DD36-7C15-3EDA-B34274B9A78C}"/>
                </a:ext>
              </a:extLst>
            </p:cNvPr>
            <p:cNvSpPr/>
            <p:nvPr/>
          </p:nvSpPr>
          <p:spPr>
            <a:xfrm>
              <a:off x="1532160" y="2593590"/>
              <a:ext cx="81834" cy="180207"/>
            </a:xfrm>
            <a:custGeom>
              <a:avLst/>
              <a:gdLst/>
              <a:ahLst/>
              <a:cxnLst/>
              <a:rect l="l" t="t" r="r" b="b"/>
              <a:pathLst>
                <a:path w="2573" h="5666" extrusionOk="0">
                  <a:moveTo>
                    <a:pt x="2399" y="1"/>
                  </a:moveTo>
                  <a:cubicBezTo>
                    <a:pt x="2340" y="1"/>
                    <a:pt x="2284" y="36"/>
                    <a:pt x="2251" y="94"/>
                  </a:cubicBezTo>
                  <a:cubicBezTo>
                    <a:pt x="2096" y="380"/>
                    <a:pt x="1715" y="856"/>
                    <a:pt x="1715" y="1737"/>
                  </a:cubicBezTo>
                  <a:lnTo>
                    <a:pt x="1715" y="5273"/>
                  </a:lnTo>
                  <a:cubicBezTo>
                    <a:pt x="1715" y="5309"/>
                    <a:pt x="1679" y="5332"/>
                    <a:pt x="1655" y="5332"/>
                  </a:cubicBezTo>
                  <a:lnTo>
                    <a:pt x="167" y="5332"/>
                  </a:lnTo>
                  <a:cubicBezTo>
                    <a:pt x="72" y="5332"/>
                    <a:pt x="0" y="5404"/>
                    <a:pt x="0" y="5499"/>
                  </a:cubicBezTo>
                  <a:cubicBezTo>
                    <a:pt x="0" y="5583"/>
                    <a:pt x="72" y="5666"/>
                    <a:pt x="167" y="5666"/>
                  </a:cubicBezTo>
                  <a:lnTo>
                    <a:pt x="1655" y="5666"/>
                  </a:lnTo>
                  <a:cubicBezTo>
                    <a:pt x="1858" y="5666"/>
                    <a:pt x="2036" y="5487"/>
                    <a:pt x="2036" y="5273"/>
                  </a:cubicBezTo>
                  <a:lnTo>
                    <a:pt x="2036" y="1737"/>
                  </a:lnTo>
                  <a:cubicBezTo>
                    <a:pt x="2036" y="963"/>
                    <a:pt x="2382" y="558"/>
                    <a:pt x="2548" y="249"/>
                  </a:cubicBezTo>
                  <a:cubicBezTo>
                    <a:pt x="2572" y="153"/>
                    <a:pt x="2548" y="70"/>
                    <a:pt x="2477" y="22"/>
                  </a:cubicBezTo>
                  <a:cubicBezTo>
                    <a:pt x="2451" y="8"/>
                    <a:pt x="2425" y="1"/>
                    <a:pt x="239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12381;p62">
              <a:extLst>
                <a:ext uri="{FF2B5EF4-FFF2-40B4-BE49-F238E27FC236}">
                  <a16:creationId xmlns:a16="http://schemas.microsoft.com/office/drawing/2014/main" id="{C2BD4C90-37A3-0A8C-CC9A-43A76F8CE40D}"/>
                </a:ext>
              </a:extLst>
            </p:cNvPr>
            <p:cNvSpPr/>
            <p:nvPr/>
          </p:nvSpPr>
          <p:spPr>
            <a:xfrm>
              <a:off x="1425359" y="2572313"/>
              <a:ext cx="24267" cy="17843"/>
            </a:xfrm>
            <a:custGeom>
              <a:avLst/>
              <a:gdLst/>
              <a:ahLst/>
              <a:cxnLst/>
              <a:rect l="l" t="t" r="r" b="b"/>
              <a:pathLst>
                <a:path w="763" h="561" extrusionOk="0">
                  <a:moveTo>
                    <a:pt x="583" y="0"/>
                  </a:moveTo>
                  <a:cubicBezTo>
                    <a:pt x="554" y="0"/>
                    <a:pt x="525" y="8"/>
                    <a:pt x="501" y="25"/>
                  </a:cubicBezTo>
                  <a:lnTo>
                    <a:pt x="96" y="239"/>
                  </a:lnTo>
                  <a:cubicBezTo>
                    <a:pt x="25" y="287"/>
                    <a:pt x="1" y="394"/>
                    <a:pt x="37" y="465"/>
                  </a:cubicBezTo>
                  <a:cubicBezTo>
                    <a:pt x="72" y="525"/>
                    <a:pt x="132" y="560"/>
                    <a:pt x="191" y="560"/>
                  </a:cubicBezTo>
                  <a:cubicBezTo>
                    <a:pt x="215" y="560"/>
                    <a:pt x="251" y="560"/>
                    <a:pt x="275" y="537"/>
                  </a:cubicBezTo>
                  <a:lnTo>
                    <a:pt x="680" y="322"/>
                  </a:lnTo>
                  <a:cubicBezTo>
                    <a:pt x="739" y="263"/>
                    <a:pt x="763" y="156"/>
                    <a:pt x="727" y="84"/>
                  </a:cubicBezTo>
                  <a:cubicBezTo>
                    <a:pt x="696" y="29"/>
                    <a:pt x="639" y="0"/>
                    <a:pt x="58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12382;p62">
              <a:extLst>
                <a:ext uri="{FF2B5EF4-FFF2-40B4-BE49-F238E27FC236}">
                  <a16:creationId xmlns:a16="http://schemas.microsoft.com/office/drawing/2014/main" id="{3426CA48-82FD-649C-8365-44789A52433D}"/>
                </a:ext>
              </a:extLst>
            </p:cNvPr>
            <p:cNvSpPr/>
            <p:nvPr/>
          </p:nvSpPr>
          <p:spPr>
            <a:xfrm>
              <a:off x="1562820" y="2573680"/>
              <a:ext cx="26176" cy="17620"/>
            </a:xfrm>
            <a:custGeom>
              <a:avLst/>
              <a:gdLst/>
              <a:ahLst/>
              <a:cxnLst/>
              <a:rect l="l" t="t" r="r" b="b"/>
              <a:pathLst>
                <a:path w="823" h="554" extrusionOk="0">
                  <a:moveTo>
                    <a:pt x="201" y="1"/>
                  </a:moveTo>
                  <a:cubicBezTo>
                    <a:pt x="143" y="1"/>
                    <a:pt x="81" y="28"/>
                    <a:pt x="48" y="77"/>
                  </a:cubicBezTo>
                  <a:cubicBezTo>
                    <a:pt x="1" y="160"/>
                    <a:pt x="37" y="255"/>
                    <a:pt x="108" y="303"/>
                  </a:cubicBezTo>
                  <a:cubicBezTo>
                    <a:pt x="513" y="529"/>
                    <a:pt x="513" y="553"/>
                    <a:pt x="584" y="553"/>
                  </a:cubicBezTo>
                  <a:cubicBezTo>
                    <a:pt x="763" y="541"/>
                    <a:pt x="822" y="315"/>
                    <a:pt x="680" y="244"/>
                  </a:cubicBezTo>
                  <a:lnTo>
                    <a:pt x="275" y="17"/>
                  </a:lnTo>
                  <a:cubicBezTo>
                    <a:pt x="253" y="6"/>
                    <a:pt x="227" y="1"/>
                    <a:pt x="20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12383;p62">
              <a:extLst>
                <a:ext uri="{FF2B5EF4-FFF2-40B4-BE49-F238E27FC236}">
                  <a16:creationId xmlns:a16="http://schemas.microsoft.com/office/drawing/2014/main" id="{CD7D33C3-1A0F-7AD6-C4AC-2B9F90909A48}"/>
                </a:ext>
              </a:extLst>
            </p:cNvPr>
            <p:cNvSpPr/>
            <p:nvPr/>
          </p:nvSpPr>
          <p:spPr>
            <a:xfrm>
              <a:off x="1448100" y="2481414"/>
              <a:ext cx="125375" cy="191275"/>
            </a:xfrm>
            <a:custGeom>
              <a:avLst/>
              <a:gdLst/>
              <a:ahLst/>
              <a:cxnLst/>
              <a:rect l="l" t="t" r="r" b="b"/>
              <a:pathLst>
                <a:path w="3942" h="6014" extrusionOk="0">
                  <a:moveTo>
                    <a:pt x="1280" y="1498"/>
                  </a:moveTo>
                  <a:cubicBezTo>
                    <a:pt x="1355" y="1498"/>
                    <a:pt x="1429" y="1543"/>
                    <a:pt x="1429" y="1632"/>
                  </a:cubicBezTo>
                  <a:lnTo>
                    <a:pt x="1429" y="1763"/>
                  </a:lnTo>
                  <a:lnTo>
                    <a:pt x="1262" y="1763"/>
                  </a:lnTo>
                  <a:cubicBezTo>
                    <a:pt x="1191" y="1763"/>
                    <a:pt x="1131" y="1704"/>
                    <a:pt x="1131" y="1632"/>
                  </a:cubicBezTo>
                  <a:cubicBezTo>
                    <a:pt x="1131" y="1543"/>
                    <a:pt x="1206" y="1498"/>
                    <a:pt x="1280" y="1498"/>
                  </a:cubicBezTo>
                  <a:close/>
                  <a:moveTo>
                    <a:pt x="2483" y="1498"/>
                  </a:moveTo>
                  <a:cubicBezTo>
                    <a:pt x="2557" y="1498"/>
                    <a:pt x="2632" y="1543"/>
                    <a:pt x="2632" y="1632"/>
                  </a:cubicBezTo>
                  <a:cubicBezTo>
                    <a:pt x="2632" y="1704"/>
                    <a:pt x="2572" y="1763"/>
                    <a:pt x="2501" y="1763"/>
                  </a:cubicBezTo>
                  <a:lnTo>
                    <a:pt x="2334" y="1763"/>
                  </a:lnTo>
                  <a:lnTo>
                    <a:pt x="2334" y="1632"/>
                  </a:lnTo>
                  <a:cubicBezTo>
                    <a:pt x="2334" y="1543"/>
                    <a:pt x="2408" y="1498"/>
                    <a:pt x="2483" y="1498"/>
                  </a:cubicBezTo>
                  <a:close/>
                  <a:moveTo>
                    <a:pt x="1989" y="2085"/>
                  </a:moveTo>
                  <a:lnTo>
                    <a:pt x="1989" y="3776"/>
                  </a:lnTo>
                  <a:lnTo>
                    <a:pt x="1739" y="3776"/>
                  </a:lnTo>
                  <a:lnTo>
                    <a:pt x="1739" y="2085"/>
                  </a:lnTo>
                  <a:close/>
                  <a:moveTo>
                    <a:pt x="2524" y="4097"/>
                  </a:moveTo>
                  <a:lnTo>
                    <a:pt x="2524" y="4430"/>
                  </a:lnTo>
                  <a:lnTo>
                    <a:pt x="1215" y="4430"/>
                  </a:lnTo>
                  <a:lnTo>
                    <a:pt x="1215" y="4097"/>
                  </a:lnTo>
                  <a:close/>
                  <a:moveTo>
                    <a:pt x="2512" y="4752"/>
                  </a:moveTo>
                  <a:lnTo>
                    <a:pt x="2512" y="4942"/>
                  </a:lnTo>
                  <a:lnTo>
                    <a:pt x="2524" y="4942"/>
                  </a:lnTo>
                  <a:cubicBezTo>
                    <a:pt x="2524" y="5026"/>
                    <a:pt x="2465" y="5085"/>
                    <a:pt x="2393" y="5085"/>
                  </a:cubicBezTo>
                  <a:lnTo>
                    <a:pt x="1334" y="5085"/>
                  </a:lnTo>
                  <a:cubicBezTo>
                    <a:pt x="1262" y="5085"/>
                    <a:pt x="1203" y="5026"/>
                    <a:pt x="1203" y="4942"/>
                  </a:cubicBezTo>
                  <a:lnTo>
                    <a:pt x="1203" y="4752"/>
                  </a:lnTo>
                  <a:close/>
                  <a:moveTo>
                    <a:pt x="2227" y="5395"/>
                  </a:moveTo>
                  <a:cubicBezTo>
                    <a:pt x="2203" y="5561"/>
                    <a:pt x="2048" y="5681"/>
                    <a:pt x="1870" y="5681"/>
                  </a:cubicBezTo>
                  <a:cubicBezTo>
                    <a:pt x="1691" y="5681"/>
                    <a:pt x="1548" y="5561"/>
                    <a:pt x="1500" y="5395"/>
                  </a:cubicBezTo>
                  <a:close/>
                  <a:moveTo>
                    <a:pt x="1874" y="1"/>
                  </a:moveTo>
                  <a:cubicBezTo>
                    <a:pt x="834" y="1"/>
                    <a:pt x="0" y="837"/>
                    <a:pt x="0" y="1882"/>
                  </a:cubicBezTo>
                  <a:cubicBezTo>
                    <a:pt x="0" y="2406"/>
                    <a:pt x="215" y="2906"/>
                    <a:pt x="607" y="3264"/>
                  </a:cubicBezTo>
                  <a:cubicBezTo>
                    <a:pt x="786" y="3418"/>
                    <a:pt x="869" y="3656"/>
                    <a:pt x="869" y="3895"/>
                  </a:cubicBezTo>
                  <a:lnTo>
                    <a:pt x="869" y="4942"/>
                  </a:lnTo>
                  <a:cubicBezTo>
                    <a:pt x="869" y="5145"/>
                    <a:pt x="988" y="5300"/>
                    <a:pt x="1155" y="5359"/>
                  </a:cubicBezTo>
                  <a:cubicBezTo>
                    <a:pt x="1191" y="5716"/>
                    <a:pt x="1489" y="6014"/>
                    <a:pt x="1858" y="6014"/>
                  </a:cubicBezTo>
                  <a:cubicBezTo>
                    <a:pt x="2227" y="6014"/>
                    <a:pt x="2524" y="5740"/>
                    <a:pt x="2560" y="5359"/>
                  </a:cubicBezTo>
                  <a:cubicBezTo>
                    <a:pt x="2715" y="5288"/>
                    <a:pt x="2834" y="5121"/>
                    <a:pt x="2834" y="4942"/>
                  </a:cubicBezTo>
                  <a:lnTo>
                    <a:pt x="2834" y="3871"/>
                  </a:lnTo>
                  <a:cubicBezTo>
                    <a:pt x="2834" y="3811"/>
                    <a:pt x="2834" y="3752"/>
                    <a:pt x="2858" y="3692"/>
                  </a:cubicBezTo>
                  <a:cubicBezTo>
                    <a:pt x="2870" y="3609"/>
                    <a:pt x="2822" y="3514"/>
                    <a:pt x="2727" y="3502"/>
                  </a:cubicBezTo>
                  <a:cubicBezTo>
                    <a:pt x="2718" y="3500"/>
                    <a:pt x="2710" y="3500"/>
                    <a:pt x="2701" y="3500"/>
                  </a:cubicBezTo>
                  <a:cubicBezTo>
                    <a:pt x="2627" y="3500"/>
                    <a:pt x="2558" y="3546"/>
                    <a:pt x="2536" y="3621"/>
                  </a:cubicBezTo>
                  <a:cubicBezTo>
                    <a:pt x="2524" y="3668"/>
                    <a:pt x="2524" y="3728"/>
                    <a:pt x="2512" y="3776"/>
                  </a:cubicBezTo>
                  <a:lnTo>
                    <a:pt x="2298" y="3776"/>
                  </a:lnTo>
                  <a:lnTo>
                    <a:pt x="2298" y="2085"/>
                  </a:lnTo>
                  <a:lnTo>
                    <a:pt x="2465" y="2085"/>
                  </a:lnTo>
                  <a:cubicBezTo>
                    <a:pt x="2715" y="2085"/>
                    <a:pt x="2929" y="1882"/>
                    <a:pt x="2929" y="1632"/>
                  </a:cubicBezTo>
                  <a:cubicBezTo>
                    <a:pt x="2929" y="1370"/>
                    <a:pt x="2715" y="1168"/>
                    <a:pt x="2465" y="1168"/>
                  </a:cubicBezTo>
                  <a:lnTo>
                    <a:pt x="2441" y="1168"/>
                  </a:lnTo>
                  <a:cubicBezTo>
                    <a:pt x="2179" y="1168"/>
                    <a:pt x="1977" y="1370"/>
                    <a:pt x="1977" y="1632"/>
                  </a:cubicBezTo>
                  <a:lnTo>
                    <a:pt x="1977" y="1763"/>
                  </a:lnTo>
                  <a:lnTo>
                    <a:pt x="1727" y="1763"/>
                  </a:lnTo>
                  <a:lnTo>
                    <a:pt x="1727" y="1632"/>
                  </a:lnTo>
                  <a:cubicBezTo>
                    <a:pt x="1727" y="1370"/>
                    <a:pt x="1512" y="1168"/>
                    <a:pt x="1262" y="1168"/>
                  </a:cubicBezTo>
                  <a:lnTo>
                    <a:pt x="1227" y="1168"/>
                  </a:lnTo>
                  <a:cubicBezTo>
                    <a:pt x="977" y="1168"/>
                    <a:pt x="774" y="1370"/>
                    <a:pt x="774" y="1632"/>
                  </a:cubicBezTo>
                  <a:cubicBezTo>
                    <a:pt x="774" y="1882"/>
                    <a:pt x="977" y="2085"/>
                    <a:pt x="1227" y="2085"/>
                  </a:cubicBezTo>
                  <a:lnTo>
                    <a:pt x="1393" y="2085"/>
                  </a:lnTo>
                  <a:lnTo>
                    <a:pt x="1393" y="3776"/>
                  </a:lnTo>
                  <a:lnTo>
                    <a:pt x="1191" y="3776"/>
                  </a:lnTo>
                  <a:cubicBezTo>
                    <a:pt x="1155" y="3478"/>
                    <a:pt x="1024" y="3204"/>
                    <a:pt x="810" y="3014"/>
                  </a:cubicBezTo>
                  <a:cubicBezTo>
                    <a:pt x="488" y="2716"/>
                    <a:pt x="310" y="2299"/>
                    <a:pt x="310" y="1871"/>
                  </a:cubicBezTo>
                  <a:cubicBezTo>
                    <a:pt x="310" y="1013"/>
                    <a:pt x="988" y="323"/>
                    <a:pt x="1858" y="323"/>
                  </a:cubicBezTo>
                  <a:lnTo>
                    <a:pt x="1905" y="323"/>
                  </a:lnTo>
                  <a:cubicBezTo>
                    <a:pt x="2715" y="335"/>
                    <a:pt x="3394" y="1013"/>
                    <a:pt x="3405" y="1835"/>
                  </a:cubicBezTo>
                  <a:lnTo>
                    <a:pt x="3405" y="1847"/>
                  </a:lnTo>
                  <a:cubicBezTo>
                    <a:pt x="3405" y="2287"/>
                    <a:pt x="3239" y="2668"/>
                    <a:pt x="2929" y="2966"/>
                  </a:cubicBezTo>
                  <a:cubicBezTo>
                    <a:pt x="2870" y="3025"/>
                    <a:pt x="2858" y="3133"/>
                    <a:pt x="2929" y="3204"/>
                  </a:cubicBezTo>
                  <a:cubicBezTo>
                    <a:pt x="2965" y="3240"/>
                    <a:pt x="3007" y="3258"/>
                    <a:pt x="3048" y="3258"/>
                  </a:cubicBezTo>
                  <a:cubicBezTo>
                    <a:pt x="3090" y="3258"/>
                    <a:pt x="3132" y="3240"/>
                    <a:pt x="3167" y="3204"/>
                  </a:cubicBezTo>
                  <a:cubicBezTo>
                    <a:pt x="3906" y="2502"/>
                    <a:pt x="3941" y="1299"/>
                    <a:pt x="3191" y="561"/>
                  </a:cubicBezTo>
                  <a:cubicBezTo>
                    <a:pt x="2858" y="216"/>
                    <a:pt x="2393" y="1"/>
                    <a:pt x="1917" y="1"/>
                  </a:cubicBezTo>
                  <a:cubicBezTo>
                    <a:pt x="1903" y="1"/>
                    <a:pt x="1888" y="1"/>
                    <a:pt x="187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12384;p62">
              <a:extLst>
                <a:ext uri="{FF2B5EF4-FFF2-40B4-BE49-F238E27FC236}">
                  <a16:creationId xmlns:a16="http://schemas.microsoft.com/office/drawing/2014/main" id="{44EF4BBC-B4B2-5AAD-0A4A-34E0255C1344}"/>
                </a:ext>
              </a:extLst>
            </p:cNvPr>
            <p:cNvSpPr/>
            <p:nvPr/>
          </p:nvSpPr>
          <p:spPr>
            <a:xfrm>
              <a:off x="1502232" y="2449259"/>
              <a:ext cx="10655" cy="25380"/>
            </a:xfrm>
            <a:custGeom>
              <a:avLst/>
              <a:gdLst/>
              <a:ahLst/>
              <a:cxnLst/>
              <a:rect l="l" t="t" r="r" b="b"/>
              <a:pathLst>
                <a:path w="335" h="798" extrusionOk="0">
                  <a:moveTo>
                    <a:pt x="168" y="0"/>
                  </a:moveTo>
                  <a:cubicBezTo>
                    <a:pt x="84" y="0"/>
                    <a:pt x="1" y="84"/>
                    <a:pt x="1" y="167"/>
                  </a:cubicBezTo>
                  <a:lnTo>
                    <a:pt x="1" y="631"/>
                  </a:lnTo>
                  <a:cubicBezTo>
                    <a:pt x="1" y="715"/>
                    <a:pt x="84" y="798"/>
                    <a:pt x="168" y="798"/>
                  </a:cubicBezTo>
                  <a:cubicBezTo>
                    <a:pt x="263" y="798"/>
                    <a:pt x="334" y="715"/>
                    <a:pt x="334" y="631"/>
                  </a:cubicBezTo>
                  <a:lnTo>
                    <a:pt x="334" y="167"/>
                  </a:lnTo>
                  <a:cubicBezTo>
                    <a:pt x="334" y="84"/>
                    <a:pt x="263" y="0"/>
                    <a:pt x="16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12385;p62">
              <a:extLst>
                <a:ext uri="{FF2B5EF4-FFF2-40B4-BE49-F238E27FC236}">
                  <a16:creationId xmlns:a16="http://schemas.microsoft.com/office/drawing/2014/main" id="{512FFCD8-C790-8BDE-AD5F-3466651B421E}"/>
                </a:ext>
              </a:extLst>
            </p:cNvPr>
            <p:cNvSpPr/>
            <p:nvPr/>
          </p:nvSpPr>
          <p:spPr>
            <a:xfrm>
              <a:off x="1458309" y="2460582"/>
              <a:ext cx="18988" cy="23090"/>
            </a:xfrm>
            <a:custGeom>
              <a:avLst/>
              <a:gdLst/>
              <a:ahLst/>
              <a:cxnLst/>
              <a:rect l="l" t="t" r="r" b="b"/>
              <a:pathLst>
                <a:path w="597" h="726" extrusionOk="0">
                  <a:moveTo>
                    <a:pt x="190" y="1"/>
                  </a:moveTo>
                  <a:cubicBezTo>
                    <a:pt x="161" y="1"/>
                    <a:pt x="132" y="9"/>
                    <a:pt x="108" y="25"/>
                  </a:cubicBezTo>
                  <a:cubicBezTo>
                    <a:pt x="25" y="61"/>
                    <a:pt x="1" y="168"/>
                    <a:pt x="48" y="240"/>
                  </a:cubicBezTo>
                  <a:lnTo>
                    <a:pt x="275" y="644"/>
                  </a:lnTo>
                  <a:cubicBezTo>
                    <a:pt x="299" y="693"/>
                    <a:pt x="357" y="726"/>
                    <a:pt x="414" y="726"/>
                  </a:cubicBezTo>
                  <a:cubicBezTo>
                    <a:pt x="441" y="726"/>
                    <a:pt x="466" y="719"/>
                    <a:pt x="489" y="704"/>
                  </a:cubicBezTo>
                  <a:cubicBezTo>
                    <a:pt x="572" y="656"/>
                    <a:pt x="596" y="573"/>
                    <a:pt x="548" y="478"/>
                  </a:cubicBezTo>
                  <a:lnTo>
                    <a:pt x="322" y="85"/>
                  </a:lnTo>
                  <a:cubicBezTo>
                    <a:pt x="299" y="30"/>
                    <a:pt x="244" y="1"/>
                    <a:pt x="19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12386;p62">
              <a:extLst>
                <a:ext uri="{FF2B5EF4-FFF2-40B4-BE49-F238E27FC236}">
                  <a16:creationId xmlns:a16="http://schemas.microsoft.com/office/drawing/2014/main" id="{D80DC977-710E-1F5A-D301-122088151AED}"/>
                </a:ext>
              </a:extLst>
            </p:cNvPr>
            <p:cNvSpPr/>
            <p:nvPr/>
          </p:nvSpPr>
          <p:spPr>
            <a:xfrm>
              <a:off x="1425741" y="2492768"/>
              <a:ext cx="25031" cy="17874"/>
            </a:xfrm>
            <a:custGeom>
              <a:avLst/>
              <a:gdLst/>
              <a:ahLst/>
              <a:cxnLst/>
              <a:rect l="l" t="t" r="r" b="b"/>
              <a:pathLst>
                <a:path w="787" h="562" extrusionOk="0">
                  <a:moveTo>
                    <a:pt x="181" y="1"/>
                  </a:moveTo>
                  <a:cubicBezTo>
                    <a:pt x="126" y="1"/>
                    <a:pt x="72" y="30"/>
                    <a:pt x="48" y="85"/>
                  </a:cubicBezTo>
                  <a:cubicBezTo>
                    <a:pt x="1" y="156"/>
                    <a:pt x="25" y="263"/>
                    <a:pt x="108" y="299"/>
                  </a:cubicBezTo>
                  <a:cubicBezTo>
                    <a:pt x="501" y="525"/>
                    <a:pt x="501" y="561"/>
                    <a:pt x="584" y="561"/>
                  </a:cubicBezTo>
                  <a:cubicBezTo>
                    <a:pt x="632" y="561"/>
                    <a:pt x="703" y="525"/>
                    <a:pt x="727" y="466"/>
                  </a:cubicBezTo>
                  <a:cubicBezTo>
                    <a:pt x="787" y="394"/>
                    <a:pt x="751" y="287"/>
                    <a:pt x="668" y="240"/>
                  </a:cubicBezTo>
                  <a:lnTo>
                    <a:pt x="263" y="25"/>
                  </a:lnTo>
                  <a:cubicBezTo>
                    <a:pt x="238" y="9"/>
                    <a:pt x="209" y="1"/>
                    <a:pt x="18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12387;p62">
              <a:extLst>
                <a:ext uri="{FF2B5EF4-FFF2-40B4-BE49-F238E27FC236}">
                  <a16:creationId xmlns:a16="http://schemas.microsoft.com/office/drawing/2014/main" id="{5C45B6F3-1BB0-80E8-076B-44D71D56E991}"/>
                </a:ext>
              </a:extLst>
            </p:cNvPr>
            <p:cNvSpPr/>
            <p:nvPr/>
          </p:nvSpPr>
          <p:spPr>
            <a:xfrm>
              <a:off x="1414768" y="2535959"/>
              <a:ext cx="25031" cy="10655"/>
            </a:xfrm>
            <a:custGeom>
              <a:avLst/>
              <a:gdLst/>
              <a:ahLst/>
              <a:cxnLst/>
              <a:rect l="l" t="t" r="r" b="b"/>
              <a:pathLst>
                <a:path w="787" h="335" extrusionOk="0">
                  <a:moveTo>
                    <a:pt x="167" y="1"/>
                  </a:moveTo>
                  <a:cubicBezTo>
                    <a:pt x="72" y="1"/>
                    <a:pt x="1" y="72"/>
                    <a:pt x="1" y="167"/>
                  </a:cubicBezTo>
                  <a:cubicBezTo>
                    <a:pt x="1" y="251"/>
                    <a:pt x="72" y="334"/>
                    <a:pt x="167" y="334"/>
                  </a:cubicBezTo>
                  <a:lnTo>
                    <a:pt x="632" y="334"/>
                  </a:lnTo>
                  <a:cubicBezTo>
                    <a:pt x="715" y="334"/>
                    <a:pt x="786" y="251"/>
                    <a:pt x="786" y="167"/>
                  </a:cubicBezTo>
                  <a:cubicBezTo>
                    <a:pt x="786" y="72"/>
                    <a:pt x="715" y="1"/>
                    <a:pt x="63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12388;p62">
              <a:extLst>
                <a:ext uri="{FF2B5EF4-FFF2-40B4-BE49-F238E27FC236}">
                  <a16:creationId xmlns:a16="http://schemas.microsoft.com/office/drawing/2014/main" id="{B2793BE6-A80C-5E47-06F7-BAE4E09839E8}"/>
                </a:ext>
              </a:extLst>
            </p:cNvPr>
            <p:cNvSpPr/>
            <p:nvPr/>
          </p:nvSpPr>
          <p:spPr>
            <a:xfrm>
              <a:off x="1573825" y="2537104"/>
              <a:ext cx="24999" cy="10241"/>
            </a:xfrm>
            <a:custGeom>
              <a:avLst/>
              <a:gdLst/>
              <a:ahLst/>
              <a:cxnLst/>
              <a:rect l="l" t="t" r="r" b="b"/>
              <a:pathLst>
                <a:path w="786" h="322" extrusionOk="0">
                  <a:moveTo>
                    <a:pt x="167" y="0"/>
                  </a:moveTo>
                  <a:cubicBezTo>
                    <a:pt x="72" y="0"/>
                    <a:pt x="0" y="72"/>
                    <a:pt x="0" y="155"/>
                  </a:cubicBezTo>
                  <a:cubicBezTo>
                    <a:pt x="0" y="251"/>
                    <a:pt x="72" y="322"/>
                    <a:pt x="167" y="322"/>
                  </a:cubicBezTo>
                  <a:lnTo>
                    <a:pt x="631" y="322"/>
                  </a:lnTo>
                  <a:cubicBezTo>
                    <a:pt x="715" y="322"/>
                    <a:pt x="786" y="251"/>
                    <a:pt x="786" y="155"/>
                  </a:cubicBezTo>
                  <a:cubicBezTo>
                    <a:pt x="786" y="72"/>
                    <a:pt x="715" y="0"/>
                    <a:pt x="63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12389;p62">
              <a:extLst>
                <a:ext uri="{FF2B5EF4-FFF2-40B4-BE49-F238E27FC236}">
                  <a16:creationId xmlns:a16="http://schemas.microsoft.com/office/drawing/2014/main" id="{C2018120-8FB5-5B73-D69E-50DD0E81EB3A}"/>
                </a:ext>
              </a:extLst>
            </p:cNvPr>
            <p:cNvSpPr/>
            <p:nvPr/>
          </p:nvSpPr>
          <p:spPr>
            <a:xfrm>
              <a:off x="1563965" y="2493627"/>
              <a:ext cx="24649" cy="17525"/>
            </a:xfrm>
            <a:custGeom>
              <a:avLst/>
              <a:gdLst/>
              <a:ahLst/>
              <a:cxnLst/>
              <a:rect l="l" t="t" r="r" b="b"/>
              <a:pathLst>
                <a:path w="775" h="551" extrusionOk="0">
                  <a:moveTo>
                    <a:pt x="576" y="0"/>
                  </a:moveTo>
                  <a:cubicBezTo>
                    <a:pt x="549" y="0"/>
                    <a:pt x="523" y="7"/>
                    <a:pt x="501" y="22"/>
                  </a:cubicBezTo>
                  <a:lnTo>
                    <a:pt x="108" y="248"/>
                  </a:lnTo>
                  <a:cubicBezTo>
                    <a:pt x="24" y="296"/>
                    <a:pt x="1" y="391"/>
                    <a:pt x="48" y="475"/>
                  </a:cubicBezTo>
                  <a:cubicBezTo>
                    <a:pt x="73" y="524"/>
                    <a:pt x="132" y="550"/>
                    <a:pt x="189" y="550"/>
                  </a:cubicBezTo>
                  <a:cubicBezTo>
                    <a:pt x="215" y="550"/>
                    <a:pt x="240" y="545"/>
                    <a:pt x="263" y="534"/>
                  </a:cubicBezTo>
                  <a:lnTo>
                    <a:pt x="667" y="308"/>
                  </a:lnTo>
                  <a:cubicBezTo>
                    <a:pt x="739" y="260"/>
                    <a:pt x="774" y="153"/>
                    <a:pt x="727" y="82"/>
                  </a:cubicBezTo>
                  <a:cubicBezTo>
                    <a:pt x="694" y="33"/>
                    <a:pt x="633" y="0"/>
                    <a:pt x="57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12390;p62">
              <a:extLst>
                <a:ext uri="{FF2B5EF4-FFF2-40B4-BE49-F238E27FC236}">
                  <a16:creationId xmlns:a16="http://schemas.microsoft.com/office/drawing/2014/main" id="{6A25A980-C3BC-4B3D-DE43-E9434C1EE6DA}"/>
                </a:ext>
              </a:extLst>
            </p:cNvPr>
            <p:cNvSpPr/>
            <p:nvPr/>
          </p:nvSpPr>
          <p:spPr>
            <a:xfrm>
              <a:off x="1537853" y="2461440"/>
              <a:ext cx="18956" cy="23090"/>
            </a:xfrm>
            <a:custGeom>
              <a:avLst/>
              <a:gdLst/>
              <a:ahLst/>
              <a:cxnLst/>
              <a:rect l="l" t="t" r="r" b="b"/>
              <a:pathLst>
                <a:path w="596" h="726" extrusionOk="0">
                  <a:moveTo>
                    <a:pt x="414" y="0"/>
                  </a:moveTo>
                  <a:cubicBezTo>
                    <a:pt x="357" y="0"/>
                    <a:pt x="298" y="33"/>
                    <a:pt x="274" y="82"/>
                  </a:cubicBezTo>
                  <a:lnTo>
                    <a:pt x="48" y="486"/>
                  </a:lnTo>
                  <a:cubicBezTo>
                    <a:pt x="0" y="558"/>
                    <a:pt x="36" y="665"/>
                    <a:pt x="107" y="701"/>
                  </a:cubicBezTo>
                  <a:cubicBezTo>
                    <a:pt x="132" y="718"/>
                    <a:pt x="162" y="725"/>
                    <a:pt x="192" y="725"/>
                  </a:cubicBezTo>
                  <a:cubicBezTo>
                    <a:pt x="247" y="725"/>
                    <a:pt x="303" y="699"/>
                    <a:pt x="333" y="653"/>
                  </a:cubicBezTo>
                  <a:lnTo>
                    <a:pt x="548" y="248"/>
                  </a:lnTo>
                  <a:cubicBezTo>
                    <a:pt x="595" y="177"/>
                    <a:pt x="572" y="70"/>
                    <a:pt x="488" y="22"/>
                  </a:cubicBezTo>
                  <a:cubicBezTo>
                    <a:pt x="466" y="7"/>
                    <a:pt x="440" y="0"/>
                    <a:pt x="41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 name="Google Shape;11295;p60">
            <a:extLst>
              <a:ext uri="{FF2B5EF4-FFF2-40B4-BE49-F238E27FC236}">
                <a16:creationId xmlns:a16="http://schemas.microsoft.com/office/drawing/2014/main" id="{532B4D99-A8A1-B951-88E3-4A49EE78645F}"/>
              </a:ext>
            </a:extLst>
          </p:cNvPr>
          <p:cNvGrpSpPr/>
          <p:nvPr/>
        </p:nvGrpSpPr>
        <p:grpSpPr>
          <a:xfrm>
            <a:off x="4108488" y="1121235"/>
            <a:ext cx="422542" cy="342973"/>
            <a:chOff x="2165809" y="3811059"/>
            <a:chExt cx="422542" cy="342973"/>
          </a:xfrm>
          <a:solidFill>
            <a:schemeClr val="tx1">
              <a:lumMod val="50000"/>
            </a:schemeClr>
          </a:solidFill>
        </p:grpSpPr>
        <p:sp>
          <p:nvSpPr>
            <p:cNvPr id="80" name="Google Shape;11296;p60">
              <a:extLst>
                <a:ext uri="{FF2B5EF4-FFF2-40B4-BE49-F238E27FC236}">
                  <a16:creationId xmlns:a16="http://schemas.microsoft.com/office/drawing/2014/main" id="{B738BD29-8561-9139-B969-E7220EED6D09}"/>
                </a:ext>
              </a:extLst>
            </p:cNvPr>
            <p:cNvSpPr/>
            <p:nvPr/>
          </p:nvSpPr>
          <p:spPr>
            <a:xfrm>
              <a:off x="2165809" y="3811059"/>
              <a:ext cx="422542" cy="342973"/>
            </a:xfrm>
            <a:custGeom>
              <a:avLst/>
              <a:gdLst/>
              <a:ahLst/>
              <a:cxnLst/>
              <a:rect l="l" t="t" r="r" b="b"/>
              <a:pathLst>
                <a:path w="13276" h="10776" extrusionOk="0">
                  <a:moveTo>
                    <a:pt x="2084" y="382"/>
                  </a:moveTo>
                  <a:cubicBezTo>
                    <a:pt x="2084" y="382"/>
                    <a:pt x="2108" y="382"/>
                    <a:pt x="2108" y="406"/>
                  </a:cubicBezTo>
                  <a:lnTo>
                    <a:pt x="2108" y="1239"/>
                  </a:lnTo>
                  <a:cubicBezTo>
                    <a:pt x="2108" y="1239"/>
                    <a:pt x="2108" y="1251"/>
                    <a:pt x="2084" y="1251"/>
                  </a:cubicBezTo>
                  <a:lnTo>
                    <a:pt x="1667" y="1251"/>
                  </a:lnTo>
                  <a:cubicBezTo>
                    <a:pt x="1667" y="1251"/>
                    <a:pt x="1655" y="1251"/>
                    <a:pt x="1655" y="1239"/>
                  </a:cubicBezTo>
                  <a:lnTo>
                    <a:pt x="1655" y="406"/>
                  </a:lnTo>
                  <a:lnTo>
                    <a:pt x="2084" y="382"/>
                  </a:lnTo>
                  <a:close/>
                  <a:moveTo>
                    <a:pt x="11645" y="382"/>
                  </a:moveTo>
                  <a:cubicBezTo>
                    <a:pt x="11645" y="382"/>
                    <a:pt x="11657" y="382"/>
                    <a:pt x="11657" y="406"/>
                  </a:cubicBezTo>
                  <a:lnTo>
                    <a:pt x="11657" y="1239"/>
                  </a:lnTo>
                  <a:cubicBezTo>
                    <a:pt x="11657" y="1239"/>
                    <a:pt x="11657" y="1251"/>
                    <a:pt x="11645" y="1251"/>
                  </a:cubicBezTo>
                  <a:lnTo>
                    <a:pt x="11216" y="1251"/>
                  </a:lnTo>
                  <a:cubicBezTo>
                    <a:pt x="11216" y="1251"/>
                    <a:pt x="11192" y="1251"/>
                    <a:pt x="11192" y="1239"/>
                  </a:cubicBezTo>
                  <a:lnTo>
                    <a:pt x="11192" y="406"/>
                  </a:lnTo>
                  <a:lnTo>
                    <a:pt x="11216" y="406"/>
                  </a:lnTo>
                  <a:lnTo>
                    <a:pt x="11645" y="382"/>
                  </a:lnTo>
                  <a:close/>
                  <a:moveTo>
                    <a:pt x="12478" y="1215"/>
                  </a:moveTo>
                  <a:cubicBezTo>
                    <a:pt x="12716" y="1215"/>
                    <a:pt x="12907" y="1418"/>
                    <a:pt x="12907" y="1656"/>
                  </a:cubicBezTo>
                  <a:lnTo>
                    <a:pt x="12907" y="9954"/>
                  </a:lnTo>
                  <a:cubicBezTo>
                    <a:pt x="12895" y="10193"/>
                    <a:pt x="12704" y="10383"/>
                    <a:pt x="12466" y="10383"/>
                  </a:cubicBezTo>
                  <a:lnTo>
                    <a:pt x="834" y="10383"/>
                  </a:lnTo>
                  <a:cubicBezTo>
                    <a:pt x="596" y="10383"/>
                    <a:pt x="405" y="10193"/>
                    <a:pt x="405" y="9954"/>
                  </a:cubicBezTo>
                  <a:lnTo>
                    <a:pt x="405" y="1656"/>
                  </a:lnTo>
                  <a:cubicBezTo>
                    <a:pt x="405" y="1418"/>
                    <a:pt x="596" y="1215"/>
                    <a:pt x="834" y="1215"/>
                  </a:cubicBezTo>
                  <a:lnTo>
                    <a:pt x="1262" y="1215"/>
                  </a:lnTo>
                  <a:lnTo>
                    <a:pt x="1262" y="1239"/>
                  </a:lnTo>
                  <a:cubicBezTo>
                    <a:pt x="1262" y="1453"/>
                    <a:pt x="1441" y="1632"/>
                    <a:pt x="1667" y="1632"/>
                  </a:cubicBezTo>
                  <a:lnTo>
                    <a:pt x="2084" y="1632"/>
                  </a:lnTo>
                  <a:cubicBezTo>
                    <a:pt x="2310" y="1632"/>
                    <a:pt x="2489" y="1453"/>
                    <a:pt x="2489" y="1239"/>
                  </a:cubicBezTo>
                  <a:lnTo>
                    <a:pt x="2489" y="1215"/>
                  </a:lnTo>
                  <a:lnTo>
                    <a:pt x="10823" y="1215"/>
                  </a:lnTo>
                  <a:lnTo>
                    <a:pt x="10823" y="1239"/>
                  </a:lnTo>
                  <a:cubicBezTo>
                    <a:pt x="10823" y="1453"/>
                    <a:pt x="11002" y="1632"/>
                    <a:pt x="11228" y="1632"/>
                  </a:cubicBezTo>
                  <a:lnTo>
                    <a:pt x="11645" y="1632"/>
                  </a:lnTo>
                  <a:cubicBezTo>
                    <a:pt x="11859" y="1632"/>
                    <a:pt x="12038" y="1453"/>
                    <a:pt x="12038" y="1239"/>
                  </a:cubicBezTo>
                  <a:lnTo>
                    <a:pt x="12038" y="1215"/>
                  </a:lnTo>
                  <a:close/>
                  <a:moveTo>
                    <a:pt x="1655" y="1"/>
                  </a:moveTo>
                  <a:cubicBezTo>
                    <a:pt x="1429" y="1"/>
                    <a:pt x="1251" y="179"/>
                    <a:pt x="1251" y="406"/>
                  </a:cubicBezTo>
                  <a:lnTo>
                    <a:pt x="1251" y="834"/>
                  </a:lnTo>
                  <a:lnTo>
                    <a:pt x="822" y="834"/>
                  </a:lnTo>
                  <a:cubicBezTo>
                    <a:pt x="381" y="834"/>
                    <a:pt x="0" y="1203"/>
                    <a:pt x="0" y="1656"/>
                  </a:cubicBezTo>
                  <a:lnTo>
                    <a:pt x="0" y="9954"/>
                  </a:lnTo>
                  <a:cubicBezTo>
                    <a:pt x="0" y="10395"/>
                    <a:pt x="381" y="10776"/>
                    <a:pt x="822" y="10776"/>
                  </a:cubicBezTo>
                  <a:lnTo>
                    <a:pt x="12442" y="10776"/>
                  </a:lnTo>
                  <a:cubicBezTo>
                    <a:pt x="12895" y="10776"/>
                    <a:pt x="13264" y="10395"/>
                    <a:pt x="13264" y="9954"/>
                  </a:cubicBezTo>
                  <a:lnTo>
                    <a:pt x="13264" y="1656"/>
                  </a:lnTo>
                  <a:cubicBezTo>
                    <a:pt x="13276" y="1203"/>
                    <a:pt x="12907" y="834"/>
                    <a:pt x="12466" y="834"/>
                  </a:cubicBezTo>
                  <a:lnTo>
                    <a:pt x="12026" y="834"/>
                  </a:lnTo>
                  <a:lnTo>
                    <a:pt x="12026" y="406"/>
                  </a:lnTo>
                  <a:cubicBezTo>
                    <a:pt x="12026" y="179"/>
                    <a:pt x="11847" y="1"/>
                    <a:pt x="11621" y="1"/>
                  </a:cubicBezTo>
                  <a:lnTo>
                    <a:pt x="11216" y="1"/>
                  </a:lnTo>
                  <a:cubicBezTo>
                    <a:pt x="10990" y="1"/>
                    <a:pt x="10811" y="179"/>
                    <a:pt x="10811" y="406"/>
                  </a:cubicBezTo>
                  <a:lnTo>
                    <a:pt x="10811" y="834"/>
                  </a:lnTo>
                  <a:lnTo>
                    <a:pt x="2477" y="834"/>
                  </a:lnTo>
                  <a:lnTo>
                    <a:pt x="2477" y="406"/>
                  </a:lnTo>
                  <a:cubicBezTo>
                    <a:pt x="2477" y="179"/>
                    <a:pt x="2298" y="1"/>
                    <a:pt x="207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11297;p60">
              <a:extLst>
                <a:ext uri="{FF2B5EF4-FFF2-40B4-BE49-F238E27FC236}">
                  <a16:creationId xmlns:a16="http://schemas.microsoft.com/office/drawing/2014/main" id="{09CEC0CB-D6E7-83BC-16A4-7A1F490E10E7}"/>
                </a:ext>
              </a:extLst>
            </p:cNvPr>
            <p:cNvSpPr/>
            <p:nvPr/>
          </p:nvSpPr>
          <p:spPr>
            <a:xfrm>
              <a:off x="2193085" y="3877387"/>
              <a:ext cx="368753" cy="12158"/>
            </a:xfrm>
            <a:custGeom>
              <a:avLst/>
              <a:gdLst/>
              <a:ahLst/>
              <a:cxnLst/>
              <a:rect l="l" t="t" r="r" b="b"/>
              <a:pathLst>
                <a:path w="11586" h="382" extrusionOk="0">
                  <a:moveTo>
                    <a:pt x="191" y="0"/>
                  </a:moveTo>
                  <a:cubicBezTo>
                    <a:pt x="84" y="0"/>
                    <a:pt x="1" y="84"/>
                    <a:pt x="1" y="191"/>
                  </a:cubicBezTo>
                  <a:cubicBezTo>
                    <a:pt x="1" y="298"/>
                    <a:pt x="84" y="381"/>
                    <a:pt x="191" y="381"/>
                  </a:cubicBezTo>
                  <a:lnTo>
                    <a:pt x="11395" y="381"/>
                  </a:lnTo>
                  <a:cubicBezTo>
                    <a:pt x="11502" y="381"/>
                    <a:pt x="11585" y="298"/>
                    <a:pt x="11585" y="191"/>
                  </a:cubicBezTo>
                  <a:cubicBezTo>
                    <a:pt x="11585" y="84"/>
                    <a:pt x="11502" y="0"/>
                    <a:pt x="1139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11298;p60">
              <a:extLst>
                <a:ext uri="{FF2B5EF4-FFF2-40B4-BE49-F238E27FC236}">
                  <a16:creationId xmlns:a16="http://schemas.microsoft.com/office/drawing/2014/main" id="{6DA8C6B8-44CC-81B4-A32D-593B809B641E}"/>
                </a:ext>
              </a:extLst>
            </p:cNvPr>
            <p:cNvSpPr/>
            <p:nvPr/>
          </p:nvSpPr>
          <p:spPr>
            <a:xfrm>
              <a:off x="2212404" y="3930062"/>
              <a:ext cx="51942" cy="12158"/>
            </a:xfrm>
            <a:custGeom>
              <a:avLst/>
              <a:gdLst/>
              <a:ahLst/>
              <a:cxnLst/>
              <a:rect l="l" t="t" r="r" b="b"/>
              <a:pathLst>
                <a:path w="1632" h="382" extrusionOk="0">
                  <a:moveTo>
                    <a:pt x="191" y="0"/>
                  </a:moveTo>
                  <a:cubicBezTo>
                    <a:pt x="84" y="0"/>
                    <a:pt x="1" y="84"/>
                    <a:pt x="1" y="191"/>
                  </a:cubicBezTo>
                  <a:cubicBezTo>
                    <a:pt x="1" y="298"/>
                    <a:pt x="84" y="381"/>
                    <a:pt x="191" y="381"/>
                  </a:cubicBezTo>
                  <a:lnTo>
                    <a:pt x="1442" y="381"/>
                  </a:lnTo>
                  <a:cubicBezTo>
                    <a:pt x="1549" y="381"/>
                    <a:pt x="1632" y="286"/>
                    <a:pt x="1632" y="191"/>
                  </a:cubicBezTo>
                  <a:cubicBezTo>
                    <a:pt x="1632" y="84"/>
                    <a:pt x="1561" y="0"/>
                    <a:pt x="144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1299;p60">
              <a:extLst>
                <a:ext uri="{FF2B5EF4-FFF2-40B4-BE49-F238E27FC236}">
                  <a16:creationId xmlns:a16="http://schemas.microsoft.com/office/drawing/2014/main" id="{88432147-3494-7EBC-9023-164F3A62A23B}"/>
                </a:ext>
              </a:extLst>
            </p:cNvPr>
            <p:cNvSpPr/>
            <p:nvPr/>
          </p:nvSpPr>
          <p:spPr>
            <a:xfrm>
              <a:off x="2305245" y="3930062"/>
              <a:ext cx="51974" cy="12158"/>
            </a:xfrm>
            <a:custGeom>
              <a:avLst/>
              <a:gdLst/>
              <a:ahLst/>
              <a:cxnLst/>
              <a:rect l="l" t="t" r="r" b="b"/>
              <a:pathLst>
                <a:path w="1633" h="382" extrusionOk="0">
                  <a:moveTo>
                    <a:pt x="191" y="0"/>
                  </a:moveTo>
                  <a:cubicBezTo>
                    <a:pt x="84" y="0"/>
                    <a:pt x="1" y="84"/>
                    <a:pt x="1" y="191"/>
                  </a:cubicBezTo>
                  <a:cubicBezTo>
                    <a:pt x="1" y="298"/>
                    <a:pt x="84" y="381"/>
                    <a:pt x="191" y="381"/>
                  </a:cubicBezTo>
                  <a:lnTo>
                    <a:pt x="1442" y="381"/>
                  </a:lnTo>
                  <a:cubicBezTo>
                    <a:pt x="1549" y="381"/>
                    <a:pt x="1632" y="286"/>
                    <a:pt x="1632" y="191"/>
                  </a:cubicBezTo>
                  <a:cubicBezTo>
                    <a:pt x="1632" y="84"/>
                    <a:pt x="1549" y="0"/>
                    <a:pt x="144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300;p60">
              <a:extLst>
                <a:ext uri="{FF2B5EF4-FFF2-40B4-BE49-F238E27FC236}">
                  <a16:creationId xmlns:a16="http://schemas.microsoft.com/office/drawing/2014/main" id="{AD07950D-E366-F893-821D-CCFFE484D395}"/>
                </a:ext>
              </a:extLst>
            </p:cNvPr>
            <p:cNvSpPr/>
            <p:nvPr/>
          </p:nvSpPr>
          <p:spPr>
            <a:xfrm>
              <a:off x="2489813" y="3930062"/>
              <a:ext cx="52324" cy="12158"/>
            </a:xfrm>
            <a:custGeom>
              <a:avLst/>
              <a:gdLst/>
              <a:ahLst/>
              <a:cxnLst/>
              <a:rect l="l" t="t" r="r" b="b"/>
              <a:pathLst>
                <a:path w="1644" h="382" extrusionOk="0">
                  <a:moveTo>
                    <a:pt x="203" y="0"/>
                  </a:moveTo>
                  <a:cubicBezTo>
                    <a:pt x="95" y="0"/>
                    <a:pt x="0" y="84"/>
                    <a:pt x="0" y="191"/>
                  </a:cubicBezTo>
                  <a:cubicBezTo>
                    <a:pt x="0" y="298"/>
                    <a:pt x="95" y="381"/>
                    <a:pt x="203" y="381"/>
                  </a:cubicBezTo>
                  <a:lnTo>
                    <a:pt x="1441" y="381"/>
                  </a:lnTo>
                  <a:cubicBezTo>
                    <a:pt x="1548" y="381"/>
                    <a:pt x="1643" y="286"/>
                    <a:pt x="1643" y="191"/>
                  </a:cubicBezTo>
                  <a:cubicBezTo>
                    <a:pt x="1643" y="84"/>
                    <a:pt x="1572" y="0"/>
                    <a:pt x="144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301;p60">
              <a:extLst>
                <a:ext uri="{FF2B5EF4-FFF2-40B4-BE49-F238E27FC236}">
                  <a16:creationId xmlns:a16="http://schemas.microsoft.com/office/drawing/2014/main" id="{44DA40F8-09E0-05E6-5FA7-DA8B57556087}"/>
                </a:ext>
              </a:extLst>
            </p:cNvPr>
            <p:cNvSpPr/>
            <p:nvPr/>
          </p:nvSpPr>
          <p:spPr>
            <a:xfrm>
              <a:off x="2212404" y="3983118"/>
              <a:ext cx="51942" cy="12158"/>
            </a:xfrm>
            <a:custGeom>
              <a:avLst/>
              <a:gdLst/>
              <a:ahLst/>
              <a:cxnLst/>
              <a:rect l="l" t="t" r="r" b="b"/>
              <a:pathLst>
                <a:path w="1632" h="382" extrusionOk="0">
                  <a:moveTo>
                    <a:pt x="191" y="0"/>
                  </a:moveTo>
                  <a:cubicBezTo>
                    <a:pt x="84" y="0"/>
                    <a:pt x="1" y="84"/>
                    <a:pt x="1" y="191"/>
                  </a:cubicBezTo>
                  <a:cubicBezTo>
                    <a:pt x="1" y="298"/>
                    <a:pt x="84" y="381"/>
                    <a:pt x="191" y="381"/>
                  </a:cubicBezTo>
                  <a:lnTo>
                    <a:pt x="1442" y="381"/>
                  </a:lnTo>
                  <a:cubicBezTo>
                    <a:pt x="1549" y="381"/>
                    <a:pt x="1632" y="286"/>
                    <a:pt x="1632" y="191"/>
                  </a:cubicBezTo>
                  <a:cubicBezTo>
                    <a:pt x="1632" y="84"/>
                    <a:pt x="1561" y="0"/>
                    <a:pt x="144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302;p60">
              <a:extLst>
                <a:ext uri="{FF2B5EF4-FFF2-40B4-BE49-F238E27FC236}">
                  <a16:creationId xmlns:a16="http://schemas.microsoft.com/office/drawing/2014/main" id="{6BCEFCB9-DBFE-9391-CFB9-A5E9D5310B09}"/>
                </a:ext>
              </a:extLst>
            </p:cNvPr>
            <p:cNvSpPr/>
            <p:nvPr/>
          </p:nvSpPr>
          <p:spPr>
            <a:xfrm>
              <a:off x="2397736" y="3983118"/>
              <a:ext cx="51942" cy="12158"/>
            </a:xfrm>
            <a:custGeom>
              <a:avLst/>
              <a:gdLst/>
              <a:ahLst/>
              <a:cxnLst/>
              <a:rect l="l" t="t" r="r" b="b"/>
              <a:pathLst>
                <a:path w="1632" h="382" extrusionOk="0">
                  <a:moveTo>
                    <a:pt x="191" y="0"/>
                  </a:moveTo>
                  <a:cubicBezTo>
                    <a:pt x="83" y="0"/>
                    <a:pt x="0" y="84"/>
                    <a:pt x="0" y="191"/>
                  </a:cubicBezTo>
                  <a:cubicBezTo>
                    <a:pt x="0" y="298"/>
                    <a:pt x="83" y="381"/>
                    <a:pt x="191" y="381"/>
                  </a:cubicBezTo>
                  <a:lnTo>
                    <a:pt x="1441" y="381"/>
                  </a:lnTo>
                  <a:cubicBezTo>
                    <a:pt x="1548" y="381"/>
                    <a:pt x="1631" y="286"/>
                    <a:pt x="1631" y="191"/>
                  </a:cubicBezTo>
                  <a:cubicBezTo>
                    <a:pt x="1631" y="84"/>
                    <a:pt x="1548" y="0"/>
                    <a:pt x="144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03;p60">
              <a:extLst>
                <a:ext uri="{FF2B5EF4-FFF2-40B4-BE49-F238E27FC236}">
                  <a16:creationId xmlns:a16="http://schemas.microsoft.com/office/drawing/2014/main" id="{E283C5D9-548B-9010-2B9B-93A380A66E7C}"/>
                </a:ext>
              </a:extLst>
            </p:cNvPr>
            <p:cNvSpPr/>
            <p:nvPr/>
          </p:nvSpPr>
          <p:spPr>
            <a:xfrm>
              <a:off x="2212404" y="4036175"/>
              <a:ext cx="51942" cy="12158"/>
            </a:xfrm>
            <a:custGeom>
              <a:avLst/>
              <a:gdLst/>
              <a:ahLst/>
              <a:cxnLst/>
              <a:rect l="l" t="t" r="r" b="b"/>
              <a:pathLst>
                <a:path w="1632" h="382" extrusionOk="0">
                  <a:moveTo>
                    <a:pt x="191" y="0"/>
                  </a:moveTo>
                  <a:cubicBezTo>
                    <a:pt x="84" y="0"/>
                    <a:pt x="1" y="83"/>
                    <a:pt x="1" y="191"/>
                  </a:cubicBezTo>
                  <a:cubicBezTo>
                    <a:pt x="1" y="298"/>
                    <a:pt x="84" y="381"/>
                    <a:pt x="191" y="381"/>
                  </a:cubicBezTo>
                  <a:lnTo>
                    <a:pt x="1442" y="381"/>
                  </a:lnTo>
                  <a:cubicBezTo>
                    <a:pt x="1549" y="381"/>
                    <a:pt x="1632" y="298"/>
                    <a:pt x="1632" y="191"/>
                  </a:cubicBezTo>
                  <a:cubicBezTo>
                    <a:pt x="1632" y="83"/>
                    <a:pt x="1561" y="0"/>
                    <a:pt x="144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304;p60">
              <a:extLst>
                <a:ext uri="{FF2B5EF4-FFF2-40B4-BE49-F238E27FC236}">
                  <a16:creationId xmlns:a16="http://schemas.microsoft.com/office/drawing/2014/main" id="{DF42B748-FF8B-BBF7-2793-65B7451D2970}"/>
                </a:ext>
              </a:extLst>
            </p:cNvPr>
            <p:cNvSpPr/>
            <p:nvPr/>
          </p:nvSpPr>
          <p:spPr>
            <a:xfrm>
              <a:off x="2305245" y="4036175"/>
              <a:ext cx="51974" cy="12158"/>
            </a:xfrm>
            <a:custGeom>
              <a:avLst/>
              <a:gdLst/>
              <a:ahLst/>
              <a:cxnLst/>
              <a:rect l="l" t="t" r="r" b="b"/>
              <a:pathLst>
                <a:path w="1633" h="382" extrusionOk="0">
                  <a:moveTo>
                    <a:pt x="191" y="0"/>
                  </a:moveTo>
                  <a:cubicBezTo>
                    <a:pt x="84" y="0"/>
                    <a:pt x="1" y="83"/>
                    <a:pt x="1" y="191"/>
                  </a:cubicBezTo>
                  <a:cubicBezTo>
                    <a:pt x="1" y="298"/>
                    <a:pt x="84" y="381"/>
                    <a:pt x="191" y="381"/>
                  </a:cubicBezTo>
                  <a:lnTo>
                    <a:pt x="1442" y="381"/>
                  </a:lnTo>
                  <a:cubicBezTo>
                    <a:pt x="1549" y="381"/>
                    <a:pt x="1632" y="298"/>
                    <a:pt x="1632" y="191"/>
                  </a:cubicBezTo>
                  <a:cubicBezTo>
                    <a:pt x="1632" y="83"/>
                    <a:pt x="1549" y="0"/>
                    <a:pt x="144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305;p60">
              <a:extLst>
                <a:ext uri="{FF2B5EF4-FFF2-40B4-BE49-F238E27FC236}">
                  <a16:creationId xmlns:a16="http://schemas.microsoft.com/office/drawing/2014/main" id="{657DA868-EF1F-D1EB-5746-C217FAB5A670}"/>
                </a:ext>
              </a:extLst>
            </p:cNvPr>
            <p:cNvSpPr/>
            <p:nvPr/>
          </p:nvSpPr>
          <p:spPr>
            <a:xfrm>
              <a:off x="2489813" y="4036175"/>
              <a:ext cx="52324" cy="12158"/>
            </a:xfrm>
            <a:custGeom>
              <a:avLst/>
              <a:gdLst/>
              <a:ahLst/>
              <a:cxnLst/>
              <a:rect l="l" t="t" r="r" b="b"/>
              <a:pathLst>
                <a:path w="1644" h="382" extrusionOk="0">
                  <a:moveTo>
                    <a:pt x="203" y="0"/>
                  </a:moveTo>
                  <a:cubicBezTo>
                    <a:pt x="95" y="0"/>
                    <a:pt x="0" y="83"/>
                    <a:pt x="0" y="191"/>
                  </a:cubicBezTo>
                  <a:cubicBezTo>
                    <a:pt x="0" y="298"/>
                    <a:pt x="95" y="381"/>
                    <a:pt x="203" y="381"/>
                  </a:cubicBezTo>
                  <a:lnTo>
                    <a:pt x="1441" y="381"/>
                  </a:lnTo>
                  <a:cubicBezTo>
                    <a:pt x="1548" y="381"/>
                    <a:pt x="1643" y="298"/>
                    <a:pt x="1643" y="191"/>
                  </a:cubicBezTo>
                  <a:cubicBezTo>
                    <a:pt x="1643" y="83"/>
                    <a:pt x="1572" y="0"/>
                    <a:pt x="144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306;p60">
              <a:extLst>
                <a:ext uri="{FF2B5EF4-FFF2-40B4-BE49-F238E27FC236}">
                  <a16:creationId xmlns:a16="http://schemas.microsoft.com/office/drawing/2014/main" id="{9898ED06-7824-12BD-EDF4-8F26D8ED0227}"/>
                </a:ext>
              </a:extLst>
            </p:cNvPr>
            <p:cNvSpPr/>
            <p:nvPr/>
          </p:nvSpPr>
          <p:spPr>
            <a:xfrm>
              <a:off x="2305245" y="4088467"/>
              <a:ext cx="51974" cy="12540"/>
            </a:xfrm>
            <a:custGeom>
              <a:avLst/>
              <a:gdLst/>
              <a:ahLst/>
              <a:cxnLst/>
              <a:rect l="l" t="t" r="r" b="b"/>
              <a:pathLst>
                <a:path w="1633" h="394" extrusionOk="0">
                  <a:moveTo>
                    <a:pt x="191" y="0"/>
                  </a:moveTo>
                  <a:cubicBezTo>
                    <a:pt x="84" y="0"/>
                    <a:pt x="1" y="95"/>
                    <a:pt x="1" y="191"/>
                  </a:cubicBezTo>
                  <a:cubicBezTo>
                    <a:pt x="1" y="298"/>
                    <a:pt x="84" y="393"/>
                    <a:pt x="191" y="393"/>
                  </a:cubicBezTo>
                  <a:lnTo>
                    <a:pt x="1442" y="393"/>
                  </a:lnTo>
                  <a:cubicBezTo>
                    <a:pt x="1549" y="393"/>
                    <a:pt x="1632" y="298"/>
                    <a:pt x="1632" y="191"/>
                  </a:cubicBezTo>
                  <a:cubicBezTo>
                    <a:pt x="1632" y="95"/>
                    <a:pt x="1549" y="0"/>
                    <a:pt x="144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307;p60">
              <a:extLst>
                <a:ext uri="{FF2B5EF4-FFF2-40B4-BE49-F238E27FC236}">
                  <a16:creationId xmlns:a16="http://schemas.microsoft.com/office/drawing/2014/main" id="{40B871E7-BC63-E850-E004-2F5E338D4F3E}"/>
                </a:ext>
              </a:extLst>
            </p:cNvPr>
            <p:cNvSpPr/>
            <p:nvPr/>
          </p:nvSpPr>
          <p:spPr>
            <a:xfrm>
              <a:off x="2397736" y="4088467"/>
              <a:ext cx="51942" cy="12540"/>
            </a:xfrm>
            <a:custGeom>
              <a:avLst/>
              <a:gdLst/>
              <a:ahLst/>
              <a:cxnLst/>
              <a:rect l="l" t="t" r="r" b="b"/>
              <a:pathLst>
                <a:path w="1632" h="394" extrusionOk="0">
                  <a:moveTo>
                    <a:pt x="191" y="0"/>
                  </a:moveTo>
                  <a:cubicBezTo>
                    <a:pt x="83" y="0"/>
                    <a:pt x="0" y="95"/>
                    <a:pt x="0" y="191"/>
                  </a:cubicBezTo>
                  <a:cubicBezTo>
                    <a:pt x="0" y="298"/>
                    <a:pt x="83" y="393"/>
                    <a:pt x="191" y="393"/>
                  </a:cubicBezTo>
                  <a:lnTo>
                    <a:pt x="1441" y="393"/>
                  </a:lnTo>
                  <a:cubicBezTo>
                    <a:pt x="1548" y="393"/>
                    <a:pt x="1631" y="298"/>
                    <a:pt x="1631" y="191"/>
                  </a:cubicBezTo>
                  <a:cubicBezTo>
                    <a:pt x="1631" y="95"/>
                    <a:pt x="1548" y="0"/>
                    <a:pt x="144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308;p60">
              <a:extLst>
                <a:ext uri="{FF2B5EF4-FFF2-40B4-BE49-F238E27FC236}">
                  <a16:creationId xmlns:a16="http://schemas.microsoft.com/office/drawing/2014/main" id="{971621E3-5B02-0C4B-0816-B3F24C400767}"/>
                </a:ext>
              </a:extLst>
            </p:cNvPr>
            <p:cNvSpPr/>
            <p:nvPr/>
          </p:nvSpPr>
          <p:spPr>
            <a:xfrm>
              <a:off x="2489813" y="4088467"/>
              <a:ext cx="52324" cy="12540"/>
            </a:xfrm>
            <a:custGeom>
              <a:avLst/>
              <a:gdLst/>
              <a:ahLst/>
              <a:cxnLst/>
              <a:rect l="l" t="t" r="r" b="b"/>
              <a:pathLst>
                <a:path w="1644" h="394" extrusionOk="0">
                  <a:moveTo>
                    <a:pt x="203" y="0"/>
                  </a:moveTo>
                  <a:cubicBezTo>
                    <a:pt x="95" y="0"/>
                    <a:pt x="0" y="95"/>
                    <a:pt x="0" y="191"/>
                  </a:cubicBezTo>
                  <a:cubicBezTo>
                    <a:pt x="0" y="298"/>
                    <a:pt x="95" y="393"/>
                    <a:pt x="203" y="393"/>
                  </a:cubicBezTo>
                  <a:lnTo>
                    <a:pt x="1441" y="393"/>
                  </a:lnTo>
                  <a:cubicBezTo>
                    <a:pt x="1548" y="393"/>
                    <a:pt x="1643" y="298"/>
                    <a:pt x="1643" y="191"/>
                  </a:cubicBezTo>
                  <a:cubicBezTo>
                    <a:pt x="1643" y="95"/>
                    <a:pt x="1572" y="0"/>
                    <a:pt x="144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309;p60">
              <a:extLst>
                <a:ext uri="{FF2B5EF4-FFF2-40B4-BE49-F238E27FC236}">
                  <a16:creationId xmlns:a16="http://schemas.microsoft.com/office/drawing/2014/main" id="{D3E951A5-4228-3027-FDA5-E3464DBC9CDB}"/>
                </a:ext>
              </a:extLst>
            </p:cNvPr>
            <p:cNvSpPr/>
            <p:nvPr/>
          </p:nvSpPr>
          <p:spPr>
            <a:xfrm>
              <a:off x="2304863" y="3969751"/>
              <a:ext cx="53088" cy="38766"/>
            </a:xfrm>
            <a:custGeom>
              <a:avLst/>
              <a:gdLst/>
              <a:ahLst/>
              <a:cxnLst/>
              <a:rect l="l" t="t" r="r" b="b"/>
              <a:pathLst>
                <a:path w="1668" h="1218" extrusionOk="0">
                  <a:moveTo>
                    <a:pt x="1454" y="1"/>
                  </a:moveTo>
                  <a:cubicBezTo>
                    <a:pt x="1406" y="1"/>
                    <a:pt x="1358" y="21"/>
                    <a:pt x="1323" y="63"/>
                  </a:cubicBezTo>
                  <a:lnTo>
                    <a:pt x="620" y="754"/>
                  </a:lnTo>
                  <a:lnTo>
                    <a:pt x="334" y="480"/>
                  </a:lnTo>
                  <a:cubicBezTo>
                    <a:pt x="299" y="438"/>
                    <a:pt x="251" y="417"/>
                    <a:pt x="203" y="417"/>
                  </a:cubicBezTo>
                  <a:cubicBezTo>
                    <a:pt x="156" y="417"/>
                    <a:pt x="108" y="438"/>
                    <a:pt x="72" y="480"/>
                  </a:cubicBezTo>
                  <a:cubicBezTo>
                    <a:pt x="1" y="551"/>
                    <a:pt x="1" y="670"/>
                    <a:pt x="72" y="742"/>
                  </a:cubicBezTo>
                  <a:lnTo>
                    <a:pt x="489" y="1158"/>
                  </a:lnTo>
                  <a:cubicBezTo>
                    <a:pt x="513" y="1194"/>
                    <a:pt x="572" y="1218"/>
                    <a:pt x="620" y="1218"/>
                  </a:cubicBezTo>
                  <a:cubicBezTo>
                    <a:pt x="668" y="1218"/>
                    <a:pt x="727" y="1206"/>
                    <a:pt x="751" y="1158"/>
                  </a:cubicBezTo>
                  <a:lnTo>
                    <a:pt x="1585" y="325"/>
                  </a:lnTo>
                  <a:cubicBezTo>
                    <a:pt x="1668" y="254"/>
                    <a:pt x="1668" y="134"/>
                    <a:pt x="1585" y="63"/>
                  </a:cubicBezTo>
                  <a:cubicBezTo>
                    <a:pt x="1549" y="21"/>
                    <a:pt x="1501" y="1"/>
                    <a:pt x="145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1310;p60">
              <a:extLst>
                <a:ext uri="{FF2B5EF4-FFF2-40B4-BE49-F238E27FC236}">
                  <a16:creationId xmlns:a16="http://schemas.microsoft.com/office/drawing/2014/main" id="{D154C920-3CD8-C2D3-6CB8-02E7C12008BB}"/>
                </a:ext>
              </a:extLst>
            </p:cNvPr>
            <p:cNvSpPr/>
            <p:nvPr/>
          </p:nvSpPr>
          <p:spPr>
            <a:xfrm>
              <a:off x="2489813" y="3969751"/>
              <a:ext cx="53088" cy="38766"/>
            </a:xfrm>
            <a:custGeom>
              <a:avLst/>
              <a:gdLst/>
              <a:ahLst/>
              <a:cxnLst/>
              <a:rect l="l" t="t" r="r" b="b"/>
              <a:pathLst>
                <a:path w="1668" h="1218" extrusionOk="0">
                  <a:moveTo>
                    <a:pt x="1465" y="1"/>
                  </a:moveTo>
                  <a:cubicBezTo>
                    <a:pt x="1417" y="1"/>
                    <a:pt x="1369" y="21"/>
                    <a:pt x="1334" y="63"/>
                  </a:cubicBezTo>
                  <a:lnTo>
                    <a:pt x="631" y="754"/>
                  </a:lnTo>
                  <a:lnTo>
                    <a:pt x="346" y="480"/>
                  </a:lnTo>
                  <a:cubicBezTo>
                    <a:pt x="310" y="438"/>
                    <a:pt x="262" y="417"/>
                    <a:pt x="215" y="417"/>
                  </a:cubicBezTo>
                  <a:cubicBezTo>
                    <a:pt x="167" y="417"/>
                    <a:pt x="119" y="438"/>
                    <a:pt x="84" y="480"/>
                  </a:cubicBezTo>
                  <a:cubicBezTo>
                    <a:pt x="0" y="551"/>
                    <a:pt x="0" y="670"/>
                    <a:pt x="84" y="742"/>
                  </a:cubicBezTo>
                  <a:lnTo>
                    <a:pt x="500" y="1158"/>
                  </a:lnTo>
                  <a:cubicBezTo>
                    <a:pt x="524" y="1194"/>
                    <a:pt x="584" y="1218"/>
                    <a:pt x="631" y="1218"/>
                  </a:cubicBezTo>
                  <a:cubicBezTo>
                    <a:pt x="667" y="1218"/>
                    <a:pt x="738" y="1206"/>
                    <a:pt x="762" y="1158"/>
                  </a:cubicBezTo>
                  <a:lnTo>
                    <a:pt x="1596" y="325"/>
                  </a:lnTo>
                  <a:cubicBezTo>
                    <a:pt x="1667" y="254"/>
                    <a:pt x="1667" y="134"/>
                    <a:pt x="1596" y="63"/>
                  </a:cubicBezTo>
                  <a:cubicBezTo>
                    <a:pt x="1560" y="21"/>
                    <a:pt x="1512" y="1"/>
                    <a:pt x="14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1311;p60">
              <a:extLst>
                <a:ext uri="{FF2B5EF4-FFF2-40B4-BE49-F238E27FC236}">
                  <a16:creationId xmlns:a16="http://schemas.microsoft.com/office/drawing/2014/main" id="{5840ECA0-AF07-7E43-DCD1-8A94F138EA62}"/>
                </a:ext>
              </a:extLst>
            </p:cNvPr>
            <p:cNvSpPr/>
            <p:nvPr/>
          </p:nvSpPr>
          <p:spPr>
            <a:xfrm>
              <a:off x="2396972" y="4022807"/>
              <a:ext cx="53088" cy="38766"/>
            </a:xfrm>
            <a:custGeom>
              <a:avLst/>
              <a:gdLst/>
              <a:ahLst/>
              <a:cxnLst/>
              <a:rect l="l" t="t" r="r" b="b"/>
              <a:pathLst>
                <a:path w="1668" h="1218" extrusionOk="0">
                  <a:moveTo>
                    <a:pt x="1465" y="0"/>
                  </a:moveTo>
                  <a:cubicBezTo>
                    <a:pt x="1417" y="0"/>
                    <a:pt x="1369" y="21"/>
                    <a:pt x="1334" y="63"/>
                  </a:cubicBezTo>
                  <a:lnTo>
                    <a:pt x="631" y="753"/>
                  </a:lnTo>
                  <a:lnTo>
                    <a:pt x="345" y="480"/>
                  </a:lnTo>
                  <a:cubicBezTo>
                    <a:pt x="310" y="438"/>
                    <a:pt x="262" y="417"/>
                    <a:pt x="215" y="417"/>
                  </a:cubicBezTo>
                  <a:cubicBezTo>
                    <a:pt x="167" y="417"/>
                    <a:pt x="119" y="438"/>
                    <a:pt x="84" y="480"/>
                  </a:cubicBezTo>
                  <a:cubicBezTo>
                    <a:pt x="0" y="551"/>
                    <a:pt x="0" y="670"/>
                    <a:pt x="84" y="742"/>
                  </a:cubicBezTo>
                  <a:lnTo>
                    <a:pt x="500" y="1158"/>
                  </a:lnTo>
                  <a:cubicBezTo>
                    <a:pt x="536" y="1206"/>
                    <a:pt x="584" y="1218"/>
                    <a:pt x="631" y="1218"/>
                  </a:cubicBezTo>
                  <a:cubicBezTo>
                    <a:pt x="667" y="1218"/>
                    <a:pt x="738" y="1206"/>
                    <a:pt x="762" y="1158"/>
                  </a:cubicBezTo>
                  <a:lnTo>
                    <a:pt x="1596" y="325"/>
                  </a:lnTo>
                  <a:cubicBezTo>
                    <a:pt x="1667" y="253"/>
                    <a:pt x="1667" y="134"/>
                    <a:pt x="1596" y="63"/>
                  </a:cubicBezTo>
                  <a:cubicBezTo>
                    <a:pt x="1560" y="21"/>
                    <a:pt x="1512" y="0"/>
                    <a:pt x="14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1312;p60">
              <a:extLst>
                <a:ext uri="{FF2B5EF4-FFF2-40B4-BE49-F238E27FC236}">
                  <a16:creationId xmlns:a16="http://schemas.microsoft.com/office/drawing/2014/main" id="{9BF5A9DE-BDDB-38A6-B404-0B000708CCD7}"/>
                </a:ext>
              </a:extLst>
            </p:cNvPr>
            <p:cNvSpPr/>
            <p:nvPr/>
          </p:nvSpPr>
          <p:spPr>
            <a:xfrm>
              <a:off x="2212404" y="4075386"/>
              <a:ext cx="53088" cy="38861"/>
            </a:xfrm>
            <a:custGeom>
              <a:avLst/>
              <a:gdLst/>
              <a:ahLst/>
              <a:cxnLst/>
              <a:rect l="l" t="t" r="r" b="b"/>
              <a:pathLst>
                <a:path w="1668" h="1221" extrusionOk="0">
                  <a:moveTo>
                    <a:pt x="1455" y="0"/>
                  </a:moveTo>
                  <a:cubicBezTo>
                    <a:pt x="1406" y="0"/>
                    <a:pt x="1358" y="18"/>
                    <a:pt x="1322" y="54"/>
                  </a:cubicBezTo>
                  <a:lnTo>
                    <a:pt x="620" y="756"/>
                  </a:lnTo>
                  <a:lnTo>
                    <a:pt x="346" y="471"/>
                  </a:lnTo>
                  <a:cubicBezTo>
                    <a:pt x="304" y="435"/>
                    <a:pt x="254" y="417"/>
                    <a:pt x="205" y="417"/>
                  </a:cubicBezTo>
                  <a:cubicBezTo>
                    <a:pt x="156" y="417"/>
                    <a:pt x="108" y="435"/>
                    <a:pt x="72" y="471"/>
                  </a:cubicBezTo>
                  <a:cubicBezTo>
                    <a:pt x="1" y="554"/>
                    <a:pt x="1" y="673"/>
                    <a:pt x="72" y="745"/>
                  </a:cubicBezTo>
                  <a:lnTo>
                    <a:pt x="489" y="1161"/>
                  </a:lnTo>
                  <a:cubicBezTo>
                    <a:pt x="537" y="1197"/>
                    <a:pt x="584" y="1221"/>
                    <a:pt x="620" y="1221"/>
                  </a:cubicBezTo>
                  <a:cubicBezTo>
                    <a:pt x="668" y="1221"/>
                    <a:pt x="727" y="1197"/>
                    <a:pt x="763" y="1161"/>
                  </a:cubicBezTo>
                  <a:lnTo>
                    <a:pt x="1596" y="328"/>
                  </a:lnTo>
                  <a:cubicBezTo>
                    <a:pt x="1668" y="268"/>
                    <a:pt x="1668" y="137"/>
                    <a:pt x="1596" y="54"/>
                  </a:cubicBezTo>
                  <a:cubicBezTo>
                    <a:pt x="1555" y="18"/>
                    <a:pt x="1504" y="0"/>
                    <a:pt x="145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1313;p60">
              <a:extLst>
                <a:ext uri="{FF2B5EF4-FFF2-40B4-BE49-F238E27FC236}">
                  <a16:creationId xmlns:a16="http://schemas.microsoft.com/office/drawing/2014/main" id="{76DAEF1C-685E-70FF-278A-63D4E84D806E}"/>
                </a:ext>
              </a:extLst>
            </p:cNvPr>
            <p:cNvSpPr/>
            <p:nvPr/>
          </p:nvSpPr>
          <p:spPr>
            <a:xfrm>
              <a:off x="2396972" y="3916694"/>
              <a:ext cx="53088" cy="38798"/>
            </a:xfrm>
            <a:custGeom>
              <a:avLst/>
              <a:gdLst/>
              <a:ahLst/>
              <a:cxnLst/>
              <a:rect l="l" t="t" r="r" b="b"/>
              <a:pathLst>
                <a:path w="1668" h="1219" extrusionOk="0">
                  <a:moveTo>
                    <a:pt x="1465" y="1"/>
                  </a:moveTo>
                  <a:cubicBezTo>
                    <a:pt x="1417" y="1"/>
                    <a:pt x="1369" y="21"/>
                    <a:pt x="1334" y="63"/>
                  </a:cubicBezTo>
                  <a:lnTo>
                    <a:pt x="631" y="754"/>
                  </a:lnTo>
                  <a:lnTo>
                    <a:pt x="345" y="480"/>
                  </a:lnTo>
                  <a:cubicBezTo>
                    <a:pt x="310" y="438"/>
                    <a:pt x="262" y="417"/>
                    <a:pt x="215" y="417"/>
                  </a:cubicBezTo>
                  <a:cubicBezTo>
                    <a:pt x="167" y="417"/>
                    <a:pt x="119" y="438"/>
                    <a:pt x="84" y="480"/>
                  </a:cubicBezTo>
                  <a:cubicBezTo>
                    <a:pt x="0" y="551"/>
                    <a:pt x="0" y="670"/>
                    <a:pt x="84" y="742"/>
                  </a:cubicBezTo>
                  <a:lnTo>
                    <a:pt x="500" y="1159"/>
                  </a:lnTo>
                  <a:cubicBezTo>
                    <a:pt x="536" y="1206"/>
                    <a:pt x="584" y="1218"/>
                    <a:pt x="631" y="1218"/>
                  </a:cubicBezTo>
                  <a:cubicBezTo>
                    <a:pt x="667" y="1218"/>
                    <a:pt x="738" y="1206"/>
                    <a:pt x="762" y="1159"/>
                  </a:cubicBezTo>
                  <a:lnTo>
                    <a:pt x="1596" y="325"/>
                  </a:lnTo>
                  <a:cubicBezTo>
                    <a:pt x="1667" y="266"/>
                    <a:pt x="1667" y="135"/>
                    <a:pt x="1596" y="63"/>
                  </a:cubicBezTo>
                  <a:cubicBezTo>
                    <a:pt x="1560" y="21"/>
                    <a:pt x="1512" y="1"/>
                    <a:pt x="14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4" name="Google Shape;11346;p60">
            <a:extLst>
              <a:ext uri="{FF2B5EF4-FFF2-40B4-BE49-F238E27FC236}">
                <a16:creationId xmlns:a16="http://schemas.microsoft.com/office/drawing/2014/main" id="{28AD702A-993A-3C93-19E6-2F72CA0B3A16}"/>
              </a:ext>
            </a:extLst>
          </p:cNvPr>
          <p:cNvGrpSpPr/>
          <p:nvPr/>
        </p:nvGrpSpPr>
        <p:grpSpPr>
          <a:xfrm>
            <a:off x="6878989" y="1135468"/>
            <a:ext cx="352840" cy="354717"/>
            <a:chOff x="3095745" y="3805393"/>
            <a:chExt cx="352840" cy="354717"/>
          </a:xfrm>
          <a:solidFill>
            <a:schemeClr val="tx1">
              <a:lumMod val="50000"/>
            </a:schemeClr>
          </a:solidFill>
        </p:grpSpPr>
        <p:sp>
          <p:nvSpPr>
            <p:cNvPr id="125" name="Google Shape;11347;p60">
              <a:extLst>
                <a:ext uri="{FF2B5EF4-FFF2-40B4-BE49-F238E27FC236}">
                  <a16:creationId xmlns:a16="http://schemas.microsoft.com/office/drawing/2014/main" id="{213D65AC-261C-023F-0358-32876D8BBB86}"/>
                </a:ext>
              </a:extLst>
            </p:cNvPr>
            <p:cNvSpPr/>
            <p:nvPr/>
          </p:nvSpPr>
          <p:spPr>
            <a:xfrm>
              <a:off x="3095745" y="3805393"/>
              <a:ext cx="272093" cy="271711"/>
            </a:xfrm>
            <a:custGeom>
              <a:avLst/>
              <a:gdLst/>
              <a:ahLst/>
              <a:cxnLst/>
              <a:rect l="l" t="t" r="r" b="b"/>
              <a:pathLst>
                <a:path w="8549" h="8537" extrusionOk="0">
                  <a:moveTo>
                    <a:pt x="4025" y="0"/>
                  </a:moveTo>
                  <a:cubicBezTo>
                    <a:pt x="3763" y="0"/>
                    <a:pt x="3525" y="179"/>
                    <a:pt x="3489" y="441"/>
                  </a:cubicBezTo>
                  <a:lnTo>
                    <a:pt x="3322" y="1262"/>
                  </a:lnTo>
                  <a:cubicBezTo>
                    <a:pt x="3155" y="1322"/>
                    <a:pt x="2977" y="1381"/>
                    <a:pt x="2834" y="1465"/>
                  </a:cubicBezTo>
                  <a:lnTo>
                    <a:pt x="2132" y="1012"/>
                  </a:lnTo>
                  <a:cubicBezTo>
                    <a:pt x="2036" y="947"/>
                    <a:pt x="1929" y="915"/>
                    <a:pt x="1825" y="915"/>
                  </a:cubicBezTo>
                  <a:cubicBezTo>
                    <a:pt x="1683" y="915"/>
                    <a:pt x="1544" y="974"/>
                    <a:pt x="1441" y="1084"/>
                  </a:cubicBezTo>
                  <a:lnTo>
                    <a:pt x="1084" y="1441"/>
                  </a:lnTo>
                  <a:cubicBezTo>
                    <a:pt x="905" y="1619"/>
                    <a:pt x="881" y="1917"/>
                    <a:pt x="1012" y="2119"/>
                  </a:cubicBezTo>
                  <a:lnTo>
                    <a:pt x="1477" y="2822"/>
                  </a:lnTo>
                  <a:cubicBezTo>
                    <a:pt x="1381" y="2989"/>
                    <a:pt x="1322" y="3155"/>
                    <a:pt x="1262" y="3310"/>
                  </a:cubicBezTo>
                  <a:lnTo>
                    <a:pt x="453" y="3477"/>
                  </a:lnTo>
                  <a:cubicBezTo>
                    <a:pt x="191" y="3524"/>
                    <a:pt x="0" y="3763"/>
                    <a:pt x="0" y="4013"/>
                  </a:cubicBezTo>
                  <a:lnTo>
                    <a:pt x="0" y="4525"/>
                  </a:lnTo>
                  <a:cubicBezTo>
                    <a:pt x="0" y="4775"/>
                    <a:pt x="179" y="5013"/>
                    <a:pt x="453" y="5060"/>
                  </a:cubicBezTo>
                  <a:lnTo>
                    <a:pt x="1262" y="5215"/>
                  </a:lnTo>
                  <a:cubicBezTo>
                    <a:pt x="1322" y="5382"/>
                    <a:pt x="1381" y="5560"/>
                    <a:pt x="1477" y="5715"/>
                  </a:cubicBezTo>
                  <a:lnTo>
                    <a:pt x="1012" y="6406"/>
                  </a:lnTo>
                  <a:cubicBezTo>
                    <a:pt x="869" y="6632"/>
                    <a:pt x="893" y="6918"/>
                    <a:pt x="1084" y="7096"/>
                  </a:cubicBezTo>
                  <a:lnTo>
                    <a:pt x="1441" y="7453"/>
                  </a:lnTo>
                  <a:cubicBezTo>
                    <a:pt x="1544" y="7557"/>
                    <a:pt x="1687" y="7608"/>
                    <a:pt x="1830" y="7608"/>
                  </a:cubicBezTo>
                  <a:cubicBezTo>
                    <a:pt x="1935" y="7608"/>
                    <a:pt x="2041" y="7580"/>
                    <a:pt x="2132" y="7525"/>
                  </a:cubicBezTo>
                  <a:lnTo>
                    <a:pt x="2834" y="7061"/>
                  </a:lnTo>
                  <a:cubicBezTo>
                    <a:pt x="2989" y="7156"/>
                    <a:pt x="3155" y="7215"/>
                    <a:pt x="3322" y="7275"/>
                  </a:cubicBezTo>
                  <a:lnTo>
                    <a:pt x="3489" y="8096"/>
                  </a:lnTo>
                  <a:cubicBezTo>
                    <a:pt x="3525" y="8346"/>
                    <a:pt x="3763" y="8537"/>
                    <a:pt x="4025" y="8537"/>
                  </a:cubicBezTo>
                  <a:lnTo>
                    <a:pt x="4525" y="8537"/>
                  </a:lnTo>
                  <a:cubicBezTo>
                    <a:pt x="4775" y="8537"/>
                    <a:pt x="5013" y="8358"/>
                    <a:pt x="5060" y="8096"/>
                  </a:cubicBezTo>
                  <a:lnTo>
                    <a:pt x="5227" y="7275"/>
                  </a:lnTo>
                  <a:cubicBezTo>
                    <a:pt x="5358" y="7227"/>
                    <a:pt x="5489" y="7180"/>
                    <a:pt x="5632" y="7120"/>
                  </a:cubicBezTo>
                  <a:cubicBezTo>
                    <a:pt x="5692" y="7084"/>
                    <a:pt x="5727" y="6977"/>
                    <a:pt x="5692" y="6894"/>
                  </a:cubicBezTo>
                  <a:cubicBezTo>
                    <a:pt x="5655" y="6821"/>
                    <a:pt x="5584" y="6790"/>
                    <a:pt x="5515" y="6790"/>
                  </a:cubicBezTo>
                  <a:cubicBezTo>
                    <a:pt x="5494" y="6790"/>
                    <a:pt x="5473" y="6793"/>
                    <a:pt x="5453" y="6799"/>
                  </a:cubicBezTo>
                  <a:cubicBezTo>
                    <a:pt x="5299" y="6870"/>
                    <a:pt x="5156" y="6918"/>
                    <a:pt x="5001" y="6965"/>
                  </a:cubicBezTo>
                  <a:cubicBezTo>
                    <a:pt x="4941" y="6977"/>
                    <a:pt x="4882" y="7037"/>
                    <a:pt x="4882" y="7096"/>
                  </a:cubicBezTo>
                  <a:lnTo>
                    <a:pt x="4703" y="8025"/>
                  </a:lnTo>
                  <a:cubicBezTo>
                    <a:pt x="4691" y="8108"/>
                    <a:pt x="4596" y="8180"/>
                    <a:pt x="4513" y="8180"/>
                  </a:cubicBezTo>
                  <a:lnTo>
                    <a:pt x="4001" y="8180"/>
                  </a:lnTo>
                  <a:cubicBezTo>
                    <a:pt x="3917" y="8180"/>
                    <a:pt x="3822" y="8120"/>
                    <a:pt x="3810" y="8025"/>
                  </a:cubicBezTo>
                  <a:lnTo>
                    <a:pt x="3632" y="7096"/>
                  </a:lnTo>
                  <a:cubicBezTo>
                    <a:pt x="3620" y="7037"/>
                    <a:pt x="3572" y="6977"/>
                    <a:pt x="3513" y="6965"/>
                  </a:cubicBezTo>
                  <a:cubicBezTo>
                    <a:pt x="3310" y="6906"/>
                    <a:pt x="3096" y="6811"/>
                    <a:pt x="2905" y="6703"/>
                  </a:cubicBezTo>
                  <a:cubicBezTo>
                    <a:pt x="2876" y="6691"/>
                    <a:pt x="2843" y="6686"/>
                    <a:pt x="2812" y="6686"/>
                  </a:cubicBezTo>
                  <a:cubicBezTo>
                    <a:pt x="2780" y="6686"/>
                    <a:pt x="2751" y="6691"/>
                    <a:pt x="2727" y="6703"/>
                  </a:cubicBezTo>
                  <a:lnTo>
                    <a:pt x="1941" y="7227"/>
                  </a:lnTo>
                  <a:cubicBezTo>
                    <a:pt x="1904" y="7249"/>
                    <a:pt x="1864" y="7260"/>
                    <a:pt x="1824" y="7260"/>
                  </a:cubicBezTo>
                  <a:cubicBezTo>
                    <a:pt x="1774" y="7260"/>
                    <a:pt x="1725" y="7243"/>
                    <a:pt x="1679" y="7203"/>
                  </a:cubicBezTo>
                  <a:lnTo>
                    <a:pt x="1322" y="6846"/>
                  </a:lnTo>
                  <a:cubicBezTo>
                    <a:pt x="1262" y="6787"/>
                    <a:pt x="1250" y="6680"/>
                    <a:pt x="1298" y="6584"/>
                  </a:cubicBezTo>
                  <a:lnTo>
                    <a:pt x="1822" y="5799"/>
                  </a:lnTo>
                  <a:cubicBezTo>
                    <a:pt x="1846" y="5739"/>
                    <a:pt x="1858" y="5679"/>
                    <a:pt x="1822" y="5620"/>
                  </a:cubicBezTo>
                  <a:cubicBezTo>
                    <a:pt x="1715" y="5429"/>
                    <a:pt x="1620" y="5215"/>
                    <a:pt x="1560" y="5013"/>
                  </a:cubicBezTo>
                  <a:cubicBezTo>
                    <a:pt x="1548" y="4953"/>
                    <a:pt x="1489" y="4894"/>
                    <a:pt x="1429" y="4894"/>
                  </a:cubicBezTo>
                  <a:lnTo>
                    <a:pt x="512" y="4715"/>
                  </a:lnTo>
                  <a:cubicBezTo>
                    <a:pt x="417" y="4703"/>
                    <a:pt x="346" y="4608"/>
                    <a:pt x="346" y="4525"/>
                  </a:cubicBezTo>
                  <a:lnTo>
                    <a:pt x="346" y="4013"/>
                  </a:lnTo>
                  <a:cubicBezTo>
                    <a:pt x="346" y="3929"/>
                    <a:pt x="405" y="3834"/>
                    <a:pt x="512" y="3822"/>
                  </a:cubicBezTo>
                  <a:lnTo>
                    <a:pt x="1429" y="3643"/>
                  </a:lnTo>
                  <a:cubicBezTo>
                    <a:pt x="1489" y="3632"/>
                    <a:pt x="1548" y="3584"/>
                    <a:pt x="1560" y="3524"/>
                  </a:cubicBezTo>
                  <a:cubicBezTo>
                    <a:pt x="1620" y="3322"/>
                    <a:pt x="1715" y="3108"/>
                    <a:pt x="1822" y="2917"/>
                  </a:cubicBezTo>
                  <a:cubicBezTo>
                    <a:pt x="1846" y="2858"/>
                    <a:pt x="1846" y="2786"/>
                    <a:pt x="1822" y="2739"/>
                  </a:cubicBezTo>
                  <a:lnTo>
                    <a:pt x="1298" y="1941"/>
                  </a:lnTo>
                  <a:cubicBezTo>
                    <a:pt x="1250" y="1869"/>
                    <a:pt x="1250" y="1762"/>
                    <a:pt x="1322" y="1691"/>
                  </a:cubicBezTo>
                  <a:lnTo>
                    <a:pt x="1679" y="1334"/>
                  </a:lnTo>
                  <a:cubicBezTo>
                    <a:pt x="1714" y="1299"/>
                    <a:pt x="1765" y="1280"/>
                    <a:pt x="1820" y="1280"/>
                  </a:cubicBezTo>
                  <a:cubicBezTo>
                    <a:pt x="1859" y="1280"/>
                    <a:pt x="1901" y="1290"/>
                    <a:pt x="1941" y="1310"/>
                  </a:cubicBezTo>
                  <a:lnTo>
                    <a:pt x="2727" y="1822"/>
                  </a:lnTo>
                  <a:cubicBezTo>
                    <a:pt x="2759" y="1841"/>
                    <a:pt x="2791" y="1853"/>
                    <a:pt x="2822" y="1853"/>
                  </a:cubicBezTo>
                  <a:cubicBezTo>
                    <a:pt x="2850" y="1853"/>
                    <a:pt x="2878" y="1844"/>
                    <a:pt x="2905" y="1822"/>
                  </a:cubicBezTo>
                  <a:cubicBezTo>
                    <a:pt x="3096" y="1727"/>
                    <a:pt x="3310" y="1631"/>
                    <a:pt x="3513" y="1572"/>
                  </a:cubicBezTo>
                  <a:cubicBezTo>
                    <a:pt x="3572" y="1560"/>
                    <a:pt x="3632" y="1500"/>
                    <a:pt x="3632" y="1441"/>
                  </a:cubicBezTo>
                  <a:lnTo>
                    <a:pt x="3810" y="512"/>
                  </a:lnTo>
                  <a:cubicBezTo>
                    <a:pt x="3822" y="429"/>
                    <a:pt x="3917" y="357"/>
                    <a:pt x="4001" y="357"/>
                  </a:cubicBezTo>
                  <a:lnTo>
                    <a:pt x="4513" y="357"/>
                  </a:lnTo>
                  <a:cubicBezTo>
                    <a:pt x="4596" y="357"/>
                    <a:pt x="4691" y="417"/>
                    <a:pt x="4703" y="512"/>
                  </a:cubicBezTo>
                  <a:lnTo>
                    <a:pt x="4882" y="1441"/>
                  </a:lnTo>
                  <a:cubicBezTo>
                    <a:pt x="4894" y="1500"/>
                    <a:pt x="4941" y="1560"/>
                    <a:pt x="5001" y="1572"/>
                  </a:cubicBezTo>
                  <a:cubicBezTo>
                    <a:pt x="5215" y="1631"/>
                    <a:pt x="5418" y="1727"/>
                    <a:pt x="5608" y="1822"/>
                  </a:cubicBezTo>
                  <a:cubicBezTo>
                    <a:pt x="5638" y="1840"/>
                    <a:pt x="5674" y="1849"/>
                    <a:pt x="5706" y="1849"/>
                  </a:cubicBezTo>
                  <a:cubicBezTo>
                    <a:pt x="5739" y="1849"/>
                    <a:pt x="5769" y="1840"/>
                    <a:pt x="5787" y="1822"/>
                  </a:cubicBezTo>
                  <a:lnTo>
                    <a:pt x="6584" y="1310"/>
                  </a:lnTo>
                  <a:cubicBezTo>
                    <a:pt x="6617" y="1288"/>
                    <a:pt x="6656" y="1277"/>
                    <a:pt x="6696" y="1277"/>
                  </a:cubicBezTo>
                  <a:cubicBezTo>
                    <a:pt x="6745" y="1277"/>
                    <a:pt x="6795" y="1294"/>
                    <a:pt x="6835" y="1334"/>
                  </a:cubicBezTo>
                  <a:lnTo>
                    <a:pt x="7192" y="1691"/>
                  </a:lnTo>
                  <a:cubicBezTo>
                    <a:pt x="7251" y="1750"/>
                    <a:pt x="7263" y="1858"/>
                    <a:pt x="7216" y="1941"/>
                  </a:cubicBezTo>
                  <a:lnTo>
                    <a:pt x="6704" y="2739"/>
                  </a:lnTo>
                  <a:cubicBezTo>
                    <a:pt x="6668" y="2798"/>
                    <a:pt x="6656" y="2858"/>
                    <a:pt x="6704" y="2917"/>
                  </a:cubicBezTo>
                  <a:cubicBezTo>
                    <a:pt x="6799" y="3108"/>
                    <a:pt x="6894" y="3322"/>
                    <a:pt x="6954" y="3524"/>
                  </a:cubicBezTo>
                  <a:cubicBezTo>
                    <a:pt x="6965" y="3584"/>
                    <a:pt x="7025" y="3643"/>
                    <a:pt x="7085" y="3643"/>
                  </a:cubicBezTo>
                  <a:lnTo>
                    <a:pt x="8013" y="3822"/>
                  </a:lnTo>
                  <a:cubicBezTo>
                    <a:pt x="8097" y="3834"/>
                    <a:pt x="8168" y="3929"/>
                    <a:pt x="8168" y="4013"/>
                  </a:cubicBezTo>
                  <a:lnTo>
                    <a:pt x="8168" y="4525"/>
                  </a:lnTo>
                  <a:cubicBezTo>
                    <a:pt x="8168" y="4608"/>
                    <a:pt x="8108" y="4703"/>
                    <a:pt x="8013" y="4715"/>
                  </a:cubicBezTo>
                  <a:lnTo>
                    <a:pt x="7085" y="4894"/>
                  </a:lnTo>
                  <a:cubicBezTo>
                    <a:pt x="7025" y="4906"/>
                    <a:pt x="6965" y="4953"/>
                    <a:pt x="6954" y="5013"/>
                  </a:cubicBezTo>
                  <a:cubicBezTo>
                    <a:pt x="6906" y="5156"/>
                    <a:pt x="6846" y="5322"/>
                    <a:pt x="6787" y="5477"/>
                  </a:cubicBezTo>
                  <a:cubicBezTo>
                    <a:pt x="6739" y="5560"/>
                    <a:pt x="6787" y="5668"/>
                    <a:pt x="6882" y="5715"/>
                  </a:cubicBezTo>
                  <a:cubicBezTo>
                    <a:pt x="6903" y="5724"/>
                    <a:pt x="6926" y="5729"/>
                    <a:pt x="6949" y="5729"/>
                  </a:cubicBezTo>
                  <a:cubicBezTo>
                    <a:pt x="7016" y="5729"/>
                    <a:pt x="7085" y="5691"/>
                    <a:pt x="7120" y="5620"/>
                  </a:cubicBezTo>
                  <a:cubicBezTo>
                    <a:pt x="7180" y="5489"/>
                    <a:pt x="7239" y="5358"/>
                    <a:pt x="7275" y="5215"/>
                  </a:cubicBezTo>
                  <a:lnTo>
                    <a:pt x="8097" y="5060"/>
                  </a:lnTo>
                  <a:cubicBezTo>
                    <a:pt x="8347" y="5013"/>
                    <a:pt x="8549" y="4775"/>
                    <a:pt x="8549" y="4525"/>
                  </a:cubicBezTo>
                  <a:lnTo>
                    <a:pt x="8549" y="4013"/>
                  </a:lnTo>
                  <a:cubicBezTo>
                    <a:pt x="8549" y="3763"/>
                    <a:pt x="8370" y="3524"/>
                    <a:pt x="8097" y="3477"/>
                  </a:cubicBezTo>
                  <a:lnTo>
                    <a:pt x="7275" y="3310"/>
                  </a:lnTo>
                  <a:cubicBezTo>
                    <a:pt x="7216" y="3155"/>
                    <a:pt x="7156" y="2977"/>
                    <a:pt x="7073" y="2822"/>
                  </a:cubicBezTo>
                  <a:lnTo>
                    <a:pt x="7537" y="2119"/>
                  </a:lnTo>
                  <a:cubicBezTo>
                    <a:pt x="7680" y="1905"/>
                    <a:pt x="7656" y="1619"/>
                    <a:pt x="7454" y="1441"/>
                  </a:cubicBezTo>
                  <a:lnTo>
                    <a:pt x="7096" y="1084"/>
                  </a:lnTo>
                  <a:cubicBezTo>
                    <a:pt x="6992" y="980"/>
                    <a:pt x="6848" y="924"/>
                    <a:pt x="6705" y="924"/>
                  </a:cubicBezTo>
                  <a:cubicBezTo>
                    <a:pt x="6603" y="924"/>
                    <a:pt x="6502" y="953"/>
                    <a:pt x="6418" y="1012"/>
                  </a:cubicBezTo>
                  <a:lnTo>
                    <a:pt x="5715" y="1465"/>
                  </a:lnTo>
                  <a:cubicBezTo>
                    <a:pt x="5549" y="1381"/>
                    <a:pt x="5394" y="1322"/>
                    <a:pt x="5227" y="1262"/>
                  </a:cubicBezTo>
                  <a:lnTo>
                    <a:pt x="5060" y="441"/>
                  </a:lnTo>
                  <a:cubicBezTo>
                    <a:pt x="5013" y="191"/>
                    <a:pt x="4775" y="0"/>
                    <a:pt x="452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1348;p60">
              <a:extLst>
                <a:ext uri="{FF2B5EF4-FFF2-40B4-BE49-F238E27FC236}">
                  <a16:creationId xmlns:a16="http://schemas.microsoft.com/office/drawing/2014/main" id="{CFBAD309-4844-2625-3575-66723280D5A5}"/>
                </a:ext>
              </a:extLst>
            </p:cNvPr>
            <p:cNvSpPr/>
            <p:nvPr/>
          </p:nvSpPr>
          <p:spPr>
            <a:xfrm>
              <a:off x="3184798" y="3878883"/>
              <a:ext cx="109550" cy="94018"/>
            </a:xfrm>
            <a:custGeom>
              <a:avLst/>
              <a:gdLst/>
              <a:ahLst/>
              <a:cxnLst/>
              <a:rect l="l" t="t" r="r" b="b"/>
              <a:pathLst>
                <a:path w="3442" h="2954" extrusionOk="0">
                  <a:moveTo>
                    <a:pt x="1465" y="1"/>
                  </a:moveTo>
                  <a:cubicBezTo>
                    <a:pt x="941" y="1"/>
                    <a:pt x="453" y="191"/>
                    <a:pt x="72" y="561"/>
                  </a:cubicBezTo>
                  <a:cubicBezTo>
                    <a:pt x="0" y="632"/>
                    <a:pt x="0" y="739"/>
                    <a:pt x="72" y="811"/>
                  </a:cubicBezTo>
                  <a:cubicBezTo>
                    <a:pt x="113" y="852"/>
                    <a:pt x="158" y="873"/>
                    <a:pt x="203" y="873"/>
                  </a:cubicBezTo>
                  <a:cubicBezTo>
                    <a:pt x="247" y="873"/>
                    <a:pt x="292" y="852"/>
                    <a:pt x="334" y="811"/>
                  </a:cubicBezTo>
                  <a:cubicBezTo>
                    <a:pt x="631" y="513"/>
                    <a:pt x="1024" y="358"/>
                    <a:pt x="1465" y="358"/>
                  </a:cubicBezTo>
                  <a:cubicBezTo>
                    <a:pt x="2358" y="358"/>
                    <a:pt x="3084" y="1084"/>
                    <a:pt x="3084" y="1977"/>
                  </a:cubicBezTo>
                  <a:cubicBezTo>
                    <a:pt x="3084" y="2227"/>
                    <a:pt x="3024" y="2477"/>
                    <a:pt x="2905" y="2716"/>
                  </a:cubicBezTo>
                  <a:cubicBezTo>
                    <a:pt x="2846" y="2799"/>
                    <a:pt x="2894" y="2894"/>
                    <a:pt x="2977" y="2942"/>
                  </a:cubicBezTo>
                  <a:cubicBezTo>
                    <a:pt x="3013" y="2954"/>
                    <a:pt x="3036" y="2954"/>
                    <a:pt x="3048" y="2954"/>
                  </a:cubicBezTo>
                  <a:cubicBezTo>
                    <a:pt x="3108" y="2954"/>
                    <a:pt x="3167" y="2930"/>
                    <a:pt x="3215" y="2870"/>
                  </a:cubicBezTo>
                  <a:cubicBezTo>
                    <a:pt x="3370" y="2585"/>
                    <a:pt x="3441" y="2287"/>
                    <a:pt x="3441" y="1977"/>
                  </a:cubicBezTo>
                  <a:cubicBezTo>
                    <a:pt x="3441" y="894"/>
                    <a:pt x="2560" y="1"/>
                    <a:pt x="14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1349;p60">
              <a:extLst>
                <a:ext uri="{FF2B5EF4-FFF2-40B4-BE49-F238E27FC236}">
                  <a16:creationId xmlns:a16="http://schemas.microsoft.com/office/drawing/2014/main" id="{3A0E8815-43F6-C3AD-FDD0-4883DC41A33F}"/>
                </a:ext>
              </a:extLst>
            </p:cNvPr>
            <p:cNvSpPr/>
            <p:nvPr/>
          </p:nvSpPr>
          <p:spPr>
            <a:xfrm>
              <a:off x="3168120" y="3917331"/>
              <a:ext cx="102707" cy="87016"/>
            </a:xfrm>
            <a:custGeom>
              <a:avLst/>
              <a:gdLst/>
              <a:ahLst/>
              <a:cxnLst/>
              <a:rect l="l" t="t" r="r" b="b"/>
              <a:pathLst>
                <a:path w="3227" h="2734" extrusionOk="0">
                  <a:moveTo>
                    <a:pt x="277" y="0"/>
                  </a:moveTo>
                  <a:cubicBezTo>
                    <a:pt x="203" y="0"/>
                    <a:pt x="136" y="38"/>
                    <a:pt x="108" y="115"/>
                  </a:cubicBezTo>
                  <a:cubicBezTo>
                    <a:pt x="36" y="317"/>
                    <a:pt x="0" y="531"/>
                    <a:pt x="0" y="758"/>
                  </a:cubicBezTo>
                  <a:cubicBezTo>
                    <a:pt x="0" y="1841"/>
                    <a:pt x="881" y="2734"/>
                    <a:pt x="1977" y="2734"/>
                  </a:cubicBezTo>
                  <a:cubicBezTo>
                    <a:pt x="2394" y="2734"/>
                    <a:pt x="2798" y="2603"/>
                    <a:pt x="3144" y="2365"/>
                  </a:cubicBezTo>
                  <a:cubicBezTo>
                    <a:pt x="3215" y="2305"/>
                    <a:pt x="3227" y="2198"/>
                    <a:pt x="3191" y="2127"/>
                  </a:cubicBezTo>
                  <a:cubicBezTo>
                    <a:pt x="3162" y="2075"/>
                    <a:pt x="3106" y="2051"/>
                    <a:pt x="3050" y="2051"/>
                  </a:cubicBezTo>
                  <a:cubicBezTo>
                    <a:pt x="3015" y="2051"/>
                    <a:pt x="2981" y="2061"/>
                    <a:pt x="2953" y="2079"/>
                  </a:cubicBezTo>
                  <a:cubicBezTo>
                    <a:pt x="2667" y="2282"/>
                    <a:pt x="2334" y="2389"/>
                    <a:pt x="2001" y="2389"/>
                  </a:cubicBezTo>
                  <a:cubicBezTo>
                    <a:pt x="1108" y="2389"/>
                    <a:pt x="370" y="1662"/>
                    <a:pt x="370" y="769"/>
                  </a:cubicBezTo>
                  <a:cubicBezTo>
                    <a:pt x="370" y="591"/>
                    <a:pt x="405" y="412"/>
                    <a:pt x="465" y="246"/>
                  </a:cubicBezTo>
                  <a:cubicBezTo>
                    <a:pt x="465" y="138"/>
                    <a:pt x="417" y="43"/>
                    <a:pt x="334" y="7"/>
                  </a:cubicBezTo>
                  <a:cubicBezTo>
                    <a:pt x="315" y="3"/>
                    <a:pt x="296" y="0"/>
                    <a:pt x="27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1350;p60">
              <a:extLst>
                <a:ext uri="{FF2B5EF4-FFF2-40B4-BE49-F238E27FC236}">
                  <a16:creationId xmlns:a16="http://schemas.microsoft.com/office/drawing/2014/main" id="{11F0F50F-639A-A393-0E50-0BE7B3154C90}"/>
                </a:ext>
              </a:extLst>
            </p:cNvPr>
            <p:cNvSpPr/>
            <p:nvPr/>
          </p:nvSpPr>
          <p:spPr>
            <a:xfrm>
              <a:off x="3264749" y="3976275"/>
              <a:ext cx="183836" cy="183836"/>
            </a:xfrm>
            <a:custGeom>
              <a:avLst/>
              <a:gdLst/>
              <a:ahLst/>
              <a:cxnLst/>
              <a:rect l="l" t="t" r="r" b="b"/>
              <a:pathLst>
                <a:path w="5776" h="5776" extrusionOk="0">
                  <a:moveTo>
                    <a:pt x="2739" y="1"/>
                  </a:moveTo>
                  <a:cubicBezTo>
                    <a:pt x="2548" y="1"/>
                    <a:pt x="2370" y="156"/>
                    <a:pt x="2322" y="346"/>
                  </a:cubicBezTo>
                  <a:lnTo>
                    <a:pt x="2215" y="846"/>
                  </a:lnTo>
                  <a:cubicBezTo>
                    <a:pt x="2132" y="882"/>
                    <a:pt x="2036" y="930"/>
                    <a:pt x="1953" y="953"/>
                  </a:cubicBezTo>
                  <a:lnTo>
                    <a:pt x="1525" y="668"/>
                  </a:lnTo>
                  <a:cubicBezTo>
                    <a:pt x="1454" y="627"/>
                    <a:pt x="1372" y="606"/>
                    <a:pt x="1291" y="606"/>
                  </a:cubicBezTo>
                  <a:cubicBezTo>
                    <a:pt x="1181" y="606"/>
                    <a:pt x="1071" y="645"/>
                    <a:pt x="989" y="727"/>
                  </a:cubicBezTo>
                  <a:lnTo>
                    <a:pt x="751" y="965"/>
                  </a:lnTo>
                  <a:cubicBezTo>
                    <a:pt x="620" y="1108"/>
                    <a:pt x="584" y="1322"/>
                    <a:pt x="691" y="1501"/>
                  </a:cubicBezTo>
                  <a:lnTo>
                    <a:pt x="977" y="1942"/>
                  </a:lnTo>
                  <a:cubicBezTo>
                    <a:pt x="917" y="2061"/>
                    <a:pt x="870" y="2180"/>
                    <a:pt x="822" y="2311"/>
                  </a:cubicBezTo>
                  <a:cubicBezTo>
                    <a:pt x="786" y="2394"/>
                    <a:pt x="858" y="2501"/>
                    <a:pt x="941" y="2537"/>
                  </a:cubicBezTo>
                  <a:cubicBezTo>
                    <a:pt x="954" y="2541"/>
                    <a:pt x="967" y="2542"/>
                    <a:pt x="980" y="2542"/>
                  </a:cubicBezTo>
                  <a:cubicBezTo>
                    <a:pt x="1055" y="2542"/>
                    <a:pt x="1137" y="2489"/>
                    <a:pt x="1167" y="2418"/>
                  </a:cubicBezTo>
                  <a:cubicBezTo>
                    <a:pt x="1203" y="2275"/>
                    <a:pt x="1251" y="2144"/>
                    <a:pt x="1322" y="2025"/>
                  </a:cubicBezTo>
                  <a:cubicBezTo>
                    <a:pt x="1358" y="1965"/>
                    <a:pt x="1358" y="1894"/>
                    <a:pt x="1322" y="1846"/>
                  </a:cubicBezTo>
                  <a:lnTo>
                    <a:pt x="989" y="1322"/>
                  </a:lnTo>
                  <a:cubicBezTo>
                    <a:pt x="977" y="1299"/>
                    <a:pt x="977" y="1263"/>
                    <a:pt x="1001" y="1239"/>
                  </a:cubicBezTo>
                  <a:lnTo>
                    <a:pt x="1239" y="1001"/>
                  </a:lnTo>
                  <a:cubicBezTo>
                    <a:pt x="1258" y="981"/>
                    <a:pt x="1274" y="973"/>
                    <a:pt x="1291" y="973"/>
                  </a:cubicBezTo>
                  <a:cubicBezTo>
                    <a:pt x="1304" y="973"/>
                    <a:pt x="1318" y="978"/>
                    <a:pt x="1334" y="989"/>
                  </a:cubicBezTo>
                  <a:lnTo>
                    <a:pt x="1846" y="1322"/>
                  </a:lnTo>
                  <a:cubicBezTo>
                    <a:pt x="1878" y="1342"/>
                    <a:pt x="1910" y="1354"/>
                    <a:pt x="1942" y="1354"/>
                  </a:cubicBezTo>
                  <a:cubicBezTo>
                    <a:pt x="1969" y="1354"/>
                    <a:pt x="1997" y="1345"/>
                    <a:pt x="2025" y="1322"/>
                  </a:cubicBezTo>
                  <a:cubicBezTo>
                    <a:pt x="2144" y="1251"/>
                    <a:pt x="2287" y="1203"/>
                    <a:pt x="2417" y="1156"/>
                  </a:cubicBezTo>
                  <a:cubicBezTo>
                    <a:pt x="2477" y="1144"/>
                    <a:pt x="2537" y="1084"/>
                    <a:pt x="2537" y="1025"/>
                  </a:cubicBezTo>
                  <a:lnTo>
                    <a:pt x="2656" y="418"/>
                  </a:lnTo>
                  <a:cubicBezTo>
                    <a:pt x="2656" y="382"/>
                    <a:pt x="2679" y="358"/>
                    <a:pt x="2727" y="358"/>
                  </a:cubicBezTo>
                  <a:lnTo>
                    <a:pt x="3060" y="358"/>
                  </a:lnTo>
                  <a:cubicBezTo>
                    <a:pt x="3084" y="358"/>
                    <a:pt x="3120" y="394"/>
                    <a:pt x="3132" y="418"/>
                  </a:cubicBezTo>
                  <a:lnTo>
                    <a:pt x="3251" y="1025"/>
                  </a:lnTo>
                  <a:cubicBezTo>
                    <a:pt x="3263" y="1084"/>
                    <a:pt x="3310" y="1144"/>
                    <a:pt x="3370" y="1156"/>
                  </a:cubicBezTo>
                  <a:cubicBezTo>
                    <a:pt x="3501" y="1203"/>
                    <a:pt x="3632" y="1251"/>
                    <a:pt x="3751" y="1322"/>
                  </a:cubicBezTo>
                  <a:cubicBezTo>
                    <a:pt x="3781" y="1340"/>
                    <a:pt x="3816" y="1349"/>
                    <a:pt x="3849" y="1349"/>
                  </a:cubicBezTo>
                  <a:cubicBezTo>
                    <a:pt x="3882" y="1349"/>
                    <a:pt x="3912" y="1340"/>
                    <a:pt x="3930" y="1322"/>
                  </a:cubicBezTo>
                  <a:lnTo>
                    <a:pt x="4453" y="989"/>
                  </a:lnTo>
                  <a:cubicBezTo>
                    <a:pt x="4469" y="978"/>
                    <a:pt x="4483" y="973"/>
                    <a:pt x="4497" y="973"/>
                  </a:cubicBezTo>
                  <a:cubicBezTo>
                    <a:pt x="4513" y="973"/>
                    <a:pt x="4529" y="981"/>
                    <a:pt x="4549" y="1001"/>
                  </a:cubicBezTo>
                  <a:lnTo>
                    <a:pt x="4787" y="1239"/>
                  </a:lnTo>
                  <a:cubicBezTo>
                    <a:pt x="4811" y="1263"/>
                    <a:pt x="4811" y="1299"/>
                    <a:pt x="4799" y="1322"/>
                  </a:cubicBezTo>
                  <a:lnTo>
                    <a:pt x="4453" y="1846"/>
                  </a:lnTo>
                  <a:cubicBezTo>
                    <a:pt x="4430" y="1906"/>
                    <a:pt x="4406" y="1965"/>
                    <a:pt x="4453" y="2025"/>
                  </a:cubicBezTo>
                  <a:cubicBezTo>
                    <a:pt x="4525" y="2144"/>
                    <a:pt x="4573" y="2275"/>
                    <a:pt x="4620" y="2418"/>
                  </a:cubicBezTo>
                  <a:cubicBezTo>
                    <a:pt x="4632" y="2477"/>
                    <a:pt x="4692" y="2537"/>
                    <a:pt x="4751" y="2537"/>
                  </a:cubicBezTo>
                  <a:lnTo>
                    <a:pt x="5358" y="2656"/>
                  </a:lnTo>
                  <a:cubicBezTo>
                    <a:pt x="5394" y="2656"/>
                    <a:pt x="5418" y="2680"/>
                    <a:pt x="5418" y="2727"/>
                  </a:cubicBezTo>
                  <a:lnTo>
                    <a:pt x="5418" y="3049"/>
                  </a:lnTo>
                  <a:cubicBezTo>
                    <a:pt x="5418" y="3085"/>
                    <a:pt x="5394" y="3108"/>
                    <a:pt x="5358" y="3132"/>
                  </a:cubicBezTo>
                  <a:lnTo>
                    <a:pt x="4751" y="3251"/>
                  </a:lnTo>
                  <a:cubicBezTo>
                    <a:pt x="4692" y="3263"/>
                    <a:pt x="4632" y="3311"/>
                    <a:pt x="4620" y="3370"/>
                  </a:cubicBezTo>
                  <a:cubicBezTo>
                    <a:pt x="4573" y="3501"/>
                    <a:pt x="4525" y="3632"/>
                    <a:pt x="4453" y="3751"/>
                  </a:cubicBezTo>
                  <a:cubicBezTo>
                    <a:pt x="4430" y="3811"/>
                    <a:pt x="4430" y="3882"/>
                    <a:pt x="4453" y="3930"/>
                  </a:cubicBezTo>
                  <a:lnTo>
                    <a:pt x="4799" y="4454"/>
                  </a:lnTo>
                  <a:cubicBezTo>
                    <a:pt x="4811" y="4478"/>
                    <a:pt x="4811" y="4513"/>
                    <a:pt x="4787" y="4537"/>
                  </a:cubicBezTo>
                  <a:lnTo>
                    <a:pt x="4549" y="4775"/>
                  </a:lnTo>
                  <a:cubicBezTo>
                    <a:pt x="4526" y="4798"/>
                    <a:pt x="4508" y="4806"/>
                    <a:pt x="4489" y="4806"/>
                  </a:cubicBezTo>
                  <a:cubicBezTo>
                    <a:pt x="4478" y="4806"/>
                    <a:pt x="4467" y="4803"/>
                    <a:pt x="4453" y="4799"/>
                  </a:cubicBezTo>
                  <a:lnTo>
                    <a:pt x="3930" y="4454"/>
                  </a:lnTo>
                  <a:cubicBezTo>
                    <a:pt x="3898" y="4435"/>
                    <a:pt x="3866" y="4422"/>
                    <a:pt x="3834" y="4422"/>
                  </a:cubicBezTo>
                  <a:cubicBezTo>
                    <a:pt x="3806" y="4422"/>
                    <a:pt x="3779" y="4432"/>
                    <a:pt x="3751" y="4454"/>
                  </a:cubicBezTo>
                  <a:cubicBezTo>
                    <a:pt x="3632" y="4525"/>
                    <a:pt x="3501" y="4573"/>
                    <a:pt x="3370" y="4621"/>
                  </a:cubicBezTo>
                  <a:cubicBezTo>
                    <a:pt x="3310" y="4632"/>
                    <a:pt x="3251" y="4692"/>
                    <a:pt x="3251" y="4751"/>
                  </a:cubicBezTo>
                  <a:lnTo>
                    <a:pt x="3132" y="5359"/>
                  </a:lnTo>
                  <a:cubicBezTo>
                    <a:pt x="3132" y="5394"/>
                    <a:pt x="3096" y="5418"/>
                    <a:pt x="3060" y="5418"/>
                  </a:cubicBezTo>
                  <a:lnTo>
                    <a:pt x="2727" y="5418"/>
                  </a:lnTo>
                  <a:cubicBezTo>
                    <a:pt x="2703" y="5418"/>
                    <a:pt x="2668" y="5394"/>
                    <a:pt x="2656" y="5359"/>
                  </a:cubicBezTo>
                  <a:lnTo>
                    <a:pt x="2537" y="4751"/>
                  </a:lnTo>
                  <a:cubicBezTo>
                    <a:pt x="2525" y="4692"/>
                    <a:pt x="2477" y="4632"/>
                    <a:pt x="2417" y="4621"/>
                  </a:cubicBezTo>
                  <a:cubicBezTo>
                    <a:pt x="2287" y="4573"/>
                    <a:pt x="2144" y="4525"/>
                    <a:pt x="2025" y="4454"/>
                  </a:cubicBezTo>
                  <a:cubicBezTo>
                    <a:pt x="1995" y="4436"/>
                    <a:pt x="1962" y="4427"/>
                    <a:pt x="1931" y="4427"/>
                  </a:cubicBezTo>
                  <a:cubicBezTo>
                    <a:pt x="1900" y="4427"/>
                    <a:pt x="1870" y="4436"/>
                    <a:pt x="1846" y="4454"/>
                  </a:cubicBezTo>
                  <a:lnTo>
                    <a:pt x="1334" y="4799"/>
                  </a:lnTo>
                  <a:cubicBezTo>
                    <a:pt x="1321" y="4803"/>
                    <a:pt x="1309" y="4806"/>
                    <a:pt x="1298" y="4806"/>
                  </a:cubicBezTo>
                  <a:cubicBezTo>
                    <a:pt x="1279" y="4806"/>
                    <a:pt x="1261" y="4798"/>
                    <a:pt x="1239" y="4775"/>
                  </a:cubicBezTo>
                  <a:lnTo>
                    <a:pt x="1001" y="4537"/>
                  </a:lnTo>
                  <a:cubicBezTo>
                    <a:pt x="977" y="4513"/>
                    <a:pt x="977" y="4478"/>
                    <a:pt x="989" y="4454"/>
                  </a:cubicBezTo>
                  <a:lnTo>
                    <a:pt x="1322" y="3930"/>
                  </a:lnTo>
                  <a:cubicBezTo>
                    <a:pt x="1358" y="3870"/>
                    <a:pt x="1370" y="3811"/>
                    <a:pt x="1322" y="3751"/>
                  </a:cubicBezTo>
                  <a:cubicBezTo>
                    <a:pt x="1251" y="3632"/>
                    <a:pt x="1215" y="3501"/>
                    <a:pt x="1167" y="3370"/>
                  </a:cubicBezTo>
                  <a:cubicBezTo>
                    <a:pt x="1144" y="3311"/>
                    <a:pt x="1084" y="3251"/>
                    <a:pt x="1024" y="3251"/>
                  </a:cubicBezTo>
                  <a:lnTo>
                    <a:pt x="417" y="3132"/>
                  </a:lnTo>
                  <a:cubicBezTo>
                    <a:pt x="393" y="3132"/>
                    <a:pt x="358" y="3097"/>
                    <a:pt x="358" y="3049"/>
                  </a:cubicBezTo>
                  <a:lnTo>
                    <a:pt x="358" y="2727"/>
                  </a:lnTo>
                  <a:cubicBezTo>
                    <a:pt x="358" y="2692"/>
                    <a:pt x="393" y="2668"/>
                    <a:pt x="417" y="2656"/>
                  </a:cubicBezTo>
                  <a:lnTo>
                    <a:pt x="465" y="2632"/>
                  </a:lnTo>
                  <a:cubicBezTo>
                    <a:pt x="548" y="2620"/>
                    <a:pt x="632" y="2525"/>
                    <a:pt x="596" y="2430"/>
                  </a:cubicBezTo>
                  <a:cubicBezTo>
                    <a:pt x="586" y="2352"/>
                    <a:pt x="520" y="2289"/>
                    <a:pt x="444" y="2289"/>
                  </a:cubicBezTo>
                  <a:cubicBezTo>
                    <a:pt x="428" y="2289"/>
                    <a:pt x="410" y="2292"/>
                    <a:pt x="393" y="2299"/>
                  </a:cubicBezTo>
                  <a:lnTo>
                    <a:pt x="346" y="2311"/>
                  </a:lnTo>
                  <a:cubicBezTo>
                    <a:pt x="155" y="2358"/>
                    <a:pt x="1" y="2513"/>
                    <a:pt x="1" y="2727"/>
                  </a:cubicBezTo>
                  <a:lnTo>
                    <a:pt x="1" y="3049"/>
                  </a:lnTo>
                  <a:cubicBezTo>
                    <a:pt x="1" y="3251"/>
                    <a:pt x="155" y="3430"/>
                    <a:pt x="346" y="3466"/>
                  </a:cubicBezTo>
                  <a:lnTo>
                    <a:pt x="846" y="3573"/>
                  </a:lnTo>
                  <a:cubicBezTo>
                    <a:pt x="882" y="3668"/>
                    <a:pt x="929" y="3751"/>
                    <a:pt x="953" y="3847"/>
                  </a:cubicBezTo>
                  <a:lnTo>
                    <a:pt x="679" y="4275"/>
                  </a:lnTo>
                  <a:cubicBezTo>
                    <a:pt x="572" y="4442"/>
                    <a:pt x="584" y="4656"/>
                    <a:pt x="727" y="4811"/>
                  </a:cubicBezTo>
                  <a:lnTo>
                    <a:pt x="977" y="5049"/>
                  </a:lnTo>
                  <a:cubicBezTo>
                    <a:pt x="1055" y="5127"/>
                    <a:pt x="1163" y="5172"/>
                    <a:pt x="1278" y="5172"/>
                  </a:cubicBezTo>
                  <a:cubicBezTo>
                    <a:pt x="1356" y="5172"/>
                    <a:pt x="1436" y="5152"/>
                    <a:pt x="1513" y="5109"/>
                  </a:cubicBezTo>
                  <a:lnTo>
                    <a:pt x="1941" y="4823"/>
                  </a:lnTo>
                  <a:cubicBezTo>
                    <a:pt x="2025" y="4871"/>
                    <a:pt x="2120" y="4894"/>
                    <a:pt x="2203" y="4930"/>
                  </a:cubicBezTo>
                  <a:lnTo>
                    <a:pt x="2310" y="5430"/>
                  </a:lnTo>
                  <a:cubicBezTo>
                    <a:pt x="2358" y="5633"/>
                    <a:pt x="2513" y="5775"/>
                    <a:pt x="2727" y="5775"/>
                  </a:cubicBezTo>
                  <a:lnTo>
                    <a:pt x="3060" y="5775"/>
                  </a:lnTo>
                  <a:cubicBezTo>
                    <a:pt x="3251" y="5775"/>
                    <a:pt x="3430" y="5633"/>
                    <a:pt x="3465" y="5430"/>
                  </a:cubicBezTo>
                  <a:lnTo>
                    <a:pt x="3572" y="4930"/>
                  </a:lnTo>
                  <a:cubicBezTo>
                    <a:pt x="3668" y="4894"/>
                    <a:pt x="3751" y="4859"/>
                    <a:pt x="3846" y="4823"/>
                  </a:cubicBezTo>
                  <a:lnTo>
                    <a:pt x="4275" y="5109"/>
                  </a:lnTo>
                  <a:cubicBezTo>
                    <a:pt x="4344" y="5153"/>
                    <a:pt x="4422" y="5175"/>
                    <a:pt x="4500" y="5175"/>
                  </a:cubicBezTo>
                  <a:cubicBezTo>
                    <a:pt x="4610" y="5175"/>
                    <a:pt x="4720" y="5132"/>
                    <a:pt x="4811" y="5049"/>
                  </a:cubicBezTo>
                  <a:lnTo>
                    <a:pt x="5049" y="4811"/>
                  </a:lnTo>
                  <a:cubicBezTo>
                    <a:pt x="5180" y="4680"/>
                    <a:pt x="5215" y="4454"/>
                    <a:pt x="5108" y="4275"/>
                  </a:cubicBezTo>
                  <a:lnTo>
                    <a:pt x="4823" y="3847"/>
                  </a:lnTo>
                  <a:cubicBezTo>
                    <a:pt x="4870" y="3751"/>
                    <a:pt x="4894" y="3668"/>
                    <a:pt x="4930" y="3573"/>
                  </a:cubicBezTo>
                  <a:lnTo>
                    <a:pt x="5442" y="3466"/>
                  </a:lnTo>
                  <a:cubicBezTo>
                    <a:pt x="5632" y="3430"/>
                    <a:pt x="5775" y="3263"/>
                    <a:pt x="5775" y="3049"/>
                  </a:cubicBezTo>
                  <a:lnTo>
                    <a:pt x="5775" y="2727"/>
                  </a:lnTo>
                  <a:cubicBezTo>
                    <a:pt x="5775" y="2513"/>
                    <a:pt x="5644" y="2358"/>
                    <a:pt x="5454" y="2311"/>
                  </a:cubicBezTo>
                  <a:lnTo>
                    <a:pt x="4942" y="2204"/>
                  </a:lnTo>
                  <a:cubicBezTo>
                    <a:pt x="4918" y="2120"/>
                    <a:pt x="4870" y="2025"/>
                    <a:pt x="4846" y="1942"/>
                  </a:cubicBezTo>
                  <a:lnTo>
                    <a:pt x="5120" y="1501"/>
                  </a:lnTo>
                  <a:cubicBezTo>
                    <a:pt x="5227" y="1346"/>
                    <a:pt x="5215" y="1120"/>
                    <a:pt x="5061" y="965"/>
                  </a:cubicBezTo>
                  <a:lnTo>
                    <a:pt x="4823" y="727"/>
                  </a:lnTo>
                  <a:cubicBezTo>
                    <a:pt x="4745" y="650"/>
                    <a:pt x="4634" y="610"/>
                    <a:pt x="4520" y="610"/>
                  </a:cubicBezTo>
                  <a:cubicBezTo>
                    <a:pt x="4441" y="610"/>
                    <a:pt x="4360" y="629"/>
                    <a:pt x="4287" y="668"/>
                  </a:cubicBezTo>
                  <a:lnTo>
                    <a:pt x="3858" y="953"/>
                  </a:lnTo>
                  <a:cubicBezTo>
                    <a:pt x="3763" y="906"/>
                    <a:pt x="3680" y="882"/>
                    <a:pt x="3596" y="846"/>
                  </a:cubicBezTo>
                  <a:lnTo>
                    <a:pt x="3489" y="346"/>
                  </a:lnTo>
                  <a:cubicBezTo>
                    <a:pt x="3441" y="156"/>
                    <a:pt x="3275" y="1"/>
                    <a:pt x="307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1351;p60">
              <a:extLst>
                <a:ext uri="{FF2B5EF4-FFF2-40B4-BE49-F238E27FC236}">
                  <a16:creationId xmlns:a16="http://schemas.microsoft.com/office/drawing/2014/main" id="{D429158A-D6EA-4E12-60A7-ED4B78706E85}"/>
                </a:ext>
              </a:extLst>
            </p:cNvPr>
            <p:cNvSpPr/>
            <p:nvPr/>
          </p:nvSpPr>
          <p:spPr>
            <a:xfrm>
              <a:off x="3326526" y="4036907"/>
              <a:ext cx="62541" cy="62573"/>
            </a:xfrm>
            <a:custGeom>
              <a:avLst/>
              <a:gdLst/>
              <a:ahLst/>
              <a:cxnLst/>
              <a:rect l="l" t="t" r="r" b="b"/>
              <a:pathLst>
                <a:path w="1965" h="1966" extrusionOk="0">
                  <a:moveTo>
                    <a:pt x="977" y="1"/>
                  </a:moveTo>
                  <a:cubicBezTo>
                    <a:pt x="441" y="1"/>
                    <a:pt x="0" y="453"/>
                    <a:pt x="0" y="989"/>
                  </a:cubicBezTo>
                  <a:cubicBezTo>
                    <a:pt x="0" y="1525"/>
                    <a:pt x="441" y="1965"/>
                    <a:pt x="977" y="1965"/>
                  </a:cubicBezTo>
                  <a:cubicBezTo>
                    <a:pt x="1203" y="1965"/>
                    <a:pt x="1417" y="1894"/>
                    <a:pt x="1572" y="1763"/>
                  </a:cubicBezTo>
                  <a:cubicBezTo>
                    <a:pt x="1655" y="1703"/>
                    <a:pt x="1667" y="1596"/>
                    <a:pt x="1608" y="1501"/>
                  </a:cubicBezTo>
                  <a:cubicBezTo>
                    <a:pt x="1574" y="1461"/>
                    <a:pt x="1525" y="1439"/>
                    <a:pt x="1473" y="1439"/>
                  </a:cubicBezTo>
                  <a:cubicBezTo>
                    <a:pt x="1434" y="1439"/>
                    <a:pt x="1394" y="1452"/>
                    <a:pt x="1358" y="1477"/>
                  </a:cubicBezTo>
                  <a:cubicBezTo>
                    <a:pt x="1250" y="1561"/>
                    <a:pt x="1119" y="1608"/>
                    <a:pt x="965" y="1608"/>
                  </a:cubicBezTo>
                  <a:cubicBezTo>
                    <a:pt x="619" y="1608"/>
                    <a:pt x="346" y="1322"/>
                    <a:pt x="346" y="977"/>
                  </a:cubicBezTo>
                  <a:cubicBezTo>
                    <a:pt x="346" y="644"/>
                    <a:pt x="619" y="358"/>
                    <a:pt x="977" y="358"/>
                  </a:cubicBezTo>
                  <a:cubicBezTo>
                    <a:pt x="1322" y="358"/>
                    <a:pt x="1608" y="644"/>
                    <a:pt x="1608" y="989"/>
                  </a:cubicBezTo>
                  <a:cubicBezTo>
                    <a:pt x="1608" y="1084"/>
                    <a:pt x="1679" y="1168"/>
                    <a:pt x="1786" y="1168"/>
                  </a:cubicBezTo>
                  <a:cubicBezTo>
                    <a:pt x="1893" y="1168"/>
                    <a:pt x="1965" y="1084"/>
                    <a:pt x="1965" y="989"/>
                  </a:cubicBezTo>
                  <a:cubicBezTo>
                    <a:pt x="1965" y="453"/>
                    <a:pt x="1512" y="1"/>
                    <a:pt x="97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1352;p60">
              <a:extLst>
                <a:ext uri="{FF2B5EF4-FFF2-40B4-BE49-F238E27FC236}">
                  <a16:creationId xmlns:a16="http://schemas.microsoft.com/office/drawing/2014/main" id="{E1E19C77-91EB-B175-1E3C-8ACA2246E115}"/>
                </a:ext>
              </a:extLst>
            </p:cNvPr>
            <p:cNvSpPr/>
            <p:nvPr/>
          </p:nvSpPr>
          <p:spPr>
            <a:xfrm>
              <a:off x="3196542" y="3907687"/>
              <a:ext cx="68238" cy="68238"/>
            </a:xfrm>
            <a:custGeom>
              <a:avLst/>
              <a:gdLst/>
              <a:ahLst/>
              <a:cxnLst/>
              <a:rect l="l" t="t" r="r" b="b"/>
              <a:pathLst>
                <a:path w="2144" h="2144" extrusionOk="0">
                  <a:moveTo>
                    <a:pt x="1072" y="358"/>
                  </a:moveTo>
                  <a:cubicBezTo>
                    <a:pt x="1477" y="358"/>
                    <a:pt x="1786" y="680"/>
                    <a:pt x="1786" y="1072"/>
                  </a:cubicBezTo>
                  <a:cubicBezTo>
                    <a:pt x="1786" y="1477"/>
                    <a:pt x="1465" y="1787"/>
                    <a:pt x="1072" y="1787"/>
                  </a:cubicBezTo>
                  <a:cubicBezTo>
                    <a:pt x="691" y="1787"/>
                    <a:pt x="358" y="1453"/>
                    <a:pt x="358" y="1072"/>
                  </a:cubicBezTo>
                  <a:cubicBezTo>
                    <a:pt x="358" y="668"/>
                    <a:pt x="691" y="358"/>
                    <a:pt x="1072" y="358"/>
                  </a:cubicBezTo>
                  <a:close/>
                  <a:moveTo>
                    <a:pt x="1072" y="1"/>
                  </a:moveTo>
                  <a:cubicBezTo>
                    <a:pt x="477" y="1"/>
                    <a:pt x="0" y="477"/>
                    <a:pt x="0" y="1072"/>
                  </a:cubicBezTo>
                  <a:cubicBezTo>
                    <a:pt x="0" y="1668"/>
                    <a:pt x="477" y="2144"/>
                    <a:pt x="1072" y="2144"/>
                  </a:cubicBezTo>
                  <a:cubicBezTo>
                    <a:pt x="1667" y="2144"/>
                    <a:pt x="2144" y="1656"/>
                    <a:pt x="2144" y="1072"/>
                  </a:cubicBezTo>
                  <a:cubicBezTo>
                    <a:pt x="2144" y="477"/>
                    <a:pt x="1667" y="1"/>
                    <a:pt x="107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1" name="Google Shape;11932;p61">
            <a:extLst>
              <a:ext uri="{FF2B5EF4-FFF2-40B4-BE49-F238E27FC236}">
                <a16:creationId xmlns:a16="http://schemas.microsoft.com/office/drawing/2014/main" id="{1A1AF1D3-F91D-5745-37F8-619C35D78654}"/>
              </a:ext>
            </a:extLst>
          </p:cNvPr>
          <p:cNvGrpSpPr/>
          <p:nvPr/>
        </p:nvGrpSpPr>
        <p:grpSpPr>
          <a:xfrm>
            <a:off x="1049613" y="3228929"/>
            <a:ext cx="370815" cy="307359"/>
            <a:chOff x="1737258" y="1988371"/>
            <a:chExt cx="370815" cy="307359"/>
          </a:xfrm>
          <a:solidFill>
            <a:schemeClr val="tx1">
              <a:lumMod val="50000"/>
            </a:schemeClr>
          </a:solidFill>
        </p:grpSpPr>
        <p:sp>
          <p:nvSpPr>
            <p:cNvPr id="132" name="Google Shape;11933;p61">
              <a:extLst>
                <a:ext uri="{FF2B5EF4-FFF2-40B4-BE49-F238E27FC236}">
                  <a16:creationId xmlns:a16="http://schemas.microsoft.com/office/drawing/2014/main" id="{29E4C193-EB35-5346-9221-F0E0557078C7}"/>
                </a:ext>
              </a:extLst>
            </p:cNvPr>
            <p:cNvSpPr/>
            <p:nvPr/>
          </p:nvSpPr>
          <p:spPr>
            <a:xfrm>
              <a:off x="1963200" y="1996607"/>
              <a:ext cx="144873" cy="144492"/>
            </a:xfrm>
            <a:custGeom>
              <a:avLst/>
              <a:gdLst/>
              <a:ahLst/>
              <a:cxnLst/>
              <a:rect l="l" t="t" r="r" b="b"/>
              <a:pathLst>
                <a:path w="4573" h="4561" extrusionOk="0">
                  <a:moveTo>
                    <a:pt x="167" y="0"/>
                  </a:moveTo>
                  <a:cubicBezTo>
                    <a:pt x="72" y="0"/>
                    <a:pt x="1" y="83"/>
                    <a:pt x="1" y="167"/>
                  </a:cubicBezTo>
                  <a:lnTo>
                    <a:pt x="1" y="4393"/>
                  </a:lnTo>
                  <a:cubicBezTo>
                    <a:pt x="1" y="4489"/>
                    <a:pt x="72" y="4560"/>
                    <a:pt x="167" y="4560"/>
                  </a:cubicBezTo>
                  <a:lnTo>
                    <a:pt x="4394" y="4560"/>
                  </a:lnTo>
                  <a:cubicBezTo>
                    <a:pt x="4477" y="4560"/>
                    <a:pt x="4561" y="4489"/>
                    <a:pt x="4561" y="4393"/>
                  </a:cubicBezTo>
                  <a:cubicBezTo>
                    <a:pt x="4573" y="3596"/>
                    <a:pt x="4346" y="2798"/>
                    <a:pt x="3930" y="2119"/>
                  </a:cubicBezTo>
                  <a:cubicBezTo>
                    <a:pt x="3897" y="2070"/>
                    <a:pt x="3842" y="2038"/>
                    <a:pt x="3780" y="2038"/>
                  </a:cubicBezTo>
                  <a:cubicBezTo>
                    <a:pt x="3751" y="2038"/>
                    <a:pt x="3721" y="2045"/>
                    <a:pt x="3692" y="2060"/>
                  </a:cubicBezTo>
                  <a:cubicBezTo>
                    <a:pt x="3620" y="2107"/>
                    <a:pt x="3584" y="2203"/>
                    <a:pt x="3632" y="2298"/>
                  </a:cubicBezTo>
                  <a:cubicBezTo>
                    <a:pt x="3989" y="2881"/>
                    <a:pt x="4204" y="3548"/>
                    <a:pt x="4227" y="4227"/>
                  </a:cubicBezTo>
                  <a:lnTo>
                    <a:pt x="346" y="4227"/>
                  </a:lnTo>
                  <a:lnTo>
                    <a:pt x="346" y="345"/>
                  </a:lnTo>
                  <a:cubicBezTo>
                    <a:pt x="1465" y="393"/>
                    <a:pt x="2513" y="893"/>
                    <a:pt x="3251" y="1762"/>
                  </a:cubicBezTo>
                  <a:cubicBezTo>
                    <a:pt x="3276" y="1800"/>
                    <a:pt x="3317" y="1817"/>
                    <a:pt x="3363" y="1817"/>
                  </a:cubicBezTo>
                  <a:cubicBezTo>
                    <a:pt x="3404" y="1817"/>
                    <a:pt x="3449" y="1803"/>
                    <a:pt x="3489" y="1774"/>
                  </a:cubicBezTo>
                  <a:cubicBezTo>
                    <a:pt x="3561" y="1715"/>
                    <a:pt x="3561" y="1607"/>
                    <a:pt x="3501" y="1536"/>
                  </a:cubicBezTo>
                  <a:cubicBezTo>
                    <a:pt x="2668" y="560"/>
                    <a:pt x="1441" y="0"/>
                    <a:pt x="16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3" name="Google Shape;11934;p61">
              <a:extLst>
                <a:ext uri="{FF2B5EF4-FFF2-40B4-BE49-F238E27FC236}">
                  <a16:creationId xmlns:a16="http://schemas.microsoft.com/office/drawing/2014/main" id="{EB881CD3-B91D-F22C-C944-9B875E1BEA61}"/>
                </a:ext>
              </a:extLst>
            </p:cNvPr>
            <p:cNvSpPr/>
            <p:nvPr/>
          </p:nvSpPr>
          <p:spPr>
            <a:xfrm>
              <a:off x="1737258" y="1988371"/>
              <a:ext cx="350064" cy="307359"/>
            </a:xfrm>
            <a:custGeom>
              <a:avLst/>
              <a:gdLst/>
              <a:ahLst/>
              <a:cxnLst/>
              <a:rect l="l" t="t" r="r" b="b"/>
              <a:pathLst>
                <a:path w="11050" h="9702" extrusionOk="0">
                  <a:moveTo>
                    <a:pt x="10693" y="5463"/>
                  </a:moveTo>
                  <a:cubicBezTo>
                    <a:pt x="10621" y="7320"/>
                    <a:pt x="9323" y="8868"/>
                    <a:pt x="7502" y="9249"/>
                  </a:cubicBezTo>
                  <a:lnTo>
                    <a:pt x="6847" y="5463"/>
                  </a:lnTo>
                  <a:close/>
                  <a:moveTo>
                    <a:pt x="6537" y="5666"/>
                  </a:moveTo>
                  <a:lnTo>
                    <a:pt x="7168" y="9297"/>
                  </a:lnTo>
                  <a:cubicBezTo>
                    <a:pt x="7002" y="9345"/>
                    <a:pt x="6823" y="9345"/>
                    <a:pt x="6656" y="9345"/>
                  </a:cubicBezTo>
                  <a:cubicBezTo>
                    <a:pt x="5752" y="9345"/>
                    <a:pt x="4859" y="9035"/>
                    <a:pt x="4144" y="8463"/>
                  </a:cubicBezTo>
                  <a:lnTo>
                    <a:pt x="4561" y="7975"/>
                  </a:lnTo>
                  <a:lnTo>
                    <a:pt x="6537" y="5666"/>
                  </a:lnTo>
                  <a:close/>
                  <a:moveTo>
                    <a:pt x="2413" y="1"/>
                  </a:moveTo>
                  <a:cubicBezTo>
                    <a:pt x="1956" y="1"/>
                    <a:pt x="1511" y="130"/>
                    <a:pt x="1120" y="379"/>
                  </a:cubicBezTo>
                  <a:cubicBezTo>
                    <a:pt x="394" y="879"/>
                    <a:pt x="1" y="1725"/>
                    <a:pt x="96" y="2582"/>
                  </a:cubicBezTo>
                  <a:cubicBezTo>
                    <a:pt x="107" y="2670"/>
                    <a:pt x="169" y="2738"/>
                    <a:pt x="264" y="2738"/>
                  </a:cubicBezTo>
                  <a:cubicBezTo>
                    <a:pt x="271" y="2738"/>
                    <a:pt x="279" y="2737"/>
                    <a:pt x="287" y="2737"/>
                  </a:cubicBezTo>
                  <a:cubicBezTo>
                    <a:pt x="382" y="2725"/>
                    <a:pt x="453" y="2641"/>
                    <a:pt x="441" y="2546"/>
                  </a:cubicBezTo>
                  <a:cubicBezTo>
                    <a:pt x="346" y="1796"/>
                    <a:pt x="691" y="1070"/>
                    <a:pt x="1311" y="653"/>
                  </a:cubicBezTo>
                  <a:cubicBezTo>
                    <a:pt x="1648" y="431"/>
                    <a:pt x="2026" y="315"/>
                    <a:pt x="2408" y="315"/>
                  </a:cubicBezTo>
                  <a:cubicBezTo>
                    <a:pt x="2538" y="315"/>
                    <a:pt x="2669" y="328"/>
                    <a:pt x="2799" y="355"/>
                  </a:cubicBezTo>
                  <a:cubicBezTo>
                    <a:pt x="3323" y="462"/>
                    <a:pt x="3775" y="760"/>
                    <a:pt x="4073" y="1201"/>
                  </a:cubicBezTo>
                  <a:cubicBezTo>
                    <a:pt x="4168" y="1367"/>
                    <a:pt x="4263" y="1534"/>
                    <a:pt x="4311" y="1713"/>
                  </a:cubicBezTo>
                  <a:lnTo>
                    <a:pt x="4311" y="1725"/>
                  </a:lnTo>
                  <a:cubicBezTo>
                    <a:pt x="4501" y="2332"/>
                    <a:pt x="4382" y="3022"/>
                    <a:pt x="3966" y="3558"/>
                  </a:cubicBezTo>
                  <a:cubicBezTo>
                    <a:pt x="3930" y="3582"/>
                    <a:pt x="3918" y="3630"/>
                    <a:pt x="3930" y="3677"/>
                  </a:cubicBezTo>
                  <a:lnTo>
                    <a:pt x="3978" y="4665"/>
                  </a:lnTo>
                  <a:lnTo>
                    <a:pt x="3073" y="4249"/>
                  </a:lnTo>
                  <a:cubicBezTo>
                    <a:pt x="3037" y="4237"/>
                    <a:pt x="3001" y="4237"/>
                    <a:pt x="2954" y="4237"/>
                  </a:cubicBezTo>
                  <a:cubicBezTo>
                    <a:pt x="2799" y="4284"/>
                    <a:pt x="2644" y="4308"/>
                    <a:pt x="2489" y="4308"/>
                  </a:cubicBezTo>
                  <a:lnTo>
                    <a:pt x="2465" y="4308"/>
                  </a:lnTo>
                  <a:cubicBezTo>
                    <a:pt x="2442" y="4309"/>
                    <a:pt x="2418" y="4309"/>
                    <a:pt x="2395" y="4309"/>
                  </a:cubicBezTo>
                  <a:cubicBezTo>
                    <a:pt x="1742" y="4309"/>
                    <a:pt x="1119" y="3991"/>
                    <a:pt x="751" y="3439"/>
                  </a:cubicBezTo>
                  <a:cubicBezTo>
                    <a:pt x="691" y="3344"/>
                    <a:pt x="644" y="3272"/>
                    <a:pt x="596" y="3177"/>
                  </a:cubicBezTo>
                  <a:cubicBezTo>
                    <a:pt x="571" y="3119"/>
                    <a:pt x="512" y="3084"/>
                    <a:pt x="454" y="3084"/>
                  </a:cubicBezTo>
                  <a:cubicBezTo>
                    <a:pt x="429" y="3084"/>
                    <a:pt x="404" y="3091"/>
                    <a:pt x="382" y="3106"/>
                  </a:cubicBezTo>
                  <a:cubicBezTo>
                    <a:pt x="287" y="3153"/>
                    <a:pt x="263" y="3260"/>
                    <a:pt x="298" y="3332"/>
                  </a:cubicBezTo>
                  <a:cubicBezTo>
                    <a:pt x="346" y="3439"/>
                    <a:pt x="406" y="3534"/>
                    <a:pt x="477" y="3630"/>
                  </a:cubicBezTo>
                  <a:cubicBezTo>
                    <a:pt x="894" y="4249"/>
                    <a:pt x="1584" y="4630"/>
                    <a:pt x="2299" y="4653"/>
                  </a:cubicBezTo>
                  <a:cubicBezTo>
                    <a:pt x="2263" y="4868"/>
                    <a:pt x="2251" y="5082"/>
                    <a:pt x="2251" y="5308"/>
                  </a:cubicBezTo>
                  <a:cubicBezTo>
                    <a:pt x="2251" y="5916"/>
                    <a:pt x="2370" y="6499"/>
                    <a:pt x="2608" y="7047"/>
                  </a:cubicBezTo>
                  <a:cubicBezTo>
                    <a:pt x="2632" y="7106"/>
                    <a:pt x="2692" y="7154"/>
                    <a:pt x="2751" y="7154"/>
                  </a:cubicBezTo>
                  <a:cubicBezTo>
                    <a:pt x="2787" y="7154"/>
                    <a:pt x="2799" y="7154"/>
                    <a:pt x="2835" y="7142"/>
                  </a:cubicBezTo>
                  <a:cubicBezTo>
                    <a:pt x="2918" y="7094"/>
                    <a:pt x="2954" y="7011"/>
                    <a:pt x="2918" y="6916"/>
                  </a:cubicBezTo>
                  <a:cubicBezTo>
                    <a:pt x="2692" y="6416"/>
                    <a:pt x="2596" y="5868"/>
                    <a:pt x="2596" y="5308"/>
                  </a:cubicBezTo>
                  <a:cubicBezTo>
                    <a:pt x="2596" y="5082"/>
                    <a:pt x="2608" y="4856"/>
                    <a:pt x="2656" y="4653"/>
                  </a:cubicBezTo>
                  <a:cubicBezTo>
                    <a:pt x="2775" y="4642"/>
                    <a:pt x="2894" y="4630"/>
                    <a:pt x="3013" y="4594"/>
                  </a:cubicBezTo>
                  <a:lnTo>
                    <a:pt x="4108" y="5118"/>
                  </a:lnTo>
                  <a:cubicBezTo>
                    <a:pt x="4144" y="5130"/>
                    <a:pt x="4156" y="5130"/>
                    <a:pt x="4180" y="5130"/>
                  </a:cubicBezTo>
                  <a:cubicBezTo>
                    <a:pt x="4216" y="5130"/>
                    <a:pt x="4239" y="5118"/>
                    <a:pt x="4275" y="5106"/>
                  </a:cubicBezTo>
                  <a:cubicBezTo>
                    <a:pt x="4323" y="5070"/>
                    <a:pt x="4347" y="5011"/>
                    <a:pt x="4347" y="4951"/>
                  </a:cubicBezTo>
                  <a:lnTo>
                    <a:pt x="4287" y="3737"/>
                  </a:lnTo>
                  <a:cubicBezTo>
                    <a:pt x="4716" y="3153"/>
                    <a:pt x="4859" y="2439"/>
                    <a:pt x="4692" y="1772"/>
                  </a:cubicBezTo>
                  <a:cubicBezTo>
                    <a:pt x="5240" y="1475"/>
                    <a:pt x="5847" y="1296"/>
                    <a:pt x="6478" y="1260"/>
                  </a:cubicBezTo>
                  <a:lnTo>
                    <a:pt x="6478" y="5249"/>
                  </a:lnTo>
                  <a:lnTo>
                    <a:pt x="4787" y="7201"/>
                  </a:lnTo>
                  <a:lnTo>
                    <a:pt x="3870" y="8261"/>
                  </a:lnTo>
                  <a:cubicBezTo>
                    <a:pt x="3632" y="8035"/>
                    <a:pt x="3406" y="7785"/>
                    <a:pt x="3239" y="7499"/>
                  </a:cubicBezTo>
                  <a:cubicBezTo>
                    <a:pt x="3208" y="7453"/>
                    <a:pt x="3152" y="7421"/>
                    <a:pt x="3091" y="7421"/>
                  </a:cubicBezTo>
                  <a:cubicBezTo>
                    <a:pt x="3058" y="7421"/>
                    <a:pt x="3023" y="7431"/>
                    <a:pt x="2989" y="7451"/>
                  </a:cubicBezTo>
                  <a:cubicBezTo>
                    <a:pt x="2918" y="7499"/>
                    <a:pt x="2894" y="7606"/>
                    <a:pt x="2954" y="7690"/>
                  </a:cubicBezTo>
                  <a:cubicBezTo>
                    <a:pt x="3168" y="8047"/>
                    <a:pt x="3454" y="8356"/>
                    <a:pt x="3763" y="8642"/>
                  </a:cubicBezTo>
                  <a:cubicBezTo>
                    <a:pt x="4561" y="9333"/>
                    <a:pt x="5585" y="9702"/>
                    <a:pt x="6645" y="9702"/>
                  </a:cubicBezTo>
                  <a:cubicBezTo>
                    <a:pt x="6895" y="9702"/>
                    <a:pt x="7145" y="9690"/>
                    <a:pt x="7383" y="9642"/>
                  </a:cubicBezTo>
                  <a:cubicBezTo>
                    <a:pt x="8395" y="9464"/>
                    <a:pt x="9323" y="8940"/>
                    <a:pt x="9990" y="8154"/>
                  </a:cubicBezTo>
                  <a:cubicBezTo>
                    <a:pt x="10657" y="7368"/>
                    <a:pt x="11026" y="6356"/>
                    <a:pt x="11026" y="5308"/>
                  </a:cubicBezTo>
                  <a:cubicBezTo>
                    <a:pt x="11050" y="5201"/>
                    <a:pt x="10978" y="5130"/>
                    <a:pt x="10871" y="5130"/>
                  </a:cubicBezTo>
                  <a:lnTo>
                    <a:pt x="6823" y="5130"/>
                  </a:lnTo>
                  <a:lnTo>
                    <a:pt x="6823" y="1082"/>
                  </a:lnTo>
                  <a:cubicBezTo>
                    <a:pt x="6823" y="998"/>
                    <a:pt x="6752" y="915"/>
                    <a:pt x="6656" y="915"/>
                  </a:cubicBezTo>
                  <a:cubicBezTo>
                    <a:pt x="5930" y="915"/>
                    <a:pt x="5228" y="1094"/>
                    <a:pt x="4585" y="1439"/>
                  </a:cubicBezTo>
                  <a:cubicBezTo>
                    <a:pt x="4525" y="1308"/>
                    <a:pt x="4454" y="1177"/>
                    <a:pt x="4370" y="1034"/>
                  </a:cubicBezTo>
                  <a:cubicBezTo>
                    <a:pt x="4025" y="522"/>
                    <a:pt x="3489" y="177"/>
                    <a:pt x="2882" y="46"/>
                  </a:cubicBezTo>
                  <a:cubicBezTo>
                    <a:pt x="2725" y="16"/>
                    <a:pt x="2569" y="1"/>
                    <a:pt x="241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1935;p61">
              <a:extLst>
                <a:ext uri="{FF2B5EF4-FFF2-40B4-BE49-F238E27FC236}">
                  <a16:creationId xmlns:a16="http://schemas.microsoft.com/office/drawing/2014/main" id="{5039FA09-BBCF-F0FF-18B3-9911493DD3B7}"/>
                </a:ext>
              </a:extLst>
            </p:cNvPr>
            <p:cNvSpPr/>
            <p:nvPr/>
          </p:nvSpPr>
          <p:spPr>
            <a:xfrm>
              <a:off x="1799129" y="2040738"/>
              <a:ext cx="28322" cy="53571"/>
            </a:xfrm>
            <a:custGeom>
              <a:avLst/>
              <a:gdLst/>
              <a:ahLst/>
              <a:cxnLst/>
              <a:rect l="l" t="t" r="r" b="b"/>
              <a:pathLst>
                <a:path w="894" h="1691" extrusionOk="0">
                  <a:moveTo>
                    <a:pt x="179" y="0"/>
                  </a:moveTo>
                  <a:cubicBezTo>
                    <a:pt x="84" y="0"/>
                    <a:pt x="12" y="72"/>
                    <a:pt x="12" y="155"/>
                  </a:cubicBezTo>
                  <a:cubicBezTo>
                    <a:pt x="12" y="250"/>
                    <a:pt x="84" y="322"/>
                    <a:pt x="179" y="322"/>
                  </a:cubicBezTo>
                  <a:lnTo>
                    <a:pt x="262" y="322"/>
                  </a:lnTo>
                  <a:lnTo>
                    <a:pt x="262" y="1369"/>
                  </a:lnTo>
                  <a:lnTo>
                    <a:pt x="167" y="1369"/>
                  </a:lnTo>
                  <a:cubicBezTo>
                    <a:pt x="72" y="1369"/>
                    <a:pt x="0" y="1441"/>
                    <a:pt x="0" y="1524"/>
                  </a:cubicBezTo>
                  <a:cubicBezTo>
                    <a:pt x="0" y="1619"/>
                    <a:pt x="72" y="1691"/>
                    <a:pt x="167" y="1691"/>
                  </a:cubicBezTo>
                  <a:lnTo>
                    <a:pt x="727" y="1691"/>
                  </a:lnTo>
                  <a:cubicBezTo>
                    <a:pt x="822" y="1691"/>
                    <a:pt x="893" y="1619"/>
                    <a:pt x="893" y="1524"/>
                  </a:cubicBezTo>
                  <a:cubicBezTo>
                    <a:pt x="893" y="1441"/>
                    <a:pt x="834" y="1381"/>
                    <a:pt x="727" y="1381"/>
                  </a:cubicBezTo>
                  <a:lnTo>
                    <a:pt x="608" y="1381"/>
                  </a:lnTo>
                  <a:lnTo>
                    <a:pt x="608" y="155"/>
                  </a:lnTo>
                  <a:cubicBezTo>
                    <a:pt x="608" y="72"/>
                    <a:pt x="536" y="0"/>
                    <a:pt x="44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1936;p61">
              <a:extLst>
                <a:ext uri="{FF2B5EF4-FFF2-40B4-BE49-F238E27FC236}">
                  <a16:creationId xmlns:a16="http://schemas.microsoft.com/office/drawing/2014/main" id="{799E6E47-A874-A4DA-EBBC-E955150D1D35}"/>
                </a:ext>
              </a:extLst>
            </p:cNvPr>
            <p:cNvSpPr/>
            <p:nvPr/>
          </p:nvSpPr>
          <p:spPr>
            <a:xfrm>
              <a:off x="1802899" y="2024137"/>
              <a:ext cx="16252" cy="15872"/>
            </a:xfrm>
            <a:custGeom>
              <a:avLst/>
              <a:gdLst/>
              <a:ahLst/>
              <a:cxnLst/>
              <a:rect l="l" t="t" r="r" b="b"/>
              <a:pathLst>
                <a:path w="513" h="501" extrusionOk="0">
                  <a:moveTo>
                    <a:pt x="251" y="0"/>
                  </a:moveTo>
                  <a:cubicBezTo>
                    <a:pt x="120" y="0"/>
                    <a:pt x="1" y="107"/>
                    <a:pt x="1" y="250"/>
                  </a:cubicBezTo>
                  <a:cubicBezTo>
                    <a:pt x="1" y="381"/>
                    <a:pt x="108" y="500"/>
                    <a:pt x="251" y="500"/>
                  </a:cubicBezTo>
                  <a:cubicBezTo>
                    <a:pt x="393" y="500"/>
                    <a:pt x="512" y="405"/>
                    <a:pt x="512" y="250"/>
                  </a:cubicBezTo>
                  <a:cubicBezTo>
                    <a:pt x="512" y="119"/>
                    <a:pt x="393" y="0"/>
                    <a:pt x="25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1" name="Google Shape;11387;p60">
            <a:extLst>
              <a:ext uri="{FF2B5EF4-FFF2-40B4-BE49-F238E27FC236}">
                <a16:creationId xmlns:a16="http://schemas.microsoft.com/office/drawing/2014/main" id="{F545DD36-61B9-CAF5-000E-5DCB784ABB37}"/>
              </a:ext>
            </a:extLst>
          </p:cNvPr>
          <p:cNvGrpSpPr/>
          <p:nvPr/>
        </p:nvGrpSpPr>
        <p:grpSpPr>
          <a:xfrm>
            <a:off x="4222125" y="3230846"/>
            <a:ext cx="299019" cy="297905"/>
            <a:chOff x="5355784" y="3834547"/>
            <a:chExt cx="299019" cy="297905"/>
          </a:xfrm>
          <a:solidFill>
            <a:schemeClr val="tx1">
              <a:lumMod val="50000"/>
            </a:schemeClr>
          </a:solidFill>
        </p:grpSpPr>
        <p:sp>
          <p:nvSpPr>
            <p:cNvPr id="142" name="Google Shape;11388;p60">
              <a:extLst>
                <a:ext uri="{FF2B5EF4-FFF2-40B4-BE49-F238E27FC236}">
                  <a16:creationId xmlns:a16="http://schemas.microsoft.com/office/drawing/2014/main" id="{4C1F76DE-AA28-531F-DC11-86AF9FEE40B6}"/>
                </a:ext>
              </a:extLst>
            </p:cNvPr>
            <p:cNvSpPr/>
            <p:nvPr/>
          </p:nvSpPr>
          <p:spPr>
            <a:xfrm>
              <a:off x="5355784" y="3834547"/>
              <a:ext cx="299019" cy="297905"/>
            </a:xfrm>
            <a:custGeom>
              <a:avLst/>
              <a:gdLst/>
              <a:ahLst/>
              <a:cxnLst/>
              <a:rect l="l" t="t" r="r" b="b"/>
              <a:pathLst>
                <a:path w="9395" h="9360" extrusionOk="0">
                  <a:moveTo>
                    <a:pt x="3572" y="5454"/>
                  </a:moveTo>
                  <a:cubicBezTo>
                    <a:pt x="3679" y="5573"/>
                    <a:pt x="3786" y="5704"/>
                    <a:pt x="3929" y="5811"/>
                  </a:cubicBezTo>
                  <a:lnTo>
                    <a:pt x="3405" y="6335"/>
                  </a:lnTo>
                  <a:cubicBezTo>
                    <a:pt x="3393" y="6311"/>
                    <a:pt x="3393" y="6299"/>
                    <a:pt x="3382" y="6287"/>
                  </a:cubicBezTo>
                  <a:lnTo>
                    <a:pt x="3096" y="6002"/>
                  </a:lnTo>
                  <a:cubicBezTo>
                    <a:pt x="3084" y="5990"/>
                    <a:pt x="3060" y="5978"/>
                    <a:pt x="3048" y="5978"/>
                  </a:cubicBezTo>
                  <a:lnTo>
                    <a:pt x="3572" y="5454"/>
                  </a:lnTo>
                  <a:close/>
                  <a:moveTo>
                    <a:pt x="2748" y="6109"/>
                  </a:moveTo>
                  <a:cubicBezTo>
                    <a:pt x="2804" y="6109"/>
                    <a:pt x="2858" y="6133"/>
                    <a:pt x="2893" y="6180"/>
                  </a:cubicBezTo>
                  <a:lnTo>
                    <a:pt x="3179" y="6466"/>
                  </a:lnTo>
                  <a:cubicBezTo>
                    <a:pt x="3274" y="6573"/>
                    <a:pt x="3274" y="6704"/>
                    <a:pt x="3191" y="6788"/>
                  </a:cubicBezTo>
                  <a:lnTo>
                    <a:pt x="3036" y="6954"/>
                  </a:lnTo>
                  <a:lnTo>
                    <a:pt x="2429" y="6347"/>
                  </a:lnTo>
                  <a:lnTo>
                    <a:pt x="2584" y="6180"/>
                  </a:lnTo>
                  <a:cubicBezTo>
                    <a:pt x="2631" y="6133"/>
                    <a:pt x="2691" y="6109"/>
                    <a:pt x="2748" y="6109"/>
                  </a:cubicBezTo>
                  <a:close/>
                  <a:moveTo>
                    <a:pt x="2215" y="6549"/>
                  </a:moveTo>
                  <a:lnTo>
                    <a:pt x="2822" y="7169"/>
                  </a:lnTo>
                  <a:lnTo>
                    <a:pt x="965" y="9026"/>
                  </a:lnTo>
                  <a:cubicBezTo>
                    <a:pt x="923" y="9068"/>
                    <a:pt x="866" y="9088"/>
                    <a:pt x="810" y="9088"/>
                  </a:cubicBezTo>
                  <a:cubicBezTo>
                    <a:pt x="753" y="9088"/>
                    <a:pt x="697" y="9068"/>
                    <a:pt x="655" y="9026"/>
                  </a:cubicBezTo>
                  <a:lnTo>
                    <a:pt x="369" y="8740"/>
                  </a:lnTo>
                  <a:cubicBezTo>
                    <a:pt x="262" y="8657"/>
                    <a:pt x="262" y="8502"/>
                    <a:pt x="357" y="8419"/>
                  </a:cubicBezTo>
                  <a:lnTo>
                    <a:pt x="2215" y="6549"/>
                  </a:lnTo>
                  <a:close/>
                  <a:moveTo>
                    <a:pt x="6096" y="1"/>
                  </a:moveTo>
                  <a:cubicBezTo>
                    <a:pt x="3417" y="1"/>
                    <a:pt x="1869" y="3061"/>
                    <a:pt x="3441" y="5216"/>
                  </a:cubicBezTo>
                  <a:lnTo>
                    <a:pt x="2810" y="5835"/>
                  </a:lnTo>
                  <a:cubicBezTo>
                    <a:pt x="2798" y="5834"/>
                    <a:pt x="2786" y="5834"/>
                    <a:pt x="2774" y="5834"/>
                  </a:cubicBezTo>
                  <a:cubicBezTo>
                    <a:pt x="2643" y="5834"/>
                    <a:pt x="2516" y="5892"/>
                    <a:pt x="2429" y="5990"/>
                  </a:cubicBezTo>
                  <a:lnTo>
                    <a:pt x="191" y="8216"/>
                  </a:lnTo>
                  <a:cubicBezTo>
                    <a:pt x="0" y="8419"/>
                    <a:pt x="0" y="8728"/>
                    <a:pt x="191" y="8919"/>
                  </a:cubicBezTo>
                  <a:lnTo>
                    <a:pt x="465" y="9216"/>
                  </a:lnTo>
                  <a:cubicBezTo>
                    <a:pt x="560" y="9312"/>
                    <a:pt x="685" y="9359"/>
                    <a:pt x="810" y="9359"/>
                  </a:cubicBezTo>
                  <a:cubicBezTo>
                    <a:pt x="935" y="9359"/>
                    <a:pt x="1060" y="9312"/>
                    <a:pt x="1155" y="9216"/>
                  </a:cubicBezTo>
                  <a:lnTo>
                    <a:pt x="3120" y="7252"/>
                  </a:lnTo>
                  <a:lnTo>
                    <a:pt x="3393" y="6990"/>
                  </a:lnTo>
                  <a:cubicBezTo>
                    <a:pt x="3501" y="6883"/>
                    <a:pt x="3536" y="6752"/>
                    <a:pt x="3536" y="6597"/>
                  </a:cubicBezTo>
                  <a:lnTo>
                    <a:pt x="4167" y="5978"/>
                  </a:lnTo>
                  <a:cubicBezTo>
                    <a:pt x="4632" y="6299"/>
                    <a:pt x="5179" y="6526"/>
                    <a:pt x="5763" y="6573"/>
                  </a:cubicBezTo>
                  <a:lnTo>
                    <a:pt x="5775" y="6573"/>
                  </a:lnTo>
                  <a:cubicBezTo>
                    <a:pt x="5846" y="6573"/>
                    <a:pt x="5906" y="6514"/>
                    <a:pt x="5906" y="6454"/>
                  </a:cubicBezTo>
                  <a:cubicBezTo>
                    <a:pt x="5918" y="6371"/>
                    <a:pt x="5858" y="6299"/>
                    <a:pt x="5787" y="6299"/>
                  </a:cubicBezTo>
                  <a:cubicBezTo>
                    <a:pt x="5191" y="6240"/>
                    <a:pt x="4644" y="6002"/>
                    <a:pt x="4191" y="5645"/>
                  </a:cubicBezTo>
                  <a:cubicBezTo>
                    <a:pt x="1977" y="3847"/>
                    <a:pt x="3286" y="287"/>
                    <a:pt x="6096" y="287"/>
                  </a:cubicBezTo>
                  <a:cubicBezTo>
                    <a:pt x="7680" y="287"/>
                    <a:pt x="8942" y="1489"/>
                    <a:pt x="9108" y="3001"/>
                  </a:cubicBezTo>
                  <a:cubicBezTo>
                    <a:pt x="9119" y="3067"/>
                    <a:pt x="9170" y="3122"/>
                    <a:pt x="9233" y="3122"/>
                  </a:cubicBezTo>
                  <a:cubicBezTo>
                    <a:pt x="9239" y="3122"/>
                    <a:pt x="9245" y="3121"/>
                    <a:pt x="9251" y="3120"/>
                  </a:cubicBezTo>
                  <a:cubicBezTo>
                    <a:pt x="9335" y="3097"/>
                    <a:pt x="9394" y="3037"/>
                    <a:pt x="9370" y="2966"/>
                  </a:cubicBezTo>
                  <a:cubicBezTo>
                    <a:pt x="9216" y="1334"/>
                    <a:pt x="7823" y="1"/>
                    <a:pt x="609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1389;p60">
              <a:extLst>
                <a:ext uri="{FF2B5EF4-FFF2-40B4-BE49-F238E27FC236}">
                  <a16:creationId xmlns:a16="http://schemas.microsoft.com/office/drawing/2014/main" id="{6D9454AF-29DC-72CB-56C5-AE5EAD221B72}"/>
                </a:ext>
              </a:extLst>
            </p:cNvPr>
            <p:cNvSpPr/>
            <p:nvPr/>
          </p:nvSpPr>
          <p:spPr>
            <a:xfrm>
              <a:off x="5455054" y="3854280"/>
              <a:ext cx="179666" cy="171296"/>
            </a:xfrm>
            <a:custGeom>
              <a:avLst/>
              <a:gdLst/>
              <a:ahLst/>
              <a:cxnLst/>
              <a:rect l="l" t="t" r="r" b="b"/>
              <a:pathLst>
                <a:path w="5645" h="5382" extrusionOk="0">
                  <a:moveTo>
                    <a:pt x="2953" y="274"/>
                  </a:moveTo>
                  <a:cubicBezTo>
                    <a:pt x="4275" y="274"/>
                    <a:pt x="5358" y="1345"/>
                    <a:pt x="5358" y="2691"/>
                  </a:cubicBezTo>
                  <a:cubicBezTo>
                    <a:pt x="5358" y="4024"/>
                    <a:pt x="4275" y="5096"/>
                    <a:pt x="2953" y="5096"/>
                  </a:cubicBezTo>
                  <a:cubicBezTo>
                    <a:pt x="2322" y="5096"/>
                    <a:pt x="1715" y="4858"/>
                    <a:pt x="1239" y="4405"/>
                  </a:cubicBezTo>
                  <a:cubicBezTo>
                    <a:pt x="298" y="3465"/>
                    <a:pt x="298" y="1929"/>
                    <a:pt x="1239" y="976"/>
                  </a:cubicBezTo>
                  <a:cubicBezTo>
                    <a:pt x="1715" y="500"/>
                    <a:pt x="2322" y="274"/>
                    <a:pt x="2953" y="274"/>
                  </a:cubicBezTo>
                  <a:close/>
                  <a:moveTo>
                    <a:pt x="2958" y="0"/>
                  </a:moveTo>
                  <a:cubicBezTo>
                    <a:pt x="2269" y="0"/>
                    <a:pt x="1578" y="262"/>
                    <a:pt x="1048" y="786"/>
                  </a:cubicBezTo>
                  <a:cubicBezTo>
                    <a:pt x="1" y="1822"/>
                    <a:pt x="1" y="3536"/>
                    <a:pt x="1048" y="4596"/>
                  </a:cubicBezTo>
                  <a:cubicBezTo>
                    <a:pt x="1572" y="5120"/>
                    <a:pt x="2263" y="5382"/>
                    <a:pt x="2953" y="5382"/>
                  </a:cubicBezTo>
                  <a:cubicBezTo>
                    <a:pt x="4430" y="5370"/>
                    <a:pt x="5644" y="4179"/>
                    <a:pt x="5644" y="2691"/>
                  </a:cubicBezTo>
                  <a:cubicBezTo>
                    <a:pt x="5644" y="1977"/>
                    <a:pt x="5358" y="1286"/>
                    <a:pt x="4858" y="786"/>
                  </a:cubicBezTo>
                  <a:cubicBezTo>
                    <a:pt x="4335" y="262"/>
                    <a:pt x="3647" y="0"/>
                    <a:pt x="295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1390;p60">
              <a:extLst>
                <a:ext uri="{FF2B5EF4-FFF2-40B4-BE49-F238E27FC236}">
                  <a16:creationId xmlns:a16="http://schemas.microsoft.com/office/drawing/2014/main" id="{7EDB719F-497C-8E78-378D-B8230EE1434A}"/>
                </a:ext>
              </a:extLst>
            </p:cNvPr>
            <p:cNvSpPr/>
            <p:nvPr/>
          </p:nvSpPr>
          <p:spPr>
            <a:xfrm>
              <a:off x="5508110" y="3886490"/>
              <a:ext cx="81510" cy="99302"/>
            </a:xfrm>
            <a:custGeom>
              <a:avLst/>
              <a:gdLst/>
              <a:ahLst/>
              <a:cxnLst/>
              <a:rect l="l" t="t" r="r" b="b"/>
              <a:pathLst>
                <a:path w="2561" h="3120" extrusionOk="0">
                  <a:moveTo>
                    <a:pt x="1286" y="262"/>
                  </a:moveTo>
                  <a:cubicBezTo>
                    <a:pt x="1596" y="262"/>
                    <a:pt x="1846" y="512"/>
                    <a:pt x="1846" y="834"/>
                  </a:cubicBezTo>
                  <a:cubicBezTo>
                    <a:pt x="1846" y="1143"/>
                    <a:pt x="1596" y="1393"/>
                    <a:pt x="1286" y="1393"/>
                  </a:cubicBezTo>
                  <a:cubicBezTo>
                    <a:pt x="977" y="1393"/>
                    <a:pt x="715" y="1143"/>
                    <a:pt x="715" y="834"/>
                  </a:cubicBezTo>
                  <a:cubicBezTo>
                    <a:pt x="739" y="512"/>
                    <a:pt x="977" y="262"/>
                    <a:pt x="1286" y="262"/>
                  </a:cubicBezTo>
                  <a:close/>
                  <a:moveTo>
                    <a:pt x="1703" y="1667"/>
                  </a:moveTo>
                  <a:cubicBezTo>
                    <a:pt x="2036" y="1667"/>
                    <a:pt x="2310" y="1929"/>
                    <a:pt x="2310" y="2274"/>
                  </a:cubicBezTo>
                  <a:lnTo>
                    <a:pt x="2310" y="2858"/>
                  </a:lnTo>
                  <a:lnTo>
                    <a:pt x="2001" y="2858"/>
                  </a:lnTo>
                  <a:lnTo>
                    <a:pt x="2001" y="2262"/>
                  </a:lnTo>
                  <a:cubicBezTo>
                    <a:pt x="2001" y="2179"/>
                    <a:pt x="1941" y="2119"/>
                    <a:pt x="1870" y="2119"/>
                  </a:cubicBezTo>
                  <a:cubicBezTo>
                    <a:pt x="1786" y="2119"/>
                    <a:pt x="1727" y="2179"/>
                    <a:pt x="1727" y="2262"/>
                  </a:cubicBezTo>
                  <a:lnTo>
                    <a:pt x="1727" y="2858"/>
                  </a:lnTo>
                  <a:lnTo>
                    <a:pt x="870" y="2858"/>
                  </a:lnTo>
                  <a:lnTo>
                    <a:pt x="870" y="2262"/>
                  </a:lnTo>
                  <a:cubicBezTo>
                    <a:pt x="870" y="2179"/>
                    <a:pt x="810" y="2119"/>
                    <a:pt x="727" y="2119"/>
                  </a:cubicBezTo>
                  <a:cubicBezTo>
                    <a:pt x="655" y="2119"/>
                    <a:pt x="596" y="2179"/>
                    <a:pt x="596" y="2262"/>
                  </a:cubicBezTo>
                  <a:lnTo>
                    <a:pt x="596" y="2858"/>
                  </a:lnTo>
                  <a:lnTo>
                    <a:pt x="298" y="2858"/>
                  </a:lnTo>
                  <a:lnTo>
                    <a:pt x="298" y="2274"/>
                  </a:lnTo>
                  <a:cubicBezTo>
                    <a:pt x="298" y="1929"/>
                    <a:pt x="572" y="1667"/>
                    <a:pt x="905" y="1667"/>
                  </a:cubicBezTo>
                  <a:close/>
                  <a:moveTo>
                    <a:pt x="1286" y="0"/>
                  </a:moveTo>
                  <a:cubicBezTo>
                    <a:pt x="822" y="0"/>
                    <a:pt x="453" y="369"/>
                    <a:pt x="453" y="834"/>
                  </a:cubicBezTo>
                  <a:cubicBezTo>
                    <a:pt x="453" y="1048"/>
                    <a:pt x="536" y="1262"/>
                    <a:pt x="691" y="1405"/>
                  </a:cubicBezTo>
                  <a:cubicBezTo>
                    <a:pt x="298" y="1500"/>
                    <a:pt x="1" y="1857"/>
                    <a:pt x="1" y="2274"/>
                  </a:cubicBezTo>
                  <a:lnTo>
                    <a:pt x="1" y="2858"/>
                  </a:lnTo>
                  <a:cubicBezTo>
                    <a:pt x="1" y="3000"/>
                    <a:pt x="120" y="3120"/>
                    <a:pt x="274" y="3120"/>
                  </a:cubicBezTo>
                  <a:lnTo>
                    <a:pt x="2298" y="3120"/>
                  </a:lnTo>
                  <a:cubicBezTo>
                    <a:pt x="2441" y="3120"/>
                    <a:pt x="2560" y="3000"/>
                    <a:pt x="2560" y="2858"/>
                  </a:cubicBezTo>
                  <a:lnTo>
                    <a:pt x="2560" y="2274"/>
                  </a:lnTo>
                  <a:cubicBezTo>
                    <a:pt x="2560" y="1857"/>
                    <a:pt x="2275" y="1500"/>
                    <a:pt x="1882" y="1405"/>
                  </a:cubicBezTo>
                  <a:cubicBezTo>
                    <a:pt x="2025" y="1262"/>
                    <a:pt x="2120" y="1048"/>
                    <a:pt x="2120" y="834"/>
                  </a:cubicBezTo>
                  <a:cubicBezTo>
                    <a:pt x="2120" y="369"/>
                    <a:pt x="1751" y="0"/>
                    <a:pt x="128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1391;p60">
              <a:extLst>
                <a:ext uri="{FF2B5EF4-FFF2-40B4-BE49-F238E27FC236}">
                  <a16:creationId xmlns:a16="http://schemas.microsoft.com/office/drawing/2014/main" id="{FFDEA303-2BE4-DF55-F294-6B05D9488CE8}"/>
                </a:ext>
              </a:extLst>
            </p:cNvPr>
            <p:cNvSpPr/>
            <p:nvPr/>
          </p:nvSpPr>
          <p:spPr>
            <a:xfrm>
              <a:off x="5554706" y="3945530"/>
              <a:ext cx="98952" cy="98251"/>
            </a:xfrm>
            <a:custGeom>
              <a:avLst/>
              <a:gdLst/>
              <a:ahLst/>
              <a:cxnLst/>
              <a:rect l="l" t="t" r="r" b="b"/>
              <a:pathLst>
                <a:path w="3109" h="3087" extrusionOk="0">
                  <a:moveTo>
                    <a:pt x="2959" y="1"/>
                  </a:moveTo>
                  <a:cubicBezTo>
                    <a:pt x="2892" y="1"/>
                    <a:pt x="2823" y="56"/>
                    <a:pt x="2823" y="122"/>
                  </a:cubicBezTo>
                  <a:cubicBezTo>
                    <a:pt x="2680" y="1550"/>
                    <a:pt x="1561" y="2669"/>
                    <a:pt x="132" y="2812"/>
                  </a:cubicBezTo>
                  <a:cubicBezTo>
                    <a:pt x="61" y="2824"/>
                    <a:pt x="1" y="2884"/>
                    <a:pt x="13" y="2967"/>
                  </a:cubicBezTo>
                  <a:cubicBezTo>
                    <a:pt x="13" y="3039"/>
                    <a:pt x="72" y="3086"/>
                    <a:pt x="144" y="3086"/>
                  </a:cubicBezTo>
                  <a:lnTo>
                    <a:pt x="168" y="3086"/>
                  </a:lnTo>
                  <a:cubicBezTo>
                    <a:pt x="1704" y="2931"/>
                    <a:pt x="2942" y="1717"/>
                    <a:pt x="3097" y="145"/>
                  </a:cubicBezTo>
                  <a:cubicBezTo>
                    <a:pt x="3109" y="74"/>
                    <a:pt x="3049" y="2"/>
                    <a:pt x="2978" y="2"/>
                  </a:cubicBezTo>
                  <a:cubicBezTo>
                    <a:pt x="2971" y="1"/>
                    <a:pt x="2965" y="1"/>
                    <a:pt x="295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 name="Google Shape;11621;p61">
            <a:extLst>
              <a:ext uri="{FF2B5EF4-FFF2-40B4-BE49-F238E27FC236}">
                <a16:creationId xmlns:a16="http://schemas.microsoft.com/office/drawing/2014/main" id="{1D2E0FB0-A073-88A1-6328-31E338351F33}"/>
              </a:ext>
            </a:extLst>
          </p:cNvPr>
          <p:cNvGrpSpPr/>
          <p:nvPr/>
        </p:nvGrpSpPr>
        <p:grpSpPr>
          <a:xfrm>
            <a:off x="6951364" y="3179067"/>
            <a:ext cx="281794" cy="349684"/>
            <a:chOff x="2665165" y="3360146"/>
            <a:chExt cx="281794" cy="349684"/>
          </a:xfrm>
          <a:solidFill>
            <a:schemeClr val="tx1">
              <a:lumMod val="50000"/>
            </a:schemeClr>
          </a:solidFill>
        </p:grpSpPr>
        <p:sp>
          <p:nvSpPr>
            <p:cNvPr id="147" name="Google Shape;11622;p61">
              <a:extLst>
                <a:ext uri="{FF2B5EF4-FFF2-40B4-BE49-F238E27FC236}">
                  <a16:creationId xmlns:a16="http://schemas.microsoft.com/office/drawing/2014/main" id="{FFC77E26-B913-1154-B85C-E4097C6F3761}"/>
                </a:ext>
              </a:extLst>
            </p:cNvPr>
            <p:cNvSpPr/>
            <p:nvPr/>
          </p:nvSpPr>
          <p:spPr>
            <a:xfrm>
              <a:off x="2665165" y="3495547"/>
              <a:ext cx="136572" cy="214284"/>
            </a:xfrm>
            <a:custGeom>
              <a:avLst/>
              <a:gdLst/>
              <a:ahLst/>
              <a:cxnLst/>
              <a:rect l="l" t="t" r="r" b="b"/>
              <a:pathLst>
                <a:path w="4311" h="6764" extrusionOk="0">
                  <a:moveTo>
                    <a:pt x="3977" y="4453"/>
                  </a:moveTo>
                  <a:lnTo>
                    <a:pt x="3977" y="5049"/>
                  </a:lnTo>
                  <a:lnTo>
                    <a:pt x="2441" y="5049"/>
                  </a:lnTo>
                  <a:lnTo>
                    <a:pt x="2441" y="4453"/>
                  </a:lnTo>
                  <a:close/>
                  <a:moveTo>
                    <a:pt x="167" y="0"/>
                  </a:moveTo>
                  <a:cubicBezTo>
                    <a:pt x="84" y="0"/>
                    <a:pt x="0" y="72"/>
                    <a:pt x="0" y="167"/>
                  </a:cubicBezTo>
                  <a:lnTo>
                    <a:pt x="0" y="1727"/>
                  </a:lnTo>
                  <a:cubicBezTo>
                    <a:pt x="0" y="1858"/>
                    <a:pt x="84" y="2001"/>
                    <a:pt x="179" y="2072"/>
                  </a:cubicBezTo>
                  <a:lnTo>
                    <a:pt x="1167" y="2751"/>
                  </a:lnTo>
                  <a:cubicBezTo>
                    <a:pt x="1196" y="2770"/>
                    <a:pt x="1230" y="2779"/>
                    <a:pt x="1264" y="2779"/>
                  </a:cubicBezTo>
                  <a:cubicBezTo>
                    <a:pt x="1315" y="2779"/>
                    <a:pt x="1365" y="2758"/>
                    <a:pt x="1393" y="2715"/>
                  </a:cubicBezTo>
                  <a:cubicBezTo>
                    <a:pt x="1429" y="2632"/>
                    <a:pt x="1417" y="2536"/>
                    <a:pt x="1346" y="2489"/>
                  </a:cubicBezTo>
                  <a:lnTo>
                    <a:pt x="357" y="1798"/>
                  </a:lnTo>
                  <a:cubicBezTo>
                    <a:pt x="334" y="1786"/>
                    <a:pt x="322" y="1763"/>
                    <a:pt x="322" y="1727"/>
                  </a:cubicBezTo>
                  <a:lnTo>
                    <a:pt x="322" y="334"/>
                  </a:lnTo>
                  <a:lnTo>
                    <a:pt x="655" y="334"/>
                  </a:lnTo>
                  <a:cubicBezTo>
                    <a:pt x="679" y="334"/>
                    <a:pt x="679" y="346"/>
                    <a:pt x="679" y="346"/>
                  </a:cubicBezTo>
                  <a:lnTo>
                    <a:pt x="679" y="1251"/>
                  </a:lnTo>
                  <a:cubicBezTo>
                    <a:pt x="679" y="1382"/>
                    <a:pt x="750" y="1524"/>
                    <a:pt x="857" y="1596"/>
                  </a:cubicBezTo>
                  <a:lnTo>
                    <a:pt x="2286" y="2560"/>
                  </a:lnTo>
                  <a:cubicBezTo>
                    <a:pt x="2405" y="2656"/>
                    <a:pt x="2548" y="2691"/>
                    <a:pt x="2703" y="2691"/>
                  </a:cubicBezTo>
                  <a:lnTo>
                    <a:pt x="2822" y="2691"/>
                  </a:lnTo>
                  <a:cubicBezTo>
                    <a:pt x="2941" y="2691"/>
                    <a:pt x="3060" y="2656"/>
                    <a:pt x="3143" y="2560"/>
                  </a:cubicBezTo>
                  <a:lnTo>
                    <a:pt x="3191" y="2513"/>
                  </a:lnTo>
                  <a:cubicBezTo>
                    <a:pt x="3251" y="2453"/>
                    <a:pt x="3274" y="2382"/>
                    <a:pt x="3274" y="2298"/>
                  </a:cubicBezTo>
                  <a:cubicBezTo>
                    <a:pt x="3274" y="2203"/>
                    <a:pt x="3239" y="2132"/>
                    <a:pt x="3179" y="2072"/>
                  </a:cubicBezTo>
                  <a:lnTo>
                    <a:pt x="2524" y="1477"/>
                  </a:lnTo>
                  <a:lnTo>
                    <a:pt x="2524" y="1465"/>
                  </a:lnTo>
                  <a:lnTo>
                    <a:pt x="2727" y="1251"/>
                  </a:lnTo>
                  <a:lnTo>
                    <a:pt x="3905" y="2179"/>
                  </a:lnTo>
                  <a:cubicBezTo>
                    <a:pt x="3929" y="2191"/>
                    <a:pt x="3929" y="2215"/>
                    <a:pt x="3929" y="2251"/>
                  </a:cubicBezTo>
                  <a:lnTo>
                    <a:pt x="3929" y="4156"/>
                  </a:lnTo>
                  <a:lnTo>
                    <a:pt x="2643" y="4156"/>
                  </a:lnTo>
                  <a:lnTo>
                    <a:pt x="2643" y="3620"/>
                  </a:lnTo>
                  <a:cubicBezTo>
                    <a:pt x="2643" y="3465"/>
                    <a:pt x="2560" y="3346"/>
                    <a:pt x="2465" y="3263"/>
                  </a:cubicBezTo>
                  <a:lnTo>
                    <a:pt x="1869" y="2846"/>
                  </a:lnTo>
                  <a:cubicBezTo>
                    <a:pt x="1837" y="2828"/>
                    <a:pt x="1804" y="2818"/>
                    <a:pt x="1771" y="2818"/>
                  </a:cubicBezTo>
                  <a:cubicBezTo>
                    <a:pt x="1720" y="2818"/>
                    <a:pt x="1673" y="2842"/>
                    <a:pt x="1643" y="2894"/>
                  </a:cubicBezTo>
                  <a:cubicBezTo>
                    <a:pt x="1596" y="2965"/>
                    <a:pt x="1608" y="3072"/>
                    <a:pt x="1691" y="3108"/>
                  </a:cubicBezTo>
                  <a:lnTo>
                    <a:pt x="2286" y="3525"/>
                  </a:lnTo>
                  <a:cubicBezTo>
                    <a:pt x="2310" y="3548"/>
                    <a:pt x="2322" y="3584"/>
                    <a:pt x="2322" y="3620"/>
                  </a:cubicBezTo>
                  <a:lnTo>
                    <a:pt x="2322" y="4156"/>
                  </a:lnTo>
                  <a:lnTo>
                    <a:pt x="2286" y="4156"/>
                  </a:lnTo>
                  <a:cubicBezTo>
                    <a:pt x="2191" y="4156"/>
                    <a:pt x="2120" y="4227"/>
                    <a:pt x="2120" y="4322"/>
                  </a:cubicBezTo>
                  <a:lnTo>
                    <a:pt x="2120" y="5584"/>
                  </a:lnTo>
                  <a:lnTo>
                    <a:pt x="2120" y="6596"/>
                  </a:lnTo>
                  <a:cubicBezTo>
                    <a:pt x="2120" y="6680"/>
                    <a:pt x="2191" y="6763"/>
                    <a:pt x="2286" y="6763"/>
                  </a:cubicBezTo>
                  <a:lnTo>
                    <a:pt x="2834" y="6763"/>
                  </a:lnTo>
                  <a:cubicBezTo>
                    <a:pt x="2917" y="6763"/>
                    <a:pt x="3001" y="6680"/>
                    <a:pt x="3001" y="6596"/>
                  </a:cubicBezTo>
                  <a:cubicBezTo>
                    <a:pt x="3001" y="6501"/>
                    <a:pt x="2917" y="6430"/>
                    <a:pt x="2834" y="6430"/>
                  </a:cubicBezTo>
                  <a:lnTo>
                    <a:pt x="2429" y="6430"/>
                  </a:lnTo>
                  <a:lnTo>
                    <a:pt x="2429" y="5406"/>
                  </a:lnTo>
                  <a:lnTo>
                    <a:pt x="3965" y="5406"/>
                  </a:lnTo>
                  <a:lnTo>
                    <a:pt x="3965" y="5584"/>
                  </a:lnTo>
                  <a:lnTo>
                    <a:pt x="3965" y="6430"/>
                  </a:lnTo>
                  <a:lnTo>
                    <a:pt x="3477" y="6430"/>
                  </a:lnTo>
                  <a:cubicBezTo>
                    <a:pt x="3382" y="6430"/>
                    <a:pt x="3310" y="6501"/>
                    <a:pt x="3310" y="6596"/>
                  </a:cubicBezTo>
                  <a:cubicBezTo>
                    <a:pt x="3310" y="6680"/>
                    <a:pt x="3382" y="6763"/>
                    <a:pt x="3477" y="6763"/>
                  </a:cubicBezTo>
                  <a:lnTo>
                    <a:pt x="4144" y="6763"/>
                  </a:lnTo>
                  <a:cubicBezTo>
                    <a:pt x="4227" y="6763"/>
                    <a:pt x="4310" y="6680"/>
                    <a:pt x="4310" y="6596"/>
                  </a:cubicBezTo>
                  <a:lnTo>
                    <a:pt x="4310" y="5251"/>
                  </a:lnTo>
                  <a:lnTo>
                    <a:pt x="4286" y="4287"/>
                  </a:lnTo>
                  <a:lnTo>
                    <a:pt x="4286" y="2215"/>
                  </a:lnTo>
                  <a:cubicBezTo>
                    <a:pt x="4286" y="2084"/>
                    <a:pt x="4227" y="1965"/>
                    <a:pt x="4132" y="1894"/>
                  </a:cubicBezTo>
                  <a:lnTo>
                    <a:pt x="2846" y="881"/>
                  </a:lnTo>
                  <a:cubicBezTo>
                    <a:pt x="2818" y="859"/>
                    <a:pt x="2782" y="847"/>
                    <a:pt x="2746" y="847"/>
                  </a:cubicBezTo>
                  <a:cubicBezTo>
                    <a:pt x="2707" y="847"/>
                    <a:pt x="2669" y="862"/>
                    <a:pt x="2643" y="893"/>
                  </a:cubicBezTo>
                  <a:lnTo>
                    <a:pt x="2322" y="1203"/>
                  </a:lnTo>
                  <a:cubicBezTo>
                    <a:pt x="2262" y="1262"/>
                    <a:pt x="2215" y="1358"/>
                    <a:pt x="2215" y="1441"/>
                  </a:cubicBezTo>
                  <a:cubicBezTo>
                    <a:pt x="2215" y="1536"/>
                    <a:pt x="2262" y="1620"/>
                    <a:pt x="2322" y="1679"/>
                  </a:cubicBezTo>
                  <a:lnTo>
                    <a:pt x="2977" y="2275"/>
                  </a:lnTo>
                  <a:lnTo>
                    <a:pt x="2941" y="2322"/>
                  </a:lnTo>
                  <a:cubicBezTo>
                    <a:pt x="2905" y="2358"/>
                    <a:pt x="2882" y="2370"/>
                    <a:pt x="2846" y="2370"/>
                  </a:cubicBezTo>
                  <a:lnTo>
                    <a:pt x="2727" y="2370"/>
                  </a:lnTo>
                  <a:cubicBezTo>
                    <a:pt x="2643" y="2370"/>
                    <a:pt x="2560" y="2334"/>
                    <a:pt x="2489" y="2298"/>
                  </a:cubicBezTo>
                  <a:lnTo>
                    <a:pt x="1060" y="1322"/>
                  </a:lnTo>
                  <a:cubicBezTo>
                    <a:pt x="1024" y="1310"/>
                    <a:pt x="1012" y="1286"/>
                    <a:pt x="1012" y="1251"/>
                  </a:cubicBezTo>
                  <a:lnTo>
                    <a:pt x="1012" y="346"/>
                  </a:lnTo>
                  <a:cubicBezTo>
                    <a:pt x="1012" y="155"/>
                    <a:pt x="869" y="0"/>
                    <a:pt x="679"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1623;p61">
              <a:extLst>
                <a:ext uri="{FF2B5EF4-FFF2-40B4-BE49-F238E27FC236}">
                  <a16:creationId xmlns:a16="http://schemas.microsoft.com/office/drawing/2014/main" id="{C47FD65C-9BE4-2180-2A72-5B984E8537C2}"/>
                </a:ext>
              </a:extLst>
            </p:cNvPr>
            <p:cNvSpPr/>
            <p:nvPr/>
          </p:nvSpPr>
          <p:spPr>
            <a:xfrm>
              <a:off x="2811495" y="3494786"/>
              <a:ext cx="135464" cy="212003"/>
            </a:xfrm>
            <a:custGeom>
              <a:avLst/>
              <a:gdLst/>
              <a:ahLst/>
              <a:cxnLst/>
              <a:rect l="l" t="t" r="r" b="b"/>
              <a:pathLst>
                <a:path w="4276" h="6692" extrusionOk="0">
                  <a:moveTo>
                    <a:pt x="3942" y="322"/>
                  </a:moveTo>
                  <a:lnTo>
                    <a:pt x="3942" y="1727"/>
                  </a:lnTo>
                  <a:lnTo>
                    <a:pt x="3954" y="1727"/>
                  </a:lnTo>
                  <a:cubicBezTo>
                    <a:pt x="3954" y="1751"/>
                    <a:pt x="3942" y="1787"/>
                    <a:pt x="3918" y="1798"/>
                  </a:cubicBezTo>
                  <a:lnTo>
                    <a:pt x="1811" y="3251"/>
                  </a:lnTo>
                  <a:cubicBezTo>
                    <a:pt x="1692" y="3334"/>
                    <a:pt x="1632" y="3465"/>
                    <a:pt x="1632" y="3608"/>
                  </a:cubicBezTo>
                  <a:lnTo>
                    <a:pt x="1632" y="4144"/>
                  </a:lnTo>
                  <a:lnTo>
                    <a:pt x="334" y="4144"/>
                  </a:lnTo>
                  <a:lnTo>
                    <a:pt x="334" y="2239"/>
                  </a:lnTo>
                  <a:cubicBezTo>
                    <a:pt x="334" y="2215"/>
                    <a:pt x="358" y="2179"/>
                    <a:pt x="370" y="2168"/>
                  </a:cubicBezTo>
                  <a:lnTo>
                    <a:pt x="632" y="1965"/>
                  </a:lnTo>
                  <a:lnTo>
                    <a:pt x="1525" y="1251"/>
                  </a:lnTo>
                  <a:lnTo>
                    <a:pt x="1739" y="1453"/>
                  </a:lnTo>
                  <a:lnTo>
                    <a:pt x="1739" y="1465"/>
                  </a:lnTo>
                  <a:lnTo>
                    <a:pt x="1084" y="2060"/>
                  </a:lnTo>
                  <a:cubicBezTo>
                    <a:pt x="1025" y="2120"/>
                    <a:pt x="977" y="2203"/>
                    <a:pt x="977" y="2287"/>
                  </a:cubicBezTo>
                  <a:cubicBezTo>
                    <a:pt x="977" y="2382"/>
                    <a:pt x="1013" y="2453"/>
                    <a:pt x="1072" y="2513"/>
                  </a:cubicBezTo>
                  <a:lnTo>
                    <a:pt x="1108" y="2560"/>
                  </a:lnTo>
                  <a:cubicBezTo>
                    <a:pt x="1203" y="2644"/>
                    <a:pt x="1322" y="2691"/>
                    <a:pt x="1441" y="2691"/>
                  </a:cubicBezTo>
                  <a:lnTo>
                    <a:pt x="1561" y="2691"/>
                  </a:lnTo>
                  <a:cubicBezTo>
                    <a:pt x="1703" y="2691"/>
                    <a:pt x="1858" y="2644"/>
                    <a:pt x="1977" y="2560"/>
                  </a:cubicBezTo>
                  <a:lnTo>
                    <a:pt x="3406" y="1584"/>
                  </a:lnTo>
                  <a:cubicBezTo>
                    <a:pt x="3525" y="1513"/>
                    <a:pt x="3585" y="1382"/>
                    <a:pt x="3585" y="1251"/>
                  </a:cubicBezTo>
                  <a:lnTo>
                    <a:pt x="3585" y="334"/>
                  </a:lnTo>
                  <a:cubicBezTo>
                    <a:pt x="3585" y="322"/>
                    <a:pt x="3597" y="322"/>
                    <a:pt x="3597" y="322"/>
                  </a:cubicBezTo>
                  <a:close/>
                  <a:moveTo>
                    <a:pt x="1858" y="4477"/>
                  </a:moveTo>
                  <a:lnTo>
                    <a:pt x="1858" y="5073"/>
                  </a:lnTo>
                  <a:lnTo>
                    <a:pt x="322" y="5073"/>
                  </a:lnTo>
                  <a:lnTo>
                    <a:pt x="322" y="4477"/>
                  </a:lnTo>
                  <a:close/>
                  <a:moveTo>
                    <a:pt x="1858" y="5382"/>
                  </a:moveTo>
                  <a:lnTo>
                    <a:pt x="1858" y="6406"/>
                  </a:lnTo>
                  <a:lnTo>
                    <a:pt x="322" y="6406"/>
                  </a:lnTo>
                  <a:lnTo>
                    <a:pt x="322" y="5561"/>
                  </a:lnTo>
                  <a:lnTo>
                    <a:pt x="322" y="5382"/>
                  </a:lnTo>
                  <a:close/>
                  <a:moveTo>
                    <a:pt x="3620" y="1"/>
                  </a:moveTo>
                  <a:cubicBezTo>
                    <a:pt x="3418" y="1"/>
                    <a:pt x="3275" y="143"/>
                    <a:pt x="3275" y="334"/>
                  </a:cubicBezTo>
                  <a:lnTo>
                    <a:pt x="3275" y="1251"/>
                  </a:lnTo>
                  <a:cubicBezTo>
                    <a:pt x="3275" y="1275"/>
                    <a:pt x="3263" y="1310"/>
                    <a:pt x="3227" y="1322"/>
                  </a:cubicBezTo>
                  <a:lnTo>
                    <a:pt x="1799" y="2287"/>
                  </a:lnTo>
                  <a:cubicBezTo>
                    <a:pt x="1727" y="2334"/>
                    <a:pt x="1656" y="2358"/>
                    <a:pt x="1561" y="2358"/>
                  </a:cubicBezTo>
                  <a:lnTo>
                    <a:pt x="1441" y="2358"/>
                  </a:lnTo>
                  <a:cubicBezTo>
                    <a:pt x="1418" y="2358"/>
                    <a:pt x="1370" y="2346"/>
                    <a:pt x="1358" y="2322"/>
                  </a:cubicBezTo>
                  <a:lnTo>
                    <a:pt x="1311" y="2275"/>
                  </a:lnTo>
                  <a:lnTo>
                    <a:pt x="1965" y="1679"/>
                  </a:lnTo>
                  <a:cubicBezTo>
                    <a:pt x="2037" y="1620"/>
                    <a:pt x="2073" y="1525"/>
                    <a:pt x="2073" y="1441"/>
                  </a:cubicBezTo>
                  <a:cubicBezTo>
                    <a:pt x="2073" y="1346"/>
                    <a:pt x="2037" y="1263"/>
                    <a:pt x="1965" y="1203"/>
                  </a:cubicBezTo>
                  <a:lnTo>
                    <a:pt x="1656" y="894"/>
                  </a:lnTo>
                  <a:cubicBezTo>
                    <a:pt x="1622" y="860"/>
                    <a:pt x="1577" y="845"/>
                    <a:pt x="1534" y="845"/>
                  </a:cubicBezTo>
                  <a:cubicBezTo>
                    <a:pt x="1500" y="845"/>
                    <a:pt x="1467" y="854"/>
                    <a:pt x="1441" y="870"/>
                  </a:cubicBezTo>
                  <a:lnTo>
                    <a:pt x="429" y="1667"/>
                  </a:lnTo>
                  <a:lnTo>
                    <a:pt x="168" y="1870"/>
                  </a:lnTo>
                  <a:cubicBezTo>
                    <a:pt x="60" y="1941"/>
                    <a:pt x="1" y="2060"/>
                    <a:pt x="1" y="2203"/>
                  </a:cubicBezTo>
                  <a:lnTo>
                    <a:pt x="1" y="4263"/>
                  </a:lnTo>
                  <a:lnTo>
                    <a:pt x="1" y="5192"/>
                  </a:lnTo>
                  <a:lnTo>
                    <a:pt x="1" y="6525"/>
                  </a:lnTo>
                  <a:cubicBezTo>
                    <a:pt x="1" y="6620"/>
                    <a:pt x="72" y="6692"/>
                    <a:pt x="168" y="6692"/>
                  </a:cubicBezTo>
                  <a:lnTo>
                    <a:pt x="2025" y="6692"/>
                  </a:lnTo>
                  <a:cubicBezTo>
                    <a:pt x="2108" y="6692"/>
                    <a:pt x="2192" y="6620"/>
                    <a:pt x="2192" y="6525"/>
                  </a:cubicBezTo>
                  <a:lnTo>
                    <a:pt x="2192" y="5513"/>
                  </a:lnTo>
                  <a:lnTo>
                    <a:pt x="2192" y="4251"/>
                  </a:lnTo>
                  <a:cubicBezTo>
                    <a:pt x="2192" y="4168"/>
                    <a:pt x="2108" y="4084"/>
                    <a:pt x="2025" y="4084"/>
                  </a:cubicBezTo>
                  <a:lnTo>
                    <a:pt x="1953" y="4084"/>
                  </a:lnTo>
                  <a:lnTo>
                    <a:pt x="1953" y="3549"/>
                  </a:lnTo>
                  <a:cubicBezTo>
                    <a:pt x="1953" y="3525"/>
                    <a:pt x="1965" y="3477"/>
                    <a:pt x="1989" y="3465"/>
                  </a:cubicBezTo>
                  <a:lnTo>
                    <a:pt x="4097" y="2001"/>
                  </a:lnTo>
                  <a:cubicBezTo>
                    <a:pt x="4216" y="1929"/>
                    <a:pt x="4275" y="1798"/>
                    <a:pt x="4275" y="1667"/>
                  </a:cubicBezTo>
                  <a:lnTo>
                    <a:pt x="4275" y="96"/>
                  </a:lnTo>
                  <a:cubicBezTo>
                    <a:pt x="4275" y="72"/>
                    <a:pt x="4216" y="1"/>
                    <a:pt x="412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1624;p61">
              <a:extLst>
                <a:ext uri="{FF2B5EF4-FFF2-40B4-BE49-F238E27FC236}">
                  <a16:creationId xmlns:a16="http://schemas.microsoft.com/office/drawing/2014/main" id="{7E41F0C2-1DA7-7896-D0C6-E3D2A432E343}"/>
                </a:ext>
              </a:extLst>
            </p:cNvPr>
            <p:cNvSpPr/>
            <p:nvPr/>
          </p:nvSpPr>
          <p:spPr>
            <a:xfrm>
              <a:off x="2731915" y="3360146"/>
              <a:ext cx="149403" cy="181812"/>
            </a:xfrm>
            <a:custGeom>
              <a:avLst/>
              <a:gdLst/>
              <a:ahLst/>
              <a:cxnLst/>
              <a:rect l="l" t="t" r="r" b="b"/>
              <a:pathLst>
                <a:path w="4716" h="5739" extrusionOk="0">
                  <a:moveTo>
                    <a:pt x="2358" y="0"/>
                  </a:moveTo>
                  <a:cubicBezTo>
                    <a:pt x="1156" y="0"/>
                    <a:pt x="155" y="893"/>
                    <a:pt x="13" y="2084"/>
                  </a:cubicBezTo>
                  <a:cubicBezTo>
                    <a:pt x="1" y="2179"/>
                    <a:pt x="72" y="2250"/>
                    <a:pt x="143" y="2262"/>
                  </a:cubicBezTo>
                  <a:cubicBezTo>
                    <a:pt x="155" y="2265"/>
                    <a:pt x="166" y="2266"/>
                    <a:pt x="176" y="2266"/>
                  </a:cubicBezTo>
                  <a:cubicBezTo>
                    <a:pt x="255" y="2266"/>
                    <a:pt x="312" y="2194"/>
                    <a:pt x="322" y="2131"/>
                  </a:cubicBezTo>
                  <a:cubicBezTo>
                    <a:pt x="441" y="1107"/>
                    <a:pt x="1322" y="333"/>
                    <a:pt x="2346" y="333"/>
                  </a:cubicBezTo>
                  <a:cubicBezTo>
                    <a:pt x="3477" y="333"/>
                    <a:pt x="4382" y="1250"/>
                    <a:pt x="4382" y="2369"/>
                  </a:cubicBezTo>
                  <a:cubicBezTo>
                    <a:pt x="4382" y="3262"/>
                    <a:pt x="3823" y="4036"/>
                    <a:pt x="2977" y="4322"/>
                  </a:cubicBezTo>
                  <a:cubicBezTo>
                    <a:pt x="2941" y="4334"/>
                    <a:pt x="2894" y="4346"/>
                    <a:pt x="2882" y="4393"/>
                  </a:cubicBezTo>
                  <a:lnTo>
                    <a:pt x="2346" y="5286"/>
                  </a:lnTo>
                  <a:lnTo>
                    <a:pt x="1810" y="4393"/>
                  </a:lnTo>
                  <a:cubicBezTo>
                    <a:pt x="1798" y="4370"/>
                    <a:pt x="1763" y="4334"/>
                    <a:pt x="1727" y="4322"/>
                  </a:cubicBezTo>
                  <a:cubicBezTo>
                    <a:pt x="989" y="4084"/>
                    <a:pt x="477" y="3477"/>
                    <a:pt x="334" y="2727"/>
                  </a:cubicBezTo>
                  <a:cubicBezTo>
                    <a:pt x="323" y="2650"/>
                    <a:pt x="252" y="2594"/>
                    <a:pt x="177" y="2594"/>
                  </a:cubicBezTo>
                  <a:cubicBezTo>
                    <a:pt x="170" y="2594"/>
                    <a:pt x="163" y="2595"/>
                    <a:pt x="155" y="2596"/>
                  </a:cubicBezTo>
                  <a:cubicBezTo>
                    <a:pt x="72" y="2608"/>
                    <a:pt x="13" y="2703"/>
                    <a:pt x="24" y="2774"/>
                  </a:cubicBezTo>
                  <a:cubicBezTo>
                    <a:pt x="179" y="3620"/>
                    <a:pt x="775" y="4322"/>
                    <a:pt x="1572" y="4608"/>
                  </a:cubicBezTo>
                  <a:lnTo>
                    <a:pt x="2215" y="5656"/>
                  </a:lnTo>
                  <a:cubicBezTo>
                    <a:pt x="2239" y="5703"/>
                    <a:pt x="2287" y="5739"/>
                    <a:pt x="2346" y="5739"/>
                  </a:cubicBezTo>
                  <a:cubicBezTo>
                    <a:pt x="2406" y="5739"/>
                    <a:pt x="2453" y="5703"/>
                    <a:pt x="2477" y="5656"/>
                  </a:cubicBezTo>
                  <a:lnTo>
                    <a:pt x="3120" y="4608"/>
                  </a:lnTo>
                  <a:cubicBezTo>
                    <a:pt x="4073" y="4274"/>
                    <a:pt x="4704" y="3381"/>
                    <a:pt x="4704" y="2369"/>
                  </a:cubicBezTo>
                  <a:cubicBezTo>
                    <a:pt x="4715" y="1060"/>
                    <a:pt x="3656" y="0"/>
                    <a:pt x="235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1625;p61">
              <a:extLst>
                <a:ext uri="{FF2B5EF4-FFF2-40B4-BE49-F238E27FC236}">
                  <a16:creationId xmlns:a16="http://schemas.microsoft.com/office/drawing/2014/main" id="{75E889D7-F312-8B12-5892-0EEB6D0AF859}"/>
                </a:ext>
              </a:extLst>
            </p:cNvPr>
            <p:cNvSpPr/>
            <p:nvPr/>
          </p:nvSpPr>
          <p:spPr>
            <a:xfrm>
              <a:off x="2760585" y="3389545"/>
              <a:ext cx="92442" cy="91333"/>
            </a:xfrm>
            <a:custGeom>
              <a:avLst/>
              <a:gdLst/>
              <a:ahLst/>
              <a:cxnLst/>
              <a:rect l="l" t="t" r="r" b="b"/>
              <a:pathLst>
                <a:path w="2918" h="2883" extrusionOk="0">
                  <a:moveTo>
                    <a:pt x="1453" y="679"/>
                  </a:moveTo>
                  <a:cubicBezTo>
                    <a:pt x="1858" y="679"/>
                    <a:pt x="2203" y="1025"/>
                    <a:pt x="2203" y="1430"/>
                  </a:cubicBezTo>
                  <a:cubicBezTo>
                    <a:pt x="2203" y="1846"/>
                    <a:pt x="1870" y="2168"/>
                    <a:pt x="1453" y="2168"/>
                  </a:cubicBezTo>
                  <a:cubicBezTo>
                    <a:pt x="1036" y="2168"/>
                    <a:pt x="715" y="1846"/>
                    <a:pt x="715" y="1430"/>
                  </a:cubicBezTo>
                  <a:cubicBezTo>
                    <a:pt x="715" y="1013"/>
                    <a:pt x="1036" y="679"/>
                    <a:pt x="1453" y="679"/>
                  </a:cubicBezTo>
                  <a:close/>
                  <a:moveTo>
                    <a:pt x="1453" y="1"/>
                  </a:moveTo>
                  <a:cubicBezTo>
                    <a:pt x="1370" y="1"/>
                    <a:pt x="1286" y="72"/>
                    <a:pt x="1286" y="167"/>
                  </a:cubicBezTo>
                  <a:lnTo>
                    <a:pt x="1286" y="382"/>
                  </a:lnTo>
                  <a:cubicBezTo>
                    <a:pt x="1108" y="417"/>
                    <a:pt x="953" y="477"/>
                    <a:pt x="810" y="572"/>
                  </a:cubicBezTo>
                  <a:lnTo>
                    <a:pt x="655" y="417"/>
                  </a:lnTo>
                  <a:cubicBezTo>
                    <a:pt x="626" y="388"/>
                    <a:pt x="584" y="373"/>
                    <a:pt x="542" y="373"/>
                  </a:cubicBezTo>
                  <a:cubicBezTo>
                    <a:pt x="501" y="373"/>
                    <a:pt x="459" y="388"/>
                    <a:pt x="429" y="417"/>
                  </a:cubicBezTo>
                  <a:cubicBezTo>
                    <a:pt x="370" y="477"/>
                    <a:pt x="370" y="572"/>
                    <a:pt x="429" y="632"/>
                  </a:cubicBezTo>
                  <a:lnTo>
                    <a:pt x="596" y="798"/>
                  </a:lnTo>
                  <a:cubicBezTo>
                    <a:pt x="489" y="929"/>
                    <a:pt x="429" y="1096"/>
                    <a:pt x="393" y="1275"/>
                  </a:cubicBezTo>
                  <a:lnTo>
                    <a:pt x="167" y="1275"/>
                  </a:lnTo>
                  <a:cubicBezTo>
                    <a:pt x="72" y="1275"/>
                    <a:pt x="0" y="1358"/>
                    <a:pt x="0" y="1441"/>
                  </a:cubicBezTo>
                  <a:cubicBezTo>
                    <a:pt x="0" y="1537"/>
                    <a:pt x="72" y="1608"/>
                    <a:pt x="167" y="1608"/>
                  </a:cubicBezTo>
                  <a:lnTo>
                    <a:pt x="381" y="1608"/>
                  </a:lnTo>
                  <a:cubicBezTo>
                    <a:pt x="417" y="1787"/>
                    <a:pt x="477" y="1953"/>
                    <a:pt x="572" y="2084"/>
                  </a:cubicBezTo>
                  <a:lnTo>
                    <a:pt x="417" y="2251"/>
                  </a:lnTo>
                  <a:cubicBezTo>
                    <a:pt x="358" y="2311"/>
                    <a:pt x="358" y="2406"/>
                    <a:pt x="417" y="2465"/>
                  </a:cubicBezTo>
                  <a:cubicBezTo>
                    <a:pt x="441" y="2501"/>
                    <a:pt x="489" y="2513"/>
                    <a:pt x="536" y="2513"/>
                  </a:cubicBezTo>
                  <a:cubicBezTo>
                    <a:pt x="572" y="2513"/>
                    <a:pt x="620" y="2501"/>
                    <a:pt x="655" y="2465"/>
                  </a:cubicBezTo>
                  <a:lnTo>
                    <a:pt x="810" y="2311"/>
                  </a:lnTo>
                  <a:cubicBezTo>
                    <a:pt x="953" y="2406"/>
                    <a:pt x="1108" y="2465"/>
                    <a:pt x="1286" y="2501"/>
                  </a:cubicBezTo>
                  <a:lnTo>
                    <a:pt x="1286" y="2727"/>
                  </a:lnTo>
                  <a:cubicBezTo>
                    <a:pt x="1286" y="2811"/>
                    <a:pt x="1370" y="2882"/>
                    <a:pt x="1453" y="2882"/>
                  </a:cubicBezTo>
                  <a:cubicBezTo>
                    <a:pt x="1548" y="2882"/>
                    <a:pt x="1620" y="2811"/>
                    <a:pt x="1620" y="2727"/>
                  </a:cubicBezTo>
                  <a:lnTo>
                    <a:pt x="1620" y="2501"/>
                  </a:lnTo>
                  <a:cubicBezTo>
                    <a:pt x="1798" y="2465"/>
                    <a:pt x="1965" y="2406"/>
                    <a:pt x="2096" y="2311"/>
                  </a:cubicBezTo>
                  <a:lnTo>
                    <a:pt x="2263" y="2465"/>
                  </a:lnTo>
                  <a:cubicBezTo>
                    <a:pt x="2286" y="2501"/>
                    <a:pt x="2334" y="2513"/>
                    <a:pt x="2382" y="2513"/>
                  </a:cubicBezTo>
                  <a:cubicBezTo>
                    <a:pt x="2417" y="2513"/>
                    <a:pt x="2465" y="2501"/>
                    <a:pt x="2501" y="2465"/>
                  </a:cubicBezTo>
                  <a:cubicBezTo>
                    <a:pt x="2560" y="2406"/>
                    <a:pt x="2560" y="2311"/>
                    <a:pt x="2501" y="2251"/>
                  </a:cubicBezTo>
                  <a:lnTo>
                    <a:pt x="2334" y="2084"/>
                  </a:lnTo>
                  <a:cubicBezTo>
                    <a:pt x="2441" y="1953"/>
                    <a:pt x="2501" y="1787"/>
                    <a:pt x="2525" y="1608"/>
                  </a:cubicBezTo>
                  <a:lnTo>
                    <a:pt x="2751" y="1608"/>
                  </a:lnTo>
                  <a:cubicBezTo>
                    <a:pt x="2834" y="1608"/>
                    <a:pt x="2918" y="1537"/>
                    <a:pt x="2918" y="1441"/>
                  </a:cubicBezTo>
                  <a:cubicBezTo>
                    <a:pt x="2882" y="1358"/>
                    <a:pt x="2822" y="1275"/>
                    <a:pt x="2739" y="1275"/>
                  </a:cubicBezTo>
                  <a:lnTo>
                    <a:pt x="2513" y="1275"/>
                  </a:lnTo>
                  <a:cubicBezTo>
                    <a:pt x="2477" y="1096"/>
                    <a:pt x="2417" y="941"/>
                    <a:pt x="2322" y="798"/>
                  </a:cubicBezTo>
                  <a:lnTo>
                    <a:pt x="2489" y="632"/>
                  </a:lnTo>
                  <a:cubicBezTo>
                    <a:pt x="2548" y="572"/>
                    <a:pt x="2548" y="477"/>
                    <a:pt x="2489" y="417"/>
                  </a:cubicBezTo>
                  <a:cubicBezTo>
                    <a:pt x="2459" y="388"/>
                    <a:pt x="2417" y="373"/>
                    <a:pt x="2376" y="373"/>
                  </a:cubicBezTo>
                  <a:cubicBezTo>
                    <a:pt x="2334" y="373"/>
                    <a:pt x="2292" y="388"/>
                    <a:pt x="2263" y="417"/>
                  </a:cubicBezTo>
                  <a:lnTo>
                    <a:pt x="2096" y="572"/>
                  </a:lnTo>
                  <a:cubicBezTo>
                    <a:pt x="1965" y="477"/>
                    <a:pt x="1798" y="417"/>
                    <a:pt x="1620" y="382"/>
                  </a:cubicBezTo>
                  <a:lnTo>
                    <a:pt x="1620" y="167"/>
                  </a:lnTo>
                  <a:cubicBezTo>
                    <a:pt x="1620" y="72"/>
                    <a:pt x="1548" y="1"/>
                    <a:pt x="145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1626;p61">
              <a:extLst>
                <a:ext uri="{FF2B5EF4-FFF2-40B4-BE49-F238E27FC236}">
                  <a16:creationId xmlns:a16="http://schemas.microsoft.com/office/drawing/2014/main" id="{20AC86BE-393C-B7D1-BE7C-76991931F2E1}"/>
                </a:ext>
              </a:extLst>
            </p:cNvPr>
            <p:cNvSpPr/>
            <p:nvPr/>
          </p:nvSpPr>
          <p:spPr>
            <a:xfrm>
              <a:off x="2789636" y="3417836"/>
              <a:ext cx="33961" cy="33993"/>
            </a:xfrm>
            <a:custGeom>
              <a:avLst/>
              <a:gdLst/>
              <a:ahLst/>
              <a:cxnLst/>
              <a:rect l="l" t="t" r="r" b="b"/>
              <a:pathLst>
                <a:path w="1072" h="1073" extrusionOk="0">
                  <a:moveTo>
                    <a:pt x="536" y="346"/>
                  </a:moveTo>
                  <a:cubicBezTo>
                    <a:pt x="655" y="346"/>
                    <a:pt x="750" y="429"/>
                    <a:pt x="750" y="548"/>
                  </a:cubicBezTo>
                  <a:cubicBezTo>
                    <a:pt x="750" y="656"/>
                    <a:pt x="643" y="763"/>
                    <a:pt x="536" y="763"/>
                  </a:cubicBezTo>
                  <a:cubicBezTo>
                    <a:pt x="417" y="763"/>
                    <a:pt x="334" y="667"/>
                    <a:pt x="334" y="548"/>
                  </a:cubicBezTo>
                  <a:cubicBezTo>
                    <a:pt x="334" y="429"/>
                    <a:pt x="417" y="346"/>
                    <a:pt x="536" y="346"/>
                  </a:cubicBezTo>
                  <a:close/>
                  <a:moveTo>
                    <a:pt x="536" y="1"/>
                  </a:moveTo>
                  <a:cubicBezTo>
                    <a:pt x="238" y="1"/>
                    <a:pt x="0" y="239"/>
                    <a:pt x="0" y="537"/>
                  </a:cubicBezTo>
                  <a:cubicBezTo>
                    <a:pt x="0" y="834"/>
                    <a:pt x="238" y="1072"/>
                    <a:pt x="536" y="1072"/>
                  </a:cubicBezTo>
                  <a:cubicBezTo>
                    <a:pt x="834" y="1072"/>
                    <a:pt x="1072" y="834"/>
                    <a:pt x="1072" y="537"/>
                  </a:cubicBezTo>
                  <a:cubicBezTo>
                    <a:pt x="1072" y="251"/>
                    <a:pt x="822" y="1"/>
                    <a:pt x="53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mc:Choice xmlns:p14="http://schemas.microsoft.com/office/powerpoint/2010/main" Requires="p14">
      <p:transition>
        <p14:reveal/>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withEffect">
                                  <p:stCondLst>
                                    <p:cond delay="0"/>
                                  </p:stCondLst>
                                  <p:childTnLst>
                                    <p:set>
                                      <p:cBhvr>
                                        <p:cTn id="6" dur="1" fill="hold">
                                          <p:stCondLst>
                                            <p:cond delay="0"/>
                                          </p:stCondLst>
                                        </p:cTn>
                                        <p:tgtEl>
                                          <p:spTgt spid="473"/>
                                        </p:tgtEl>
                                        <p:attrNameLst>
                                          <p:attrName>style.visibility</p:attrName>
                                        </p:attrNameLst>
                                      </p:cBhvr>
                                      <p:to>
                                        <p:strVal val="visible"/>
                                      </p:to>
                                    </p:set>
                                    <p:animEffect transition="in" filter="barn(outVertical)">
                                      <p:cBhvr>
                                        <p:cTn id="7" dur="500"/>
                                        <p:tgtEl>
                                          <p:spTgt spid="473"/>
                                        </p:tgtEl>
                                      </p:cBhvr>
                                    </p:animEffect>
                                  </p:childTnLst>
                                </p:cTn>
                              </p:par>
                              <p:par>
                                <p:cTn id="8" presetID="16" presetClass="entr" presetSubtype="37" fill="hold" grpId="0" nodeType="withEffect">
                                  <p:stCondLst>
                                    <p:cond delay="0"/>
                                  </p:stCondLst>
                                  <p:childTnLst>
                                    <p:set>
                                      <p:cBhvr>
                                        <p:cTn id="9" dur="1" fill="hold">
                                          <p:stCondLst>
                                            <p:cond delay="0"/>
                                          </p:stCondLst>
                                        </p:cTn>
                                        <p:tgtEl>
                                          <p:spTgt spid="474"/>
                                        </p:tgtEl>
                                        <p:attrNameLst>
                                          <p:attrName>style.visibility</p:attrName>
                                        </p:attrNameLst>
                                      </p:cBhvr>
                                      <p:to>
                                        <p:strVal val="visible"/>
                                      </p:to>
                                    </p:set>
                                    <p:animEffect transition="in" filter="barn(outVertical)">
                                      <p:cBhvr>
                                        <p:cTn id="10" dur="500"/>
                                        <p:tgtEl>
                                          <p:spTgt spid="474"/>
                                        </p:tgtEl>
                                      </p:cBhvr>
                                    </p:animEffect>
                                  </p:childTnLst>
                                </p:cTn>
                              </p:par>
                              <p:par>
                                <p:cTn id="11" presetID="16" presetClass="entr" presetSubtype="37" fill="hold" grpId="0" nodeType="withEffect">
                                  <p:stCondLst>
                                    <p:cond delay="0"/>
                                  </p:stCondLst>
                                  <p:childTnLst>
                                    <p:set>
                                      <p:cBhvr>
                                        <p:cTn id="12" dur="1" fill="hold">
                                          <p:stCondLst>
                                            <p:cond delay="0"/>
                                          </p:stCondLst>
                                        </p:cTn>
                                        <p:tgtEl>
                                          <p:spTgt spid="476"/>
                                        </p:tgtEl>
                                        <p:attrNameLst>
                                          <p:attrName>style.visibility</p:attrName>
                                        </p:attrNameLst>
                                      </p:cBhvr>
                                      <p:to>
                                        <p:strVal val="visible"/>
                                      </p:to>
                                    </p:set>
                                    <p:animEffect transition="in" filter="barn(outVertical)">
                                      <p:cBhvr>
                                        <p:cTn id="13" dur="500"/>
                                        <p:tgtEl>
                                          <p:spTgt spid="476"/>
                                        </p:tgtEl>
                                      </p:cBhvr>
                                    </p:animEffect>
                                  </p:childTnLst>
                                </p:cTn>
                              </p:par>
                              <p:par>
                                <p:cTn id="14" presetID="16" presetClass="entr" presetSubtype="37" fill="hold" grpId="0" nodeType="withEffect">
                                  <p:stCondLst>
                                    <p:cond delay="0"/>
                                  </p:stCondLst>
                                  <p:childTnLst>
                                    <p:set>
                                      <p:cBhvr>
                                        <p:cTn id="15" dur="1" fill="hold">
                                          <p:stCondLst>
                                            <p:cond delay="0"/>
                                          </p:stCondLst>
                                        </p:cTn>
                                        <p:tgtEl>
                                          <p:spTgt spid="478"/>
                                        </p:tgtEl>
                                        <p:attrNameLst>
                                          <p:attrName>style.visibility</p:attrName>
                                        </p:attrNameLst>
                                      </p:cBhvr>
                                      <p:to>
                                        <p:strVal val="visible"/>
                                      </p:to>
                                    </p:set>
                                    <p:animEffect transition="in" filter="barn(outVertical)">
                                      <p:cBhvr>
                                        <p:cTn id="16" dur="500"/>
                                        <p:tgtEl>
                                          <p:spTgt spid="478"/>
                                        </p:tgtEl>
                                      </p:cBhvr>
                                    </p:animEffect>
                                  </p:childTnLst>
                                </p:cTn>
                              </p:par>
                              <p:par>
                                <p:cTn id="17" presetID="16" presetClass="entr" presetSubtype="37" fill="hold" nodeType="withEffect">
                                  <p:stCondLst>
                                    <p:cond delay="0"/>
                                  </p:stCondLst>
                                  <p:childTnLst>
                                    <p:set>
                                      <p:cBhvr>
                                        <p:cTn id="18" dur="1" fill="hold">
                                          <p:stCondLst>
                                            <p:cond delay="0"/>
                                          </p:stCondLst>
                                        </p:cTn>
                                        <p:tgtEl>
                                          <p:spTgt spid="484"/>
                                        </p:tgtEl>
                                        <p:attrNameLst>
                                          <p:attrName>style.visibility</p:attrName>
                                        </p:attrNameLst>
                                      </p:cBhvr>
                                      <p:to>
                                        <p:strVal val="visible"/>
                                      </p:to>
                                    </p:set>
                                    <p:animEffect transition="in" filter="barn(outVertical)">
                                      <p:cBhvr>
                                        <p:cTn id="19" dur="500"/>
                                        <p:tgtEl>
                                          <p:spTgt spid="484"/>
                                        </p:tgtEl>
                                      </p:cBhvr>
                                    </p:animEffect>
                                  </p:childTnLst>
                                </p:cTn>
                              </p:par>
                              <p:par>
                                <p:cTn id="20" presetID="16" presetClass="entr" presetSubtype="37" fill="hold" nodeType="withEffect">
                                  <p:stCondLst>
                                    <p:cond delay="0"/>
                                  </p:stCondLst>
                                  <p:childTnLst>
                                    <p:set>
                                      <p:cBhvr>
                                        <p:cTn id="21" dur="1" fill="hold">
                                          <p:stCondLst>
                                            <p:cond delay="0"/>
                                          </p:stCondLst>
                                        </p:cTn>
                                        <p:tgtEl>
                                          <p:spTgt spid="485"/>
                                        </p:tgtEl>
                                        <p:attrNameLst>
                                          <p:attrName>style.visibility</p:attrName>
                                        </p:attrNameLst>
                                      </p:cBhvr>
                                      <p:to>
                                        <p:strVal val="visible"/>
                                      </p:to>
                                    </p:set>
                                    <p:animEffect transition="in" filter="barn(outVertical)">
                                      <p:cBhvr>
                                        <p:cTn id="22" dur="500"/>
                                        <p:tgtEl>
                                          <p:spTgt spid="485"/>
                                        </p:tgtEl>
                                      </p:cBhvr>
                                    </p:animEffect>
                                  </p:childTnLst>
                                </p:cTn>
                              </p:par>
                              <p:par>
                                <p:cTn id="23" presetID="16" presetClass="entr" presetSubtype="37" fill="hold" nodeType="withEffect">
                                  <p:stCondLst>
                                    <p:cond delay="0"/>
                                  </p:stCondLst>
                                  <p:childTnLst>
                                    <p:set>
                                      <p:cBhvr>
                                        <p:cTn id="24" dur="1" fill="hold">
                                          <p:stCondLst>
                                            <p:cond delay="0"/>
                                          </p:stCondLst>
                                        </p:cTn>
                                        <p:tgtEl>
                                          <p:spTgt spid="486"/>
                                        </p:tgtEl>
                                        <p:attrNameLst>
                                          <p:attrName>style.visibility</p:attrName>
                                        </p:attrNameLst>
                                      </p:cBhvr>
                                      <p:to>
                                        <p:strVal val="visible"/>
                                      </p:to>
                                    </p:set>
                                    <p:animEffect transition="in" filter="barn(outVertical)">
                                      <p:cBhvr>
                                        <p:cTn id="25" dur="500"/>
                                        <p:tgtEl>
                                          <p:spTgt spid="486"/>
                                        </p:tgtEl>
                                      </p:cBhvr>
                                    </p:animEffect>
                                  </p:childTnLst>
                                </p:cTn>
                              </p:par>
                              <p:par>
                                <p:cTn id="26" presetID="16" presetClass="entr" presetSubtype="37" fill="hold" nodeType="with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barn(outVertical)">
                                      <p:cBhvr>
                                        <p:cTn id="28" dur="500"/>
                                        <p:tgtEl>
                                          <p:spTgt spid="9"/>
                                        </p:tgtEl>
                                      </p:cBhvr>
                                    </p:animEffect>
                                  </p:childTnLst>
                                </p:cTn>
                              </p:par>
                              <p:par>
                                <p:cTn id="29" presetID="16" presetClass="entr" presetSubtype="37" fill="hold" grpId="0" nodeType="withEffect">
                                  <p:stCondLst>
                                    <p:cond delay="0"/>
                                  </p:stCondLst>
                                  <p:childTnLst>
                                    <p:set>
                                      <p:cBhvr>
                                        <p:cTn id="30" dur="1" fill="hold">
                                          <p:stCondLst>
                                            <p:cond delay="0"/>
                                          </p:stCondLst>
                                        </p:cTn>
                                        <p:tgtEl>
                                          <p:spTgt spid="83"/>
                                        </p:tgtEl>
                                        <p:attrNameLst>
                                          <p:attrName>style.visibility</p:attrName>
                                        </p:attrNameLst>
                                      </p:cBhvr>
                                      <p:to>
                                        <p:strVal val="visible"/>
                                      </p:to>
                                    </p:set>
                                    <p:animEffect transition="in" filter="barn(outVertical)">
                                      <p:cBhvr>
                                        <p:cTn id="31" dur="500"/>
                                        <p:tgtEl>
                                          <p:spTgt spid="83"/>
                                        </p:tgtEl>
                                      </p:cBhvr>
                                    </p:animEffect>
                                  </p:childTnLst>
                                </p:cTn>
                              </p:par>
                              <p:par>
                                <p:cTn id="32" presetID="16" presetClass="entr" presetSubtype="37" fill="hold" grpId="0" nodeType="withEffect">
                                  <p:stCondLst>
                                    <p:cond delay="0"/>
                                  </p:stCondLst>
                                  <p:childTnLst>
                                    <p:set>
                                      <p:cBhvr>
                                        <p:cTn id="33" dur="1" fill="hold">
                                          <p:stCondLst>
                                            <p:cond delay="0"/>
                                          </p:stCondLst>
                                        </p:cTn>
                                        <p:tgtEl>
                                          <p:spTgt spid="84"/>
                                        </p:tgtEl>
                                        <p:attrNameLst>
                                          <p:attrName>style.visibility</p:attrName>
                                        </p:attrNameLst>
                                      </p:cBhvr>
                                      <p:to>
                                        <p:strVal val="visible"/>
                                      </p:to>
                                    </p:set>
                                    <p:animEffect transition="in" filter="barn(outVertical)">
                                      <p:cBhvr>
                                        <p:cTn id="34" dur="500"/>
                                        <p:tgtEl>
                                          <p:spTgt spid="84"/>
                                        </p:tgtEl>
                                      </p:cBhvr>
                                    </p:animEffect>
                                  </p:childTnLst>
                                </p:cTn>
                              </p:par>
                              <p:par>
                                <p:cTn id="35" presetID="16" presetClass="entr" presetSubtype="37" fill="hold" grpId="0" nodeType="withEffect">
                                  <p:stCondLst>
                                    <p:cond delay="0"/>
                                  </p:stCondLst>
                                  <p:childTnLst>
                                    <p:set>
                                      <p:cBhvr>
                                        <p:cTn id="36" dur="1" fill="hold">
                                          <p:stCondLst>
                                            <p:cond delay="0"/>
                                          </p:stCondLst>
                                        </p:cTn>
                                        <p:tgtEl>
                                          <p:spTgt spid="85"/>
                                        </p:tgtEl>
                                        <p:attrNameLst>
                                          <p:attrName>style.visibility</p:attrName>
                                        </p:attrNameLst>
                                      </p:cBhvr>
                                      <p:to>
                                        <p:strVal val="visible"/>
                                      </p:to>
                                    </p:set>
                                    <p:animEffect transition="in" filter="barn(outVertical)">
                                      <p:cBhvr>
                                        <p:cTn id="37" dur="500"/>
                                        <p:tgtEl>
                                          <p:spTgt spid="85"/>
                                        </p:tgtEl>
                                      </p:cBhvr>
                                    </p:animEffect>
                                  </p:childTnLst>
                                </p:cTn>
                              </p:par>
                              <p:par>
                                <p:cTn id="38" presetID="16" presetClass="entr" presetSubtype="37" fill="hold" grpId="0" nodeType="withEffect">
                                  <p:stCondLst>
                                    <p:cond delay="0"/>
                                  </p:stCondLst>
                                  <p:childTnLst>
                                    <p:set>
                                      <p:cBhvr>
                                        <p:cTn id="39" dur="1" fill="hold">
                                          <p:stCondLst>
                                            <p:cond delay="0"/>
                                          </p:stCondLst>
                                        </p:cTn>
                                        <p:tgtEl>
                                          <p:spTgt spid="86"/>
                                        </p:tgtEl>
                                        <p:attrNameLst>
                                          <p:attrName>style.visibility</p:attrName>
                                        </p:attrNameLst>
                                      </p:cBhvr>
                                      <p:to>
                                        <p:strVal val="visible"/>
                                      </p:to>
                                    </p:set>
                                    <p:animEffect transition="in" filter="barn(outVertical)">
                                      <p:cBhvr>
                                        <p:cTn id="40" dur="500"/>
                                        <p:tgtEl>
                                          <p:spTgt spid="86"/>
                                        </p:tgtEl>
                                      </p:cBhvr>
                                    </p:animEffect>
                                  </p:childTnLst>
                                </p:cTn>
                              </p:par>
                              <p:par>
                                <p:cTn id="41" presetID="16" presetClass="entr" presetSubtype="37" fill="hold" grpId="0" nodeType="withEffect">
                                  <p:stCondLst>
                                    <p:cond delay="0"/>
                                  </p:stCondLst>
                                  <p:childTnLst>
                                    <p:set>
                                      <p:cBhvr>
                                        <p:cTn id="42" dur="1" fill="hold">
                                          <p:stCondLst>
                                            <p:cond delay="0"/>
                                          </p:stCondLst>
                                        </p:cTn>
                                        <p:tgtEl>
                                          <p:spTgt spid="88"/>
                                        </p:tgtEl>
                                        <p:attrNameLst>
                                          <p:attrName>style.visibility</p:attrName>
                                        </p:attrNameLst>
                                      </p:cBhvr>
                                      <p:to>
                                        <p:strVal val="visible"/>
                                      </p:to>
                                    </p:set>
                                    <p:animEffect transition="in" filter="barn(outVertical)">
                                      <p:cBhvr>
                                        <p:cTn id="43" dur="500"/>
                                        <p:tgtEl>
                                          <p:spTgt spid="88"/>
                                        </p:tgtEl>
                                      </p:cBhvr>
                                    </p:animEffect>
                                  </p:childTnLst>
                                </p:cTn>
                              </p:par>
                              <p:par>
                                <p:cTn id="44" presetID="16" presetClass="entr" presetSubtype="37" fill="hold" grpId="0" nodeType="withEffect">
                                  <p:stCondLst>
                                    <p:cond delay="0"/>
                                  </p:stCondLst>
                                  <p:childTnLst>
                                    <p:set>
                                      <p:cBhvr>
                                        <p:cTn id="45" dur="1" fill="hold">
                                          <p:stCondLst>
                                            <p:cond delay="0"/>
                                          </p:stCondLst>
                                        </p:cTn>
                                        <p:tgtEl>
                                          <p:spTgt spid="89"/>
                                        </p:tgtEl>
                                        <p:attrNameLst>
                                          <p:attrName>style.visibility</p:attrName>
                                        </p:attrNameLst>
                                      </p:cBhvr>
                                      <p:to>
                                        <p:strVal val="visible"/>
                                      </p:to>
                                    </p:set>
                                    <p:animEffect transition="in" filter="barn(outVertical)">
                                      <p:cBhvr>
                                        <p:cTn id="46" dur="500"/>
                                        <p:tgtEl>
                                          <p:spTgt spid="89"/>
                                        </p:tgtEl>
                                      </p:cBhvr>
                                    </p:animEffect>
                                  </p:childTnLst>
                                </p:cTn>
                              </p:par>
                              <p:par>
                                <p:cTn id="47" presetID="16" presetClass="entr" presetSubtype="37" fill="hold" grpId="0" nodeType="withEffect">
                                  <p:stCondLst>
                                    <p:cond delay="0"/>
                                  </p:stCondLst>
                                  <p:childTnLst>
                                    <p:set>
                                      <p:cBhvr>
                                        <p:cTn id="48" dur="1" fill="hold">
                                          <p:stCondLst>
                                            <p:cond delay="0"/>
                                          </p:stCondLst>
                                        </p:cTn>
                                        <p:tgtEl>
                                          <p:spTgt spid="90"/>
                                        </p:tgtEl>
                                        <p:attrNameLst>
                                          <p:attrName>style.visibility</p:attrName>
                                        </p:attrNameLst>
                                      </p:cBhvr>
                                      <p:to>
                                        <p:strVal val="visible"/>
                                      </p:to>
                                    </p:set>
                                    <p:animEffect transition="in" filter="barn(outVertical)">
                                      <p:cBhvr>
                                        <p:cTn id="49" dur="500"/>
                                        <p:tgtEl>
                                          <p:spTgt spid="90"/>
                                        </p:tgtEl>
                                      </p:cBhvr>
                                    </p:animEffect>
                                  </p:childTnLst>
                                </p:cTn>
                              </p:par>
                              <p:par>
                                <p:cTn id="50" presetID="16" presetClass="entr" presetSubtype="37" fill="hold" nodeType="withEffect">
                                  <p:stCondLst>
                                    <p:cond delay="0"/>
                                  </p:stCondLst>
                                  <p:childTnLst>
                                    <p:set>
                                      <p:cBhvr>
                                        <p:cTn id="51" dur="1" fill="hold">
                                          <p:stCondLst>
                                            <p:cond delay="0"/>
                                          </p:stCondLst>
                                        </p:cTn>
                                        <p:tgtEl>
                                          <p:spTgt spid="91"/>
                                        </p:tgtEl>
                                        <p:attrNameLst>
                                          <p:attrName>style.visibility</p:attrName>
                                        </p:attrNameLst>
                                      </p:cBhvr>
                                      <p:to>
                                        <p:strVal val="visible"/>
                                      </p:to>
                                    </p:set>
                                    <p:animEffect transition="in" filter="barn(outVertical)">
                                      <p:cBhvr>
                                        <p:cTn id="52" dur="500"/>
                                        <p:tgtEl>
                                          <p:spTgt spid="91"/>
                                        </p:tgtEl>
                                      </p:cBhvr>
                                    </p:animEffect>
                                  </p:childTnLst>
                                </p:cTn>
                              </p:par>
                              <p:par>
                                <p:cTn id="53" presetID="16" presetClass="entr" presetSubtype="37" fill="hold" nodeType="withEffect">
                                  <p:stCondLst>
                                    <p:cond delay="0"/>
                                  </p:stCondLst>
                                  <p:childTnLst>
                                    <p:set>
                                      <p:cBhvr>
                                        <p:cTn id="54" dur="1" fill="hold">
                                          <p:stCondLst>
                                            <p:cond delay="0"/>
                                          </p:stCondLst>
                                        </p:cTn>
                                        <p:tgtEl>
                                          <p:spTgt spid="92"/>
                                        </p:tgtEl>
                                        <p:attrNameLst>
                                          <p:attrName>style.visibility</p:attrName>
                                        </p:attrNameLst>
                                      </p:cBhvr>
                                      <p:to>
                                        <p:strVal val="visible"/>
                                      </p:to>
                                    </p:set>
                                    <p:animEffect transition="in" filter="barn(outVertical)">
                                      <p:cBhvr>
                                        <p:cTn id="55" dur="500"/>
                                        <p:tgtEl>
                                          <p:spTgt spid="92"/>
                                        </p:tgtEl>
                                      </p:cBhvr>
                                    </p:animEffect>
                                  </p:childTnLst>
                                </p:cTn>
                              </p:par>
                              <p:par>
                                <p:cTn id="56" presetID="16" presetClass="entr" presetSubtype="37" fill="hold" nodeType="withEffect">
                                  <p:stCondLst>
                                    <p:cond delay="0"/>
                                  </p:stCondLst>
                                  <p:childTnLst>
                                    <p:set>
                                      <p:cBhvr>
                                        <p:cTn id="57" dur="1" fill="hold">
                                          <p:stCondLst>
                                            <p:cond delay="0"/>
                                          </p:stCondLst>
                                        </p:cTn>
                                        <p:tgtEl>
                                          <p:spTgt spid="93"/>
                                        </p:tgtEl>
                                        <p:attrNameLst>
                                          <p:attrName>style.visibility</p:attrName>
                                        </p:attrNameLst>
                                      </p:cBhvr>
                                      <p:to>
                                        <p:strVal val="visible"/>
                                      </p:to>
                                    </p:set>
                                    <p:animEffect transition="in" filter="barn(outVertical)">
                                      <p:cBhvr>
                                        <p:cTn id="58" dur="500"/>
                                        <p:tgtEl>
                                          <p:spTgt spid="93"/>
                                        </p:tgtEl>
                                      </p:cBhvr>
                                    </p:animEffect>
                                  </p:childTnLst>
                                </p:cTn>
                              </p:par>
                              <p:par>
                                <p:cTn id="59" presetID="16" presetClass="entr" presetSubtype="37" fill="hold" nodeType="withEffect">
                                  <p:stCondLst>
                                    <p:cond delay="0"/>
                                  </p:stCondLst>
                                  <p:childTnLst>
                                    <p:set>
                                      <p:cBhvr>
                                        <p:cTn id="60" dur="1" fill="hold">
                                          <p:stCondLst>
                                            <p:cond delay="0"/>
                                          </p:stCondLst>
                                        </p:cTn>
                                        <p:tgtEl>
                                          <p:spTgt spid="96"/>
                                        </p:tgtEl>
                                        <p:attrNameLst>
                                          <p:attrName>style.visibility</p:attrName>
                                        </p:attrNameLst>
                                      </p:cBhvr>
                                      <p:to>
                                        <p:strVal val="visible"/>
                                      </p:to>
                                    </p:set>
                                    <p:animEffect transition="in" filter="barn(outVertical)">
                                      <p:cBhvr>
                                        <p:cTn id="61" dur="500"/>
                                        <p:tgtEl>
                                          <p:spTgt spid="96"/>
                                        </p:tgtEl>
                                      </p:cBhvr>
                                    </p:animEffect>
                                  </p:childTnLst>
                                </p:cTn>
                              </p:par>
                              <p:par>
                                <p:cTn id="62" presetID="16" presetClass="entr" presetSubtype="37" fill="hold" nodeType="withEffect">
                                  <p:stCondLst>
                                    <p:cond delay="0"/>
                                  </p:stCondLst>
                                  <p:childTnLst>
                                    <p:set>
                                      <p:cBhvr>
                                        <p:cTn id="63" dur="1" fill="hold">
                                          <p:stCondLst>
                                            <p:cond delay="0"/>
                                          </p:stCondLst>
                                        </p:cTn>
                                        <p:tgtEl>
                                          <p:spTgt spid="108"/>
                                        </p:tgtEl>
                                        <p:attrNameLst>
                                          <p:attrName>style.visibility</p:attrName>
                                        </p:attrNameLst>
                                      </p:cBhvr>
                                      <p:to>
                                        <p:strVal val="visible"/>
                                      </p:to>
                                    </p:set>
                                    <p:animEffect transition="in" filter="barn(outVertical)">
                                      <p:cBhvr>
                                        <p:cTn id="64" dur="500"/>
                                        <p:tgtEl>
                                          <p:spTgt spid="108"/>
                                        </p:tgtEl>
                                      </p:cBhvr>
                                    </p:animEffect>
                                  </p:childTnLst>
                                </p:cTn>
                              </p:par>
                              <p:par>
                                <p:cTn id="65" presetID="16" presetClass="entr" presetSubtype="37" fill="hold" grpId="0" nodeType="withEffect">
                                  <p:stCondLst>
                                    <p:cond delay="0"/>
                                  </p:stCondLst>
                                  <p:childTnLst>
                                    <p:set>
                                      <p:cBhvr>
                                        <p:cTn id="66" dur="1" fill="hold">
                                          <p:stCondLst>
                                            <p:cond delay="0"/>
                                          </p:stCondLst>
                                        </p:cTn>
                                        <p:tgtEl>
                                          <p:spTgt spid="481"/>
                                        </p:tgtEl>
                                        <p:attrNameLst>
                                          <p:attrName>style.visibility</p:attrName>
                                        </p:attrNameLst>
                                      </p:cBhvr>
                                      <p:to>
                                        <p:strVal val="visible"/>
                                      </p:to>
                                    </p:set>
                                    <p:animEffect transition="in" filter="barn(outVertical)">
                                      <p:cBhvr>
                                        <p:cTn id="67" dur="500"/>
                                        <p:tgtEl>
                                          <p:spTgt spid="481"/>
                                        </p:tgtEl>
                                      </p:cBhvr>
                                    </p:animEffect>
                                  </p:childTnLst>
                                </p:cTn>
                              </p:par>
                              <p:par>
                                <p:cTn id="68" presetID="16" presetClass="entr" presetSubtype="37" fill="hold" grpId="0" nodeType="withEffect">
                                  <p:stCondLst>
                                    <p:cond delay="0"/>
                                  </p:stCondLst>
                                  <p:childTnLst>
                                    <p:set>
                                      <p:cBhvr>
                                        <p:cTn id="69" dur="1" fill="hold">
                                          <p:stCondLst>
                                            <p:cond delay="0"/>
                                          </p:stCondLst>
                                        </p:cTn>
                                        <p:tgtEl>
                                          <p:spTgt spid="482"/>
                                        </p:tgtEl>
                                        <p:attrNameLst>
                                          <p:attrName>style.visibility</p:attrName>
                                        </p:attrNameLst>
                                      </p:cBhvr>
                                      <p:to>
                                        <p:strVal val="visible"/>
                                      </p:to>
                                    </p:set>
                                    <p:animEffect transition="in" filter="barn(outVertical)">
                                      <p:cBhvr>
                                        <p:cTn id="70" dur="500"/>
                                        <p:tgtEl>
                                          <p:spTgt spid="482"/>
                                        </p:tgtEl>
                                      </p:cBhvr>
                                    </p:animEffect>
                                  </p:childTnLst>
                                </p:cTn>
                              </p:par>
                              <p:par>
                                <p:cTn id="71" presetID="16" presetClass="entr" presetSubtype="37" fill="hold" grpId="0" nodeType="withEffect">
                                  <p:stCondLst>
                                    <p:cond delay="0"/>
                                  </p:stCondLst>
                                  <p:childTnLst>
                                    <p:set>
                                      <p:cBhvr>
                                        <p:cTn id="72" dur="1" fill="hold">
                                          <p:stCondLst>
                                            <p:cond delay="0"/>
                                          </p:stCondLst>
                                        </p:cTn>
                                        <p:tgtEl>
                                          <p:spTgt spid="483"/>
                                        </p:tgtEl>
                                        <p:attrNameLst>
                                          <p:attrName>style.visibility</p:attrName>
                                        </p:attrNameLst>
                                      </p:cBhvr>
                                      <p:to>
                                        <p:strVal val="visible"/>
                                      </p:to>
                                    </p:set>
                                    <p:animEffect transition="in" filter="barn(outVertical)">
                                      <p:cBhvr>
                                        <p:cTn id="73" dur="500"/>
                                        <p:tgtEl>
                                          <p:spTgt spid="483"/>
                                        </p:tgtEl>
                                      </p:cBhvr>
                                    </p:animEffect>
                                  </p:childTnLst>
                                </p:cTn>
                              </p:par>
                              <p:par>
                                <p:cTn id="74" presetID="16" presetClass="entr" presetSubtype="37" fill="hold" grpId="0" nodeType="withEffect">
                                  <p:stCondLst>
                                    <p:cond delay="0"/>
                                  </p:stCondLst>
                                  <p:childTnLst>
                                    <p:set>
                                      <p:cBhvr>
                                        <p:cTn id="75" dur="1" fill="hold">
                                          <p:stCondLst>
                                            <p:cond delay="0"/>
                                          </p:stCondLst>
                                        </p:cTn>
                                        <p:tgtEl>
                                          <p:spTgt spid="27"/>
                                        </p:tgtEl>
                                        <p:attrNameLst>
                                          <p:attrName>style.visibility</p:attrName>
                                        </p:attrNameLst>
                                      </p:cBhvr>
                                      <p:to>
                                        <p:strVal val="visible"/>
                                      </p:to>
                                    </p:set>
                                    <p:animEffect transition="in" filter="barn(outVertical)">
                                      <p:cBhvr>
                                        <p:cTn id="76" dur="500"/>
                                        <p:tgtEl>
                                          <p:spTgt spid="27"/>
                                        </p:tgtEl>
                                      </p:cBhvr>
                                    </p:animEffect>
                                  </p:childTnLst>
                                </p:cTn>
                              </p:par>
                              <p:par>
                                <p:cTn id="77" presetID="16" presetClass="entr" presetSubtype="37" fill="hold" grpId="0" nodeType="withEffect">
                                  <p:stCondLst>
                                    <p:cond delay="0"/>
                                  </p:stCondLst>
                                  <p:childTnLst>
                                    <p:set>
                                      <p:cBhvr>
                                        <p:cTn id="78" dur="1" fill="hold">
                                          <p:stCondLst>
                                            <p:cond delay="0"/>
                                          </p:stCondLst>
                                        </p:cTn>
                                        <p:tgtEl>
                                          <p:spTgt spid="480"/>
                                        </p:tgtEl>
                                        <p:attrNameLst>
                                          <p:attrName>style.visibility</p:attrName>
                                        </p:attrNameLst>
                                      </p:cBhvr>
                                      <p:to>
                                        <p:strVal val="visible"/>
                                      </p:to>
                                    </p:set>
                                    <p:animEffect transition="in" filter="barn(outVertical)">
                                      <p:cBhvr>
                                        <p:cTn id="79" dur="500"/>
                                        <p:tgtEl>
                                          <p:spTgt spid="480"/>
                                        </p:tgtEl>
                                      </p:cBhvr>
                                    </p:animEffect>
                                  </p:childTnLst>
                                </p:cTn>
                              </p:par>
                              <p:par>
                                <p:cTn id="80" presetID="16" presetClass="entr" presetSubtype="37" fill="hold" grpId="0" nodeType="withEffect">
                                  <p:stCondLst>
                                    <p:cond delay="0"/>
                                  </p:stCondLst>
                                  <p:childTnLst>
                                    <p:set>
                                      <p:cBhvr>
                                        <p:cTn id="81" dur="1" fill="hold">
                                          <p:stCondLst>
                                            <p:cond delay="0"/>
                                          </p:stCondLst>
                                        </p:cTn>
                                        <p:tgtEl>
                                          <p:spTgt spid="87"/>
                                        </p:tgtEl>
                                        <p:attrNameLst>
                                          <p:attrName>style.visibility</p:attrName>
                                        </p:attrNameLst>
                                      </p:cBhvr>
                                      <p:to>
                                        <p:strVal val="visible"/>
                                      </p:to>
                                    </p:set>
                                    <p:animEffect transition="in" filter="barn(outVertical)">
                                      <p:cBhvr>
                                        <p:cTn id="82" dur="500"/>
                                        <p:tgtEl>
                                          <p:spTgt spid="87"/>
                                        </p:tgtEl>
                                      </p:cBhvr>
                                    </p:animEffect>
                                  </p:childTnLst>
                                </p:cTn>
                              </p:par>
                              <p:par>
                                <p:cTn id="83" presetID="16" presetClass="entr" presetSubtype="37" fill="hold" grpId="0" nodeType="withEffect">
                                  <p:stCondLst>
                                    <p:cond delay="0"/>
                                  </p:stCondLst>
                                  <p:childTnLst>
                                    <p:set>
                                      <p:cBhvr>
                                        <p:cTn id="84" dur="1" fill="hold">
                                          <p:stCondLst>
                                            <p:cond delay="0"/>
                                          </p:stCondLst>
                                        </p:cTn>
                                        <p:tgtEl>
                                          <p:spTgt spid="471"/>
                                        </p:tgtEl>
                                        <p:attrNameLst>
                                          <p:attrName>style.visibility</p:attrName>
                                        </p:attrNameLst>
                                      </p:cBhvr>
                                      <p:to>
                                        <p:strVal val="visible"/>
                                      </p:to>
                                    </p:set>
                                    <p:animEffect transition="in" filter="barn(outVertical)">
                                      <p:cBhvr>
                                        <p:cTn id="85" dur="500"/>
                                        <p:tgtEl>
                                          <p:spTgt spid="4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 grpId="0"/>
      <p:bldP spid="473" grpId="0"/>
      <p:bldP spid="474" grpId="0"/>
      <p:bldP spid="476" grpId="0"/>
      <p:bldP spid="478" grpId="0"/>
      <p:bldP spid="480" grpId="0"/>
      <p:bldP spid="481" grpId="0" animBg="1"/>
      <p:bldP spid="482" grpId="0" animBg="1"/>
      <p:bldP spid="483" grpId="0" animBg="1"/>
      <p:bldP spid="83" grpId="0"/>
      <p:bldP spid="84" grpId="0"/>
      <p:bldP spid="85" grpId="0"/>
      <p:bldP spid="86" grpId="0"/>
      <p:bldP spid="87" grpId="0"/>
      <p:bldP spid="88" grpId="0" animBg="1"/>
      <p:bldP spid="89" grpId="0" animBg="1"/>
      <p:bldP spid="90" grpId="0" animBg="1"/>
      <p:bldP spid="2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86"/>
        <p:cNvGrpSpPr/>
        <p:nvPr/>
      </p:nvGrpSpPr>
      <p:grpSpPr>
        <a:xfrm>
          <a:off x="0" y="0"/>
          <a:ext cx="0" cy="0"/>
          <a:chOff x="0" y="0"/>
          <a:chExt cx="0" cy="0"/>
        </a:xfrm>
      </p:grpSpPr>
      <p:sp>
        <p:nvSpPr>
          <p:cNvPr id="687" name="Google Shape;687;p32"/>
          <p:cNvSpPr txBox="1">
            <a:spLocks noGrp="1"/>
          </p:cNvSpPr>
          <p:nvPr>
            <p:ph type="ctrTitle"/>
          </p:nvPr>
        </p:nvSpPr>
        <p:spPr>
          <a:xfrm>
            <a:off x="1808839" y="1992475"/>
            <a:ext cx="3853986" cy="837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solidFill>
                  <a:schemeClr val="accent5"/>
                </a:solidFill>
              </a:rPr>
              <a:t>INTRODUCTION</a:t>
            </a:r>
            <a:endParaRPr dirty="0">
              <a:solidFill>
                <a:schemeClr val="accent5"/>
              </a:solidFill>
            </a:endParaRPr>
          </a:p>
        </p:txBody>
      </p:sp>
      <p:sp>
        <p:nvSpPr>
          <p:cNvPr id="688" name="Google Shape;688;p32"/>
          <p:cNvSpPr txBox="1">
            <a:spLocks noGrp="1"/>
          </p:cNvSpPr>
          <p:nvPr>
            <p:ph type="subTitle" idx="1"/>
          </p:nvPr>
        </p:nvSpPr>
        <p:spPr>
          <a:xfrm>
            <a:off x="1944601" y="2727462"/>
            <a:ext cx="3101400" cy="1048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100" dirty="0">
                <a:solidFill>
                  <a:schemeClr val="accent5"/>
                </a:solidFill>
              </a:rPr>
              <a:t>Understanding Humidity, discussing the problem and the objective of the project</a:t>
            </a:r>
            <a:endParaRPr sz="1100" dirty="0">
              <a:solidFill>
                <a:schemeClr val="accent5"/>
              </a:solidFill>
            </a:endParaRPr>
          </a:p>
        </p:txBody>
      </p:sp>
      <p:sp>
        <p:nvSpPr>
          <p:cNvPr id="689" name="Google Shape;689;p32"/>
          <p:cNvSpPr/>
          <p:nvPr/>
        </p:nvSpPr>
        <p:spPr>
          <a:xfrm>
            <a:off x="5782875" y="1868575"/>
            <a:ext cx="1085100" cy="1085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32"/>
          <p:cNvSpPr txBox="1">
            <a:spLocks noGrp="1"/>
          </p:cNvSpPr>
          <p:nvPr>
            <p:ph type="title" idx="2"/>
          </p:nvPr>
        </p:nvSpPr>
        <p:spPr>
          <a:xfrm>
            <a:off x="5834900" y="2122225"/>
            <a:ext cx="981000" cy="57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dk2"/>
                </a:solidFill>
              </a:rPr>
              <a:t>01</a:t>
            </a:r>
            <a:endParaRPr dirty="0">
              <a:solidFill>
                <a:schemeClr val="dk2"/>
              </a:solidFill>
            </a:endParaRPr>
          </a:p>
        </p:txBody>
      </p:sp>
      <p:sp>
        <p:nvSpPr>
          <p:cNvPr id="691" name="Google Shape;691;p32"/>
          <p:cNvSpPr/>
          <p:nvPr/>
        </p:nvSpPr>
        <p:spPr>
          <a:xfrm>
            <a:off x="1370476" y="3869000"/>
            <a:ext cx="6279992" cy="104326"/>
          </a:xfrm>
          <a:custGeom>
            <a:avLst/>
            <a:gdLst/>
            <a:ahLst/>
            <a:cxnLst/>
            <a:rect l="l" t="t" r="r" b="b"/>
            <a:pathLst>
              <a:path w="143387" h="2382" extrusionOk="0">
                <a:moveTo>
                  <a:pt x="1185" y="0"/>
                </a:moveTo>
                <a:cubicBezTo>
                  <a:pt x="530" y="0"/>
                  <a:pt x="1" y="529"/>
                  <a:pt x="1" y="1184"/>
                </a:cubicBezTo>
                <a:cubicBezTo>
                  <a:pt x="1" y="1840"/>
                  <a:pt x="530" y="2382"/>
                  <a:pt x="1185" y="2382"/>
                </a:cubicBezTo>
                <a:lnTo>
                  <a:pt x="142189" y="2382"/>
                </a:lnTo>
                <a:cubicBezTo>
                  <a:pt x="142844" y="2382"/>
                  <a:pt x="143386" y="1840"/>
                  <a:pt x="143386" y="1184"/>
                </a:cubicBezTo>
                <a:cubicBezTo>
                  <a:pt x="143386" y="529"/>
                  <a:pt x="142844" y="0"/>
                  <a:pt x="142189"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32"/>
          <p:cNvSpPr/>
          <p:nvPr/>
        </p:nvSpPr>
        <p:spPr>
          <a:xfrm>
            <a:off x="1369950" y="3869000"/>
            <a:ext cx="5074478" cy="104326"/>
          </a:xfrm>
          <a:custGeom>
            <a:avLst/>
            <a:gdLst/>
            <a:ahLst/>
            <a:cxnLst/>
            <a:rect l="l" t="t" r="r" b="b"/>
            <a:pathLst>
              <a:path w="87904" h="2382" extrusionOk="0">
                <a:moveTo>
                  <a:pt x="1197" y="0"/>
                </a:moveTo>
                <a:cubicBezTo>
                  <a:pt x="529" y="0"/>
                  <a:pt x="0" y="529"/>
                  <a:pt x="0" y="1184"/>
                </a:cubicBezTo>
                <a:cubicBezTo>
                  <a:pt x="0" y="1840"/>
                  <a:pt x="529" y="2382"/>
                  <a:pt x="1197" y="2382"/>
                </a:cubicBezTo>
                <a:lnTo>
                  <a:pt x="86719" y="2382"/>
                </a:lnTo>
                <a:cubicBezTo>
                  <a:pt x="87375" y="2382"/>
                  <a:pt x="87904" y="1840"/>
                  <a:pt x="87904" y="1184"/>
                </a:cubicBezTo>
                <a:cubicBezTo>
                  <a:pt x="87904" y="529"/>
                  <a:pt x="87375" y="0"/>
                  <a:pt x="86719" y="0"/>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93" name="Google Shape;693;p32"/>
          <p:cNvCxnSpPr>
            <a:stCxn id="689" idx="2"/>
          </p:cNvCxnSpPr>
          <p:nvPr/>
        </p:nvCxnSpPr>
        <p:spPr>
          <a:xfrm>
            <a:off x="6325425" y="2953675"/>
            <a:ext cx="0" cy="978000"/>
          </a:xfrm>
          <a:prstGeom prst="straightConnector1">
            <a:avLst/>
          </a:prstGeom>
          <a:noFill/>
          <a:ln w="19050" cap="flat" cmpd="sng">
            <a:solidFill>
              <a:schemeClr val="accent2"/>
            </a:solidFill>
            <a:prstDash val="solid"/>
            <a:round/>
            <a:headEnd type="none" w="med" len="med"/>
            <a:tailEnd type="none" w="med" len="med"/>
          </a:ln>
        </p:spPr>
      </p:cxnSp>
    </p:spTree>
  </p:cSld>
  <p:clrMapOvr>
    <a:masterClrMapping/>
  </p:clrMapOvr>
  <mc:AlternateContent xmlns:mc="http://schemas.openxmlformats.org/markup-compatibility/2006">
    <mc:Choice xmlns:p14="http://schemas.microsoft.com/office/powerpoint/2010/main" Requires="p14">
      <p:transition>
        <p14:reveal/>
      </p:transition>
    </mc:Choice>
    <mc:Fallback>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Google Shape;465;p26"/>
          <p:cNvSpPr txBox="1">
            <a:spLocks noGrp="1"/>
          </p:cNvSpPr>
          <p:nvPr>
            <p:ph type="body" idx="1"/>
          </p:nvPr>
        </p:nvSpPr>
        <p:spPr>
          <a:xfrm>
            <a:off x="60772" y="192218"/>
            <a:ext cx="7019104" cy="4715958"/>
          </a:xfrm>
          <a:prstGeom prst="rect">
            <a:avLst/>
          </a:prstGeom>
        </p:spPr>
        <p:txBody>
          <a:bodyPr spcFirstLastPara="1" wrap="square" lIns="91425" tIns="91425" rIns="91425" bIns="91425" anchor="t" anchorCtr="0">
            <a:noAutofit/>
          </a:bodyPr>
          <a:lstStyle/>
          <a:p>
            <a:pPr marL="0" lvl="0" indent="0" algn="l" rtl="0">
              <a:lnSpc>
                <a:spcPct val="100000"/>
              </a:lnSpc>
              <a:spcBef>
                <a:spcPts val="1600"/>
              </a:spcBef>
              <a:spcAft>
                <a:spcPts val="0"/>
              </a:spcAft>
              <a:buNone/>
            </a:pPr>
            <a:endParaRPr sz="1400" dirty="0"/>
          </a:p>
          <a:p>
            <a:pPr marL="457200" lvl="0" indent="-304800" algn="l" rtl="0">
              <a:lnSpc>
                <a:spcPct val="100000"/>
              </a:lnSpc>
              <a:spcBef>
                <a:spcPts val="0"/>
              </a:spcBef>
              <a:spcAft>
                <a:spcPts val="0"/>
              </a:spcAft>
              <a:buClr>
                <a:schemeClr val="lt1"/>
              </a:buClr>
              <a:buSzPts val="1200"/>
              <a:buFont typeface="Wingdings" panose="05000000000000000000" pitchFamily="2" charset="2"/>
              <a:buChar char="q"/>
            </a:pPr>
            <a:r>
              <a:rPr lang="en-US" dirty="0"/>
              <a:t>Air Quality security has gotten one of the foremost fundamental exercises for the administration in numerous mechanical and concrete zones in today’s world.</a:t>
            </a:r>
          </a:p>
          <a:p>
            <a:pPr marL="152400" lvl="0" indent="0" algn="l" rtl="0">
              <a:lnSpc>
                <a:spcPct val="100000"/>
              </a:lnSpc>
              <a:spcBef>
                <a:spcPts val="0"/>
              </a:spcBef>
              <a:spcAft>
                <a:spcPts val="0"/>
              </a:spcAft>
              <a:buClr>
                <a:schemeClr val="lt1"/>
              </a:buClr>
              <a:buSzPts val="1200"/>
              <a:buNone/>
            </a:pPr>
            <a:endParaRPr lang="en-US" dirty="0"/>
          </a:p>
          <a:p>
            <a:pPr marL="457200" lvl="0" indent="-304800" algn="l" rtl="0">
              <a:lnSpc>
                <a:spcPct val="100000"/>
              </a:lnSpc>
              <a:spcBef>
                <a:spcPts val="0"/>
              </a:spcBef>
              <a:spcAft>
                <a:spcPts val="0"/>
              </a:spcAft>
              <a:buClr>
                <a:schemeClr val="lt1"/>
              </a:buClr>
              <a:buSzPts val="1200"/>
              <a:buFont typeface="Wingdings" panose="05000000000000000000" pitchFamily="2" charset="2"/>
              <a:buChar char="q"/>
            </a:pPr>
            <a:r>
              <a:rPr lang="en-US" dirty="0"/>
              <a:t>With this expanding pollution on the earth, we also had different executing models that can record data about centralizations of air pollutants (SO2, NO2, etc.). The affidavit of those unsafe gases is noticeable all around; is influencing the </a:t>
            </a:r>
            <a:r>
              <a:rPr lang="en-US" dirty="0">
                <a:solidFill>
                  <a:schemeClr val="accent2"/>
                </a:solidFill>
              </a:rPr>
              <a:t>character of individuals' lives</a:t>
            </a:r>
            <a:r>
              <a:rPr lang="en-US" dirty="0"/>
              <a:t>, particularly in urban territories.</a:t>
            </a:r>
          </a:p>
          <a:p>
            <a:pPr marL="457200" lvl="0" indent="-304800" algn="l" rtl="0">
              <a:lnSpc>
                <a:spcPct val="100000"/>
              </a:lnSpc>
              <a:spcBef>
                <a:spcPts val="0"/>
              </a:spcBef>
              <a:spcAft>
                <a:spcPts val="0"/>
              </a:spcAft>
              <a:buClr>
                <a:schemeClr val="lt1"/>
              </a:buClr>
              <a:buSzPts val="1200"/>
              <a:buFont typeface="Wingdings" panose="05000000000000000000" pitchFamily="2" charset="2"/>
              <a:buChar char="q"/>
            </a:pPr>
            <a:endParaRPr lang="en-US" dirty="0"/>
          </a:p>
          <a:p>
            <a:pPr marL="457200" lvl="0" indent="-304800" algn="l" rtl="0">
              <a:lnSpc>
                <a:spcPct val="100000"/>
              </a:lnSpc>
              <a:spcBef>
                <a:spcPts val="0"/>
              </a:spcBef>
              <a:spcAft>
                <a:spcPts val="0"/>
              </a:spcAft>
              <a:buClr>
                <a:schemeClr val="lt1"/>
              </a:buClr>
              <a:buSzPts val="1200"/>
              <a:buFont typeface="Wingdings" panose="05000000000000000000" pitchFamily="2" charset="2"/>
              <a:buChar char="q"/>
            </a:pPr>
            <a:r>
              <a:rPr lang="en-US" dirty="0"/>
              <a:t>Of late, numerous specialists began to study about this concern and mentioned several measures to manage these conditions with the assistance of the presidency and native people.</a:t>
            </a:r>
          </a:p>
          <a:p>
            <a:pPr marL="457200" lvl="0" indent="-304800" algn="l" rtl="0">
              <a:lnSpc>
                <a:spcPct val="100000"/>
              </a:lnSpc>
              <a:spcBef>
                <a:spcPts val="0"/>
              </a:spcBef>
              <a:spcAft>
                <a:spcPts val="0"/>
              </a:spcAft>
              <a:buClr>
                <a:schemeClr val="lt1"/>
              </a:buClr>
              <a:buSzPts val="1200"/>
              <a:buFont typeface="Wingdings" panose="05000000000000000000" pitchFamily="2" charset="2"/>
              <a:buChar char="q"/>
            </a:pPr>
            <a:endParaRPr lang="en-US" dirty="0"/>
          </a:p>
          <a:p>
            <a:pPr marL="457200" lvl="0" indent="-304800" algn="l" rtl="0">
              <a:lnSpc>
                <a:spcPct val="100000"/>
              </a:lnSpc>
              <a:spcBef>
                <a:spcPts val="0"/>
              </a:spcBef>
              <a:spcAft>
                <a:spcPts val="0"/>
              </a:spcAft>
              <a:buClr>
                <a:schemeClr val="lt1"/>
              </a:buClr>
              <a:buSzPts val="1200"/>
              <a:buFont typeface="Wingdings" panose="05000000000000000000" pitchFamily="2" charset="2"/>
              <a:buChar char="q"/>
            </a:pPr>
            <a:r>
              <a:rPr lang="en-US" dirty="0">
                <a:solidFill>
                  <a:schemeClr val="accent6"/>
                </a:solidFill>
              </a:rPr>
              <a:t>Data Analytics </a:t>
            </a:r>
            <a:r>
              <a:rPr lang="en-US" dirty="0"/>
              <a:t>is a leading approach as it includes natural detecting systems and sensor information accessible. During this paper</a:t>
            </a:r>
            <a:r>
              <a:rPr lang="en-US" dirty="0">
                <a:solidFill>
                  <a:schemeClr val="bg1"/>
                </a:solidFill>
              </a:rPr>
              <a:t>,</a:t>
            </a:r>
            <a:r>
              <a:rPr lang="en-US" dirty="0">
                <a:solidFill>
                  <a:schemeClr val="accent3">
                    <a:lumMod val="50000"/>
                  </a:schemeClr>
                </a:solidFill>
              </a:rPr>
              <a:t> </a:t>
            </a:r>
            <a:r>
              <a:rPr lang="en-US" dirty="0">
                <a:solidFill>
                  <a:schemeClr val="tx2">
                    <a:lumMod val="75000"/>
                  </a:schemeClr>
                </a:solidFill>
              </a:rPr>
              <a:t>Machine Learning </a:t>
            </a:r>
            <a:r>
              <a:rPr lang="en-US" dirty="0"/>
              <a:t>strategies are utilized to predict the ratio with relation to other components present in the earth’s atmosphere.</a:t>
            </a:r>
          </a:p>
          <a:p>
            <a:pPr marL="457200" lvl="0" indent="-304800" algn="l" rtl="0">
              <a:lnSpc>
                <a:spcPct val="100000"/>
              </a:lnSpc>
              <a:spcBef>
                <a:spcPts val="0"/>
              </a:spcBef>
              <a:spcAft>
                <a:spcPts val="0"/>
              </a:spcAft>
              <a:buClr>
                <a:schemeClr val="lt1"/>
              </a:buClr>
              <a:buSzPts val="1200"/>
              <a:buFont typeface="Wingdings" panose="05000000000000000000" pitchFamily="2" charset="2"/>
              <a:buChar char="q"/>
            </a:pPr>
            <a:endParaRPr lang="en-US" dirty="0"/>
          </a:p>
          <a:p>
            <a:pPr marL="457200" lvl="0" indent="-304800" algn="l" rtl="0">
              <a:lnSpc>
                <a:spcPct val="100000"/>
              </a:lnSpc>
              <a:spcBef>
                <a:spcPts val="0"/>
              </a:spcBef>
              <a:spcAft>
                <a:spcPts val="0"/>
              </a:spcAft>
              <a:buClr>
                <a:schemeClr val="lt1"/>
              </a:buClr>
              <a:buSzPts val="1200"/>
              <a:buFont typeface="Wingdings" panose="05000000000000000000" pitchFamily="2" charset="2"/>
              <a:buChar char="q"/>
            </a:pPr>
            <a:r>
              <a:rPr lang="en-US" dirty="0"/>
              <a:t>Mainly </a:t>
            </a:r>
            <a:r>
              <a:rPr lang="en-US" dirty="0">
                <a:solidFill>
                  <a:schemeClr val="accent2"/>
                </a:solidFill>
              </a:rPr>
              <a:t>14 factors </a:t>
            </a:r>
            <a:r>
              <a:rPr lang="en-US" dirty="0"/>
              <a:t>which are present in an Air Quality Dataset and a few other atmospheric components encompass an adverse effect on the ratio. Human skin and mucous layers of the eyes supports different ratio in the numerous atmospheric conditions. Thus, it's very necessary to grasp how various factors will make an effect on the relative humidity.</a:t>
            </a:r>
          </a:p>
          <a:p>
            <a:pPr marL="457200" lvl="0" indent="-304800" algn="l" rtl="0">
              <a:lnSpc>
                <a:spcPct val="100000"/>
              </a:lnSpc>
              <a:spcBef>
                <a:spcPts val="0"/>
              </a:spcBef>
              <a:spcAft>
                <a:spcPts val="0"/>
              </a:spcAft>
              <a:buClr>
                <a:schemeClr val="lt1"/>
              </a:buClr>
              <a:buSzPts val="1200"/>
              <a:buFont typeface="Wingdings" panose="05000000000000000000" pitchFamily="2" charset="2"/>
              <a:buChar char="q"/>
            </a:pPr>
            <a:endParaRPr lang="en-US" dirty="0"/>
          </a:p>
          <a:p>
            <a:pPr marL="457200" lvl="0" indent="-304800" algn="l" rtl="0">
              <a:lnSpc>
                <a:spcPct val="100000"/>
              </a:lnSpc>
              <a:spcBef>
                <a:spcPts val="0"/>
              </a:spcBef>
              <a:spcAft>
                <a:spcPts val="0"/>
              </a:spcAft>
              <a:buClr>
                <a:schemeClr val="lt1"/>
              </a:buClr>
              <a:buSzPts val="1200"/>
              <a:buFont typeface="Maven Pro"/>
              <a:buAutoNum type="arabicPeriod"/>
            </a:pPr>
            <a:endParaRPr lang="en-US" dirty="0"/>
          </a:p>
          <a:p>
            <a:pPr marL="457200" lvl="0" indent="-304800" algn="l" rtl="0">
              <a:lnSpc>
                <a:spcPct val="100000"/>
              </a:lnSpc>
              <a:spcBef>
                <a:spcPts val="0"/>
              </a:spcBef>
              <a:spcAft>
                <a:spcPts val="0"/>
              </a:spcAft>
              <a:buClr>
                <a:schemeClr val="lt1"/>
              </a:buClr>
              <a:buSzPts val="1200"/>
              <a:buFont typeface="Maven Pro"/>
              <a:buAutoNum type="arabicPeriod"/>
            </a:pPr>
            <a:endParaRPr lang="en-US" dirty="0"/>
          </a:p>
        </p:txBody>
      </p:sp>
      <p:graphicFrame>
        <p:nvGraphicFramePr>
          <p:cNvPr id="2" name="Object 1">
            <a:extLst>
              <a:ext uri="{FF2B5EF4-FFF2-40B4-BE49-F238E27FC236}">
                <a16:creationId xmlns:a16="http://schemas.microsoft.com/office/drawing/2014/main" id="{6D1BE910-D60F-69F6-841D-09ABA0D031D7}"/>
              </a:ext>
            </a:extLst>
          </p:cNvPr>
          <p:cNvGraphicFramePr>
            <a:graphicFrameLocks noChangeAspect="1"/>
          </p:cNvGraphicFramePr>
          <p:nvPr>
            <p:extLst>
              <p:ext uri="{D42A27DB-BD31-4B8C-83A1-F6EECF244321}">
                <p14:modId xmlns:p14="http://schemas.microsoft.com/office/powerpoint/2010/main" val="3813037599"/>
              </p:ext>
            </p:extLst>
          </p:nvPr>
        </p:nvGraphicFramePr>
        <p:xfrm>
          <a:off x="7496734" y="1892219"/>
          <a:ext cx="1203513" cy="1359062"/>
        </p:xfrm>
        <a:graphic>
          <a:graphicData uri="http://schemas.openxmlformats.org/presentationml/2006/ole">
            <mc:AlternateContent xmlns:mc="http://schemas.openxmlformats.org/markup-compatibility/2006">
              <mc:Choice xmlns:v="urn:schemas-microsoft-com:vml" Requires="v">
                <p:oleObj name="Bitmap Image" r:id="rId3" imgW="8391600" imgH="9477360" progId="PBrush">
                  <p:embed/>
                </p:oleObj>
              </mc:Choice>
              <mc:Fallback>
                <p:oleObj name="Bitmap Image" r:id="rId3" imgW="8391600" imgH="9477360" progId="PBrush">
                  <p:embed/>
                  <p:pic>
                    <p:nvPicPr>
                      <p:cNvPr id="2" name="Object 1">
                        <a:extLst>
                          <a:ext uri="{FF2B5EF4-FFF2-40B4-BE49-F238E27FC236}">
                            <a16:creationId xmlns:a16="http://schemas.microsoft.com/office/drawing/2014/main" id="{6D1BE910-D60F-69F6-841D-09ABA0D031D7}"/>
                          </a:ext>
                        </a:extLst>
                      </p:cNvPr>
                      <p:cNvPicPr/>
                      <p:nvPr/>
                    </p:nvPicPr>
                    <p:blipFill>
                      <a:blip r:embed="rId4"/>
                      <a:stretch>
                        <a:fillRect/>
                      </a:stretch>
                    </p:blipFill>
                    <p:spPr>
                      <a:xfrm>
                        <a:off x="7496734" y="1892219"/>
                        <a:ext cx="1203513" cy="1359062"/>
                      </a:xfrm>
                      <a:prstGeom prst="rect">
                        <a:avLst/>
                      </a:prstGeom>
                    </p:spPr>
                  </p:pic>
                </p:oleObj>
              </mc:Fallback>
            </mc:AlternateContent>
          </a:graphicData>
        </a:graphic>
      </p:graphicFrame>
    </p:spTree>
  </p:cSld>
  <p:clrMapOvr>
    <a:masterClrMapping/>
  </p:clrMapOvr>
  <mc:AlternateContent xmlns:mc="http://schemas.openxmlformats.org/markup-compatibility/2006">
    <mc:Choice xmlns:p14="http://schemas.microsoft.com/office/powerpoint/2010/main" Requires="p14">
      <p:transition>
        <p14:reveal/>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withEffect">
                                  <p:stCondLst>
                                    <p:cond delay="0"/>
                                  </p:stCondLst>
                                  <p:childTnLst>
                                    <p:set>
                                      <p:cBhvr>
                                        <p:cTn id="6" dur="1" fill="hold">
                                          <p:stCondLst>
                                            <p:cond delay="0"/>
                                          </p:stCondLst>
                                        </p:cTn>
                                        <p:tgtEl>
                                          <p:spTgt spid="465">
                                            <p:txEl>
                                              <p:pRg st="1" end="1"/>
                                            </p:txEl>
                                          </p:spTgt>
                                        </p:tgtEl>
                                        <p:attrNameLst>
                                          <p:attrName>style.visibility</p:attrName>
                                        </p:attrNameLst>
                                      </p:cBhvr>
                                      <p:to>
                                        <p:strVal val="visible"/>
                                      </p:to>
                                    </p:set>
                                    <p:animEffect transition="in" filter="barn(outVertical)">
                                      <p:cBhvr>
                                        <p:cTn id="7" dur="500"/>
                                        <p:tgtEl>
                                          <p:spTgt spid="465">
                                            <p:txEl>
                                              <p:pRg st="1" end="1"/>
                                            </p:txEl>
                                          </p:spTgt>
                                        </p:tgtEl>
                                      </p:cBhvr>
                                    </p:animEffect>
                                  </p:childTnLst>
                                </p:cTn>
                              </p:par>
                              <p:par>
                                <p:cTn id="8" presetID="16" presetClass="entr" presetSubtype="37" fill="hold" grpId="0" nodeType="withEffect">
                                  <p:stCondLst>
                                    <p:cond delay="0"/>
                                  </p:stCondLst>
                                  <p:childTnLst>
                                    <p:set>
                                      <p:cBhvr>
                                        <p:cTn id="9" dur="1" fill="hold">
                                          <p:stCondLst>
                                            <p:cond delay="0"/>
                                          </p:stCondLst>
                                        </p:cTn>
                                        <p:tgtEl>
                                          <p:spTgt spid="465">
                                            <p:txEl>
                                              <p:pRg st="3" end="3"/>
                                            </p:txEl>
                                          </p:spTgt>
                                        </p:tgtEl>
                                        <p:attrNameLst>
                                          <p:attrName>style.visibility</p:attrName>
                                        </p:attrNameLst>
                                      </p:cBhvr>
                                      <p:to>
                                        <p:strVal val="visible"/>
                                      </p:to>
                                    </p:set>
                                    <p:animEffect transition="in" filter="barn(outVertical)">
                                      <p:cBhvr>
                                        <p:cTn id="10" dur="500"/>
                                        <p:tgtEl>
                                          <p:spTgt spid="465">
                                            <p:txEl>
                                              <p:pRg st="3" end="3"/>
                                            </p:txEl>
                                          </p:spTgt>
                                        </p:tgtEl>
                                      </p:cBhvr>
                                    </p:animEffect>
                                  </p:childTnLst>
                                </p:cTn>
                              </p:par>
                              <p:par>
                                <p:cTn id="11" presetID="16" presetClass="entr" presetSubtype="37" fill="hold" grpId="0" nodeType="withEffect">
                                  <p:stCondLst>
                                    <p:cond delay="0"/>
                                  </p:stCondLst>
                                  <p:childTnLst>
                                    <p:set>
                                      <p:cBhvr>
                                        <p:cTn id="12" dur="1" fill="hold">
                                          <p:stCondLst>
                                            <p:cond delay="0"/>
                                          </p:stCondLst>
                                        </p:cTn>
                                        <p:tgtEl>
                                          <p:spTgt spid="465">
                                            <p:txEl>
                                              <p:pRg st="5" end="5"/>
                                            </p:txEl>
                                          </p:spTgt>
                                        </p:tgtEl>
                                        <p:attrNameLst>
                                          <p:attrName>style.visibility</p:attrName>
                                        </p:attrNameLst>
                                      </p:cBhvr>
                                      <p:to>
                                        <p:strVal val="visible"/>
                                      </p:to>
                                    </p:set>
                                    <p:animEffect transition="in" filter="barn(outVertical)">
                                      <p:cBhvr>
                                        <p:cTn id="13" dur="500"/>
                                        <p:tgtEl>
                                          <p:spTgt spid="465">
                                            <p:txEl>
                                              <p:pRg st="5" end="5"/>
                                            </p:txEl>
                                          </p:spTgt>
                                        </p:tgtEl>
                                      </p:cBhvr>
                                    </p:animEffect>
                                  </p:childTnLst>
                                </p:cTn>
                              </p:par>
                              <p:par>
                                <p:cTn id="14" presetID="16" presetClass="entr" presetSubtype="37" fill="hold" grpId="0" nodeType="withEffect">
                                  <p:stCondLst>
                                    <p:cond delay="0"/>
                                  </p:stCondLst>
                                  <p:childTnLst>
                                    <p:set>
                                      <p:cBhvr>
                                        <p:cTn id="15" dur="1" fill="hold">
                                          <p:stCondLst>
                                            <p:cond delay="0"/>
                                          </p:stCondLst>
                                        </p:cTn>
                                        <p:tgtEl>
                                          <p:spTgt spid="465">
                                            <p:txEl>
                                              <p:pRg st="7" end="7"/>
                                            </p:txEl>
                                          </p:spTgt>
                                        </p:tgtEl>
                                        <p:attrNameLst>
                                          <p:attrName>style.visibility</p:attrName>
                                        </p:attrNameLst>
                                      </p:cBhvr>
                                      <p:to>
                                        <p:strVal val="visible"/>
                                      </p:to>
                                    </p:set>
                                    <p:animEffect transition="in" filter="barn(outVertical)">
                                      <p:cBhvr>
                                        <p:cTn id="16" dur="500"/>
                                        <p:tgtEl>
                                          <p:spTgt spid="465">
                                            <p:txEl>
                                              <p:pRg st="7" end="7"/>
                                            </p:txEl>
                                          </p:spTgt>
                                        </p:tgtEl>
                                      </p:cBhvr>
                                    </p:animEffect>
                                  </p:childTnLst>
                                </p:cTn>
                              </p:par>
                              <p:par>
                                <p:cTn id="17" presetID="16" presetClass="entr" presetSubtype="37" fill="hold" grpId="0" nodeType="withEffect">
                                  <p:stCondLst>
                                    <p:cond delay="0"/>
                                  </p:stCondLst>
                                  <p:childTnLst>
                                    <p:set>
                                      <p:cBhvr>
                                        <p:cTn id="18" dur="1" fill="hold">
                                          <p:stCondLst>
                                            <p:cond delay="0"/>
                                          </p:stCondLst>
                                        </p:cTn>
                                        <p:tgtEl>
                                          <p:spTgt spid="465">
                                            <p:txEl>
                                              <p:pRg st="9" end="9"/>
                                            </p:txEl>
                                          </p:spTgt>
                                        </p:tgtEl>
                                        <p:attrNameLst>
                                          <p:attrName>style.visibility</p:attrName>
                                        </p:attrNameLst>
                                      </p:cBhvr>
                                      <p:to>
                                        <p:strVal val="visible"/>
                                      </p:to>
                                    </p:set>
                                    <p:animEffect transition="in" filter="barn(outVertical)">
                                      <p:cBhvr>
                                        <p:cTn id="19" dur="500"/>
                                        <p:tgtEl>
                                          <p:spTgt spid="465">
                                            <p:txEl>
                                              <p:pRg st="9" end="9"/>
                                            </p:txEl>
                                          </p:spTgt>
                                        </p:tgtEl>
                                      </p:cBhvr>
                                    </p:animEffect>
                                  </p:childTnLst>
                                </p:cTn>
                              </p:par>
                              <p:par>
                                <p:cTn id="20" presetID="6" presetClass="entr" presetSubtype="32" fill="hold" nodeType="with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circle(out)">
                                      <p:cBhvr>
                                        <p:cTn id="2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5"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70"/>
        <p:cNvGrpSpPr/>
        <p:nvPr/>
      </p:nvGrpSpPr>
      <p:grpSpPr>
        <a:xfrm>
          <a:off x="0" y="0"/>
          <a:ext cx="0" cy="0"/>
          <a:chOff x="0" y="0"/>
          <a:chExt cx="0" cy="0"/>
        </a:xfrm>
      </p:grpSpPr>
      <p:sp>
        <p:nvSpPr>
          <p:cNvPr id="571" name="Google Shape;571;p29"/>
          <p:cNvSpPr txBox="1">
            <a:spLocks noGrp="1"/>
          </p:cNvSpPr>
          <p:nvPr>
            <p:ph type="ctrTitle" idx="4"/>
          </p:nvPr>
        </p:nvSpPr>
        <p:spPr>
          <a:xfrm>
            <a:off x="618825" y="411675"/>
            <a:ext cx="61536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UNDERSTANDING THE PROBLEM</a:t>
            </a:r>
            <a:endParaRPr/>
          </a:p>
        </p:txBody>
      </p:sp>
      <p:sp>
        <p:nvSpPr>
          <p:cNvPr id="572" name="Google Shape;572;p29"/>
          <p:cNvSpPr txBox="1">
            <a:spLocks noGrp="1"/>
          </p:cNvSpPr>
          <p:nvPr>
            <p:ph type="ctrTitle"/>
          </p:nvPr>
        </p:nvSpPr>
        <p:spPr>
          <a:xfrm>
            <a:off x="956321" y="1042594"/>
            <a:ext cx="1374819" cy="442331"/>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solidFill>
                  <a:schemeClr val="bg2">
                    <a:lumMod val="50000"/>
                    <a:lumOff val="50000"/>
                  </a:schemeClr>
                </a:solidFill>
              </a:rPr>
              <a:t>HUMIDITY</a:t>
            </a:r>
            <a:endParaRPr dirty="0">
              <a:solidFill>
                <a:schemeClr val="bg2">
                  <a:lumMod val="50000"/>
                  <a:lumOff val="50000"/>
                </a:schemeClr>
              </a:solidFill>
            </a:endParaRPr>
          </a:p>
        </p:txBody>
      </p:sp>
      <p:sp>
        <p:nvSpPr>
          <p:cNvPr id="573" name="Google Shape;573;p29"/>
          <p:cNvSpPr txBox="1">
            <a:spLocks noGrp="1"/>
          </p:cNvSpPr>
          <p:nvPr>
            <p:ph type="subTitle" idx="1"/>
          </p:nvPr>
        </p:nvSpPr>
        <p:spPr>
          <a:xfrm>
            <a:off x="811476" y="1310461"/>
            <a:ext cx="2713360" cy="294235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200" dirty="0"/>
              <a:t>Humans are very sensitive to humidity, as the skin relies on the air to get rid of moisture. The process of sweating is your body's attempt to keep cool and maintain its current temperature.</a:t>
            </a:r>
          </a:p>
          <a:p>
            <a:pPr marL="0" lvl="0" indent="0" algn="l" rtl="0">
              <a:spcBef>
                <a:spcPts val="0"/>
              </a:spcBef>
              <a:spcAft>
                <a:spcPts val="0"/>
              </a:spcAft>
              <a:buNone/>
            </a:pPr>
            <a:endParaRPr lang="en-US" sz="1200" dirty="0"/>
          </a:p>
          <a:p>
            <a:pPr marL="0" lvl="0" indent="0" algn="l" rtl="0">
              <a:spcBef>
                <a:spcPts val="0"/>
              </a:spcBef>
              <a:spcAft>
                <a:spcPts val="0"/>
              </a:spcAft>
              <a:buNone/>
            </a:pPr>
            <a:r>
              <a:rPr lang="en-US" sz="1100" dirty="0"/>
              <a:t>If the air is at 100-percent relative humidity, sweat will not evaporate into the air. As a result, we feel much hotter than the actual temperature when the relative humidity is high. If the relative humidity is low, we can feel much cooler than the actual temperature because our sweat evaporates easily, cooling us off. </a:t>
            </a:r>
            <a:endParaRPr sz="1200" dirty="0"/>
          </a:p>
        </p:txBody>
      </p:sp>
      <p:sp>
        <p:nvSpPr>
          <p:cNvPr id="574" name="Google Shape;574;p29"/>
          <p:cNvSpPr txBox="1">
            <a:spLocks noGrp="1"/>
          </p:cNvSpPr>
          <p:nvPr>
            <p:ph type="ctrTitle" idx="2"/>
          </p:nvPr>
        </p:nvSpPr>
        <p:spPr>
          <a:xfrm>
            <a:off x="5535522" y="801271"/>
            <a:ext cx="1556325" cy="577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solidFill>
                  <a:schemeClr val="accent4">
                    <a:lumMod val="60000"/>
                    <a:lumOff val="40000"/>
                  </a:schemeClr>
                </a:solidFill>
              </a:rPr>
              <a:t>OBJECTIVE</a:t>
            </a:r>
            <a:endParaRPr dirty="0">
              <a:solidFill>
                <a:schemeClr val="accent4">
                  <a:lumMod val="60000"/>
                  <a:lumOff val="40000"/>
                </a:schemeClr>
              </a:solidFill>
            </a:endParaRPr>
          </a:p>
        </p:txBody>
      </p:sp>
      <p:sp>
        <p:nvSpPr>
          <p:cNvPr id="575" name="Google Shape;575;p29"/>
          <p:cNvSpPr txBox="1">
            <a:spLocks noGrp="1"/>
          </p:cNvSpPr>
          <p:nvPr>
            <p:ph type="subTitle" idx="3"/>
          </p:nvPr>
        </p:nvSpPr>
        <p:spPr>
          <a:xfrm>
            <a:off x="5430139" y="1250026"/>
            <a:ext cx="2737500" cy="111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solidFill>
                  <a:srgbClr val="FA92AC"/>
                </a:solidFill>
              </a:rPr>
              <a:t>To predict the relative humidity at a given point of time using all the attributes affecting relative humidity.</a:t>
            </a:r>
            <a:endParaRPr dirty="0">
              <a:solidFill>
                <a:srgbClr val="FA92AC"/>
              </a:solidFill>
            </a:endParaRPr>
          </a:p>
        </p:txBody>
      </p:sp>
      <p:cxnSp>
        <p:nvCxnSpPr>
          <p:cNvPr id="592" name="Google Shape;592;p29"/>
          <p:cNvCxnSpPr>
            <a:cxnSpLocks/>
            <a:stCxn id="572" idx="1"/>
          </p:cNvCxnSpPr>
          <p:nvPr/>
        </p:nvCxnSpPr>
        <p:spPr>
          <a:xfrm rot="10800000" flipV="1">
            <a:off x="779869" y="1263759"/>
            <a:ext cx="176453" cy="3312329"/>
          </a:xfrm>
          <a:prstGeom prst="bentConnector2">
            <a:avLst/>
          </a:prstGeom>
          <a:noFill/>
          <a:ln w="9525" cap="flat" cmpd="sng">
            <a:solidFill>
              <a:schemeClr val="accent2"/>
            </a:solidFill>
            <a:prstDash val="solid"/>
            <a:round/>
            <a:headEnd type="none" w="med" len="med"/>
            <a:tailEnd type="none" w="med" len="med"/>
          </a:ln>
        </p:spPr>
      </p:cxnSp>
      <p:cxnSp>
        <p:nvCxnSpPr>
          <p:cNvPr id="593" name="Google Shape;593;p29"/>
          <p:cNvCxnSpPr>
            <a:cxnSpLocks/>
            <a:stCxn id="574" idx="3"/>
          </p:cNvCxnSpPr>
          <p:nvPr/>
        </p:nvCxnSpPr>
        <p:spPr>
          <a:xfrm>
            <a:off x="7091847" y="1090171"/>
            <a:ext cx="1146353" cy="3530898"/>
          </a:xfrm>
          <a:prstGeom prst="bentConnector2">
            <a:avLst/>
          </a:prstGeom>
          <a:noFill/>
          <a:ln w="9525" cap="flat" cmpd="sng">
            <a:solidFill>
              <a:srgbClr val="FA92AC"/>
            </a:solidFill>
            <a:prstDash val="solid"/>
            <a:round/>
            <a:headEnd type="none" w="med" len="med"/>
            <a:tailEnd type="none" w="med" len="med"/>
          </a:ln>
        </p:spPr>
      </p:cxnSp>
      <p:sp>
        <p:nvSpPr>
          <p:cNvPr id="594" name="Google Shape;594;p29"/>
          <p:cNvSpPr/>
          <p:nvPr/>
        </p:nvSpPr>
        <p:spPr>
          <a:xfrm>
            <a:off x="2119407" y="2511151"/>
            <a:ext cx="121172" cy="121198"/>
          </a:xfrm>
          <a:custGeom>
            <a:avLst/>
            <a:gdLst/>
            <a:ahLst/>
            <a:cxnLst/>
            <a:rect l="l" t="t" r="r" b="b"/>
            <a:pathLst>
              <a:path w="4624" h="4625" extrusionOk="0">
                <a:moveTo>
                  <a:pt x="0" y="1"/>
                </a:moveTo>
                <a:lnTo>
                  <a:pt x="0" y="4624"/>
                </a:lnTo>
                <a:lnTo>
                  <a:pt x="4624" y="4624"/>
                </a:lnTo>
                <a:lnTo>
                  <a:pt x="462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9" name="Straight Connector 8">
            <a:extLst>
              <a:ext uri="{FF2B5EF4-FFF2-40B4-BE49-F238E27FC236}">
                <a16:creationId xmlns:a16="http://schemas.microsoft.com/office/drawing/2014/main" id="{E9469A43-1599-8C17-DED6-E82DD242883B}"/>
              </a:ext>
            </a:extLst>
          </p:cNvPr>
          <p:cNvCxnSpPr/>
          <p:nvPr/>
        </p:nvCxnSpPr>
        <p:spPr>
          <a:xfrm flipH="1">
            <a:off x="6454543" y="4626445"/>
            <a:ext cx="222975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EF0B119-D7C3-A57D-68E7-952CFF7C1EF2}"/>
              </a:ext>
            </a:extLst>
          </p:cNvPr>
          <p:cNvCxnSpPr/>
          <p:nvPr/>
        </p:nvCxnSpPr>
        <p:spPr>
          <a:xfrm>
            <a:off x="772516" y="4576089"/>
            <a:ext cx="2093810" cy="0"/>
          </a:xfrm>
          <a:prstGeom prst="line">
            <a:avLst/>
          </a:prstGeom>
          <a:ln>
            <a:solidFill>
              <a:srgbClr val="00CFCC"/>
            </a:solidFill>
          </a:ln>
        </p:spPr>
        <p:style>
          <a:lnRef idx="1">
            <a:schemeClr val="accent1"/>
          </a:lnRef>
          <a:fillRef idx="0">
            <a:schemeClr val="accent1"/>
          </a:fillRef>
          <a:effectRef idx="0">
            <a:schemeClr val="accent1"/>
          </a:effectRef>
          <a:fontRef idx="minor">
            <a:schemeClr val="tx1"/>
          </a:fontRef>
        </p:style>
      </p:cxnSp>
      <p:pic>
        <p:nvPicPr>
          <p:cNvPr id="15" name="Picture 14">
            <a:extLst>
              <a:ext uri="{FF2B5EF4-FFF2-40B4-BE49-F238E27FC236}">
                <a16:creationId xmlns:a16="http://schemas.microsoft.com/office/drawing/2014/main" id="{FA3BAE63-F7D2-7F0E-DBB5-3835B8D0491C}"/>
              </a:ext>
            </a:extLst>
          </p:cNvPr>
          <p:cNvPicPr>
            <a:picLocks noChangeAspect="1"/>
          </p:cNvPicPr>
          <p:nvPr/>
        </p:nvPicPr>
        <p:blipFill>
          <a:blip r:embed="rId3"/>
          <a:stretch>
            <a:fillRect/>
          </a:stretch>
        </p:blipFill>
        <p:spPr>
          <a:xfrm>
            <a:off x="3935620" y="2362426"/>
            <a:ext cx="796902" cy="796902"/>
          </a:xfrm>
          <a:prstGeom prst="rect">
            <a:avLst/>
          </a:prstGeom>
        </p:spPr>
      </p:pic>
      <p:pic>
        <p:nvPicPr>
          <p:cNvPr id="21" name="Picture 20">
            <a:extLst>
              <a:ext uri="{FF2B5EF4-FFF2-40B4-BE49-F238E27FC236}">
                <a16:creationId xmlns:a16="http://schemas.microsoft.com/office/drawing/2014/main" id="{BF0F6C8D-E846-FCA8-E5CF-C0A7D2F2D125}"/>
              </a:ext>
            </a:extLst>
          </p:cNvPr>
          <p:cNvPicPr>
            <a:picLocks noChangeAspect="1"/>
          </p:cNvPicPr>
          <p:nvPr/>
        </p:nvPicPr>
        <p:blipFill>
          <a:blip r:embed="rId4"/>
          <a:stretch>
            <a:fillRect/>
          </a:stretch>
        </p:blipFill>
        <p:spPr>
          <a:xfrm>
            <a:off x="5402530" y="2408575"/>
            <a:ext cx="554922" cy="554922"/>
          </a:xfrm>
          <a:prstGeom prst="rect">
            <a:avLst/>
          </a:prstGeom>
        </p:spPr>
      </p:pic>
      <p:pic>
        <p:nvPicPr>
          <p:cNvPr id="23" name="Picture 22">
            <a:extLst>
              <a:ext uri="{FF2B5EF4-FFF2-40B4-BE49-F238E27FC236}">
                <a16:creationId xmlns:a16="http://schemas.microsoft.com/office/drawing/2014/main" id="{3943D046-A29B-F4E6-5307-F332C28BE58B}"/>
              </a:ext>
            </a:extLst>
          </p:cNvPr>
          <p:cNvPicPr>
            <a:picLocks noChangeAspect="1"/>
          </p:cNvPicPr>
          <p:nvPr/>
        </p:nvPicPr>
        <p:blipFill>
          <a:blip r:embed="rId5"/>
          <a:stretch>
            <a:fillRect/>
          </a:stretch>
        </p:blipFill>
        <p:spPr>
          <a:xfrm>
            <a:off x="4750155" y="2529773"/>
            <a:ext cx="558018" cy="472707"/>
          </a:xfrm>
          <a:prstGeom prst="rect">
            <a:avLst/>
          </a:prstGeom>
        </p:spPr>
      </p:pic>
      <p:sp>
        <p:nvSpPr>
          <p:cNvPr id="24" name="TextBox 23">
            <a:extLst>
              <a:ext uri="{FF2B5EF4-FFF2-40B4-BE49-F238E27FC236}">
                <a16:creationId xmlns:a16="http://schemas.microsoft.com/office/drawing/2014/main" id="{2A46444A-F693-C76E-1202-6028C6B97CC8}"/>
              </a:ext>
            </a:extLst>
          </p:cNvPr>
          <p:cNvSpPr txBox="1"/>
          <p:nvPr/>
        </p:nvSpPr>
        <p:spPr>
          <a:xfrm>
            <a:off x="4020845" y="3084850"/>
            <a:ext cx="1160585" cy="738664"/>
          </a:xfrm>
          <a:prstGeom prst="rect">
            <a:avLst/>
          </a:prstGeom>
          <a:noFill/>
        </p:spPr>
        <p:txBody>
          <a:bodyPr wrap="square" rtlCol="0">
            <a:spAutoFit/>
          </a:bodyPr>
          <a:lstStyle/>
          <a:p>
            <a:pPr algn="l"/>
            <a:r>
              <a:rPr lang="en-US" dirty="0">
                <a:solidFill>
                  <a:schemeClr val="accent4">
                    <a:lumMod val="60000"/>
                    <a:lumOff val="40000"/>
                  </a:schemeClr>
                </a:solidFill>
                <a:latin typeface="Maven Pro" panose="020B0604020202020204" charset="0"/>
              </a:rPr>
              <a:t>24 </a:t>
            </a:r>
            <a:r>
              <a:rPr lang="en-IN" b="0" i="0" dirty="0">
                <a:solidFill>
                  <a:schemeClr val="accent4">
                    <a:lumMod val="60000"/>
                    <a:lumOff val="40000"/>
                  </a:schemeClr>
                </a:solidFill>
                <a:effectLst/>
                <a:latin typeface="Maven Pro" panose="020B0604020202020204" charset="0"/>
              </a:rPr>
              <a:t>°C</a:t>
            </a:r>
          </a:p>
          <a:p>
            <a:br>
              <a:rPr lang="en-IN" b="0" i="0" dirty="0">
                <a:solidFill>
                  <a:srgbClr val="BDC1C6"/>
                </a:solidFill>
                <a:effectLst/>
                <a:latin typeface="arial" panose="020B0604020202020204" pitchFamily="34" charset="0"/>
              </a:rPr>
            </a:br>
            <a:endParaRPr lang="en-IN" dirty="0"/>
          </a:p>
        </p:txBody>
      </p:sp>
      <p:sp>
        <p:nvSpPr>
          <p:cNvPr id="25" name="TextBox 24">
            <a:extLst>
              <a:ext uri="{FF2B5EF4-FFF2-40B4-BE49-F238E27FC236}">
                <a16:creationId xmlns:a16="http://schemas.microsoft.com/office/drawing/2014/main" id="{CEA1B634-1056-10D3-CF7B-10AD5DD036B7}"/>
              </a:ext>
            </a:extLst>
          </p:cNvPr>
          <p:cNvSpPr txBox="1"/>
          <p:nvPr/>
        </p:nvSpPr>
        <p:spPr>
          <a:xfrm>
            <a:off x="5488237" y="3084850"/>
            <a:ext cx="887732" cy="523220"/>
          </a:xfrm>
          <a:prstGeom prst="rect">
            <a:avLst/>
          </a:prstGeom>
          <a:noFill/>
        </p:spPr>
        <p:txBody>
          <a:bodyPr wrap="square" rtlCol="0">
            <a:spAutoFit/>
          </a:bodyPr>
          <a:lstStyle/>
          <a:p>
            <a:r>
              <a:rPr lang="en-US" b="0" i="0" dirty="0">
                <a:solidFill>
                  <a:schemeClr val="accent4">
                    <a:lumMod val="60000"/>
                    <a:lumOff val="40000"/>
                  </a:schemeClr>
                </a:solidFill>
                <a:effectLst/>
                <a:latin typeface="Maven Pro" panose="020B0604020202020204" charset="0"/>
              </a:rPr>
              <a:t>0 % </a:t>
            </a:r>
            <a:endParaRPr lang="en-IN" b="0" i="0" dirty="0">
              <a:solidFill>
                <a:schemeClr val="accent4">
                  <a:lumMod val="60000"/>
                  <a:lumOff val="40000"/>
                </a:schemeClr>
              </a:solidFill>
              <a:effectLst/>
              <a:latin typeface="Maven Pro" panose="020B0604020202020204" charset="0"/>
            </a:endParaRPr>
          </a:p>
          <a:p>
            <a:endParaRPr lang="en-IN" dirty="0"/>
          </a:p>
        </p:txBody>
      </p:sp>
      <p:sp>
        <p:nvSpPr>
          <p:cNvPr id="26" name="TextBox 25">
            <a:extLst>
              <a:ext uri="{FF2B5EF4-FFF2-40B4-BE49-F238E27FC236}">
                <a16:creationId xmlns:a16="http://schemas.microsoft.com/office/drawing/2014/main" id="{58BB3C5F-D08E-2607-93AF-1045074185CF}"/>
              </a:ext>
            </a:extLst>
          </p:cNvPr>
          <p:cNvSpPr txBox="1"/>
          <p:nvPr/>
        </p:nvSpPr>
        <p:spPr>
          <a:xfrm>
            <a:off x="6333948" y="2416260"/>
            <a:ext cx="1372580" cy="1631216"/>
          </a:xfrm>
          <a:prstGeom prst="rect">
            <a:avLst/>
          </a:prstGeom>
          <a:noFill/>
        </p:spPr>
        <p:txBody>
          <a:bodyPr wrap="square" rtlCol="0">
            <a:spAutoFit/>
          </a:bodyPr>
          <a:lstStyle/>
          <a:p>
            <a:pPr algn="l"/>
            <a:r>
              <a:rPr lang="en-US" sz="2000" dirty="0">
                <a:solidFill>
                  <a:schemeClr val="accent4">
                    <a:lumMod val="60000"/>
                    <a:lumOff val="40000"/>
                  </a:schemeClr>
                </a:solidFill>
                <a:latin typeface="STXingkai" panose="02010800040101010101" pitchFamily="2" charset="-122"/>
                <a:ea typeface="STXingkai" panose="02010800040101010101" pitchFamily="2" charset="-122"/>
              </a:rPr>
              <a:t>feels</a:t>
            </a:r>
            <a:r>
              <a:rPr lang="en-US" sz="2000" dirty="0">
                <a:solidFill>
                  <a:schemeClr val="accent4">
                    <a:lumMod val="60000"/>
                    <a:lumOff val="40000"/>
                  </a:schemeClr>
                </a:solidFill>
              </a:rPr>
              <a:t> </a:t>
            </a:r>
            <a:r>
              <a:rPr lang="en-US" sz="2000" dirty="0">
                <a:solidFill>
                  <a:schemeClr val="accent4">
                    <a:lumMod val="60000"/>
                    <a:lumOff val="40000"/>
                  </a:schemeClr>
                </a:solidFill>
                <a:latin typeface="STXingkai" panose="02010800040101010101" pitchFamily="2" charset="-122"/>
                <a:ea typeface="STXingkai" panose="02010800040101010101" pitchFamily="2" charset="-122"/>
              </a:rPr>
              <a:t>like    </a:t>
            </a:r>
            <a:r>
              <a:rPr lang="en-US" sz="2000" dirty="0">
                <a:solidFill>
                  <a:schemeClr val="accent4">
                    <a:lumMod val="60000"/>
                    <a:lumOff val="40000"/>
                  </a:schemeClr>
                </a:solidFill>
                <a:latin typeface="Maven Pro" panose="020B0604020202020204" charset="0"/>
              </a:rPr>
              <a:t>21 </a:t>
            </a:r>
            <a:r>
              <a:rPr lang="en-IN" sz="2000" b="0" i="0" dirty="0">
                <a:solidFill>
                  <a:schemeClr val="accent4">
                    <a:lumMod val="60000"/>
                    <a:lumOff val="40000"/>
                  </a:schemeClr>
                </a:solidFill>
                <a:effectLst/>
                <a:latin typeface="Maven Pro" panose="020B0604020202020204" charset="0"/>
              </a:rPr>
              <a:t>°C</a:t>
            </a:r>
          </a:p>
          <a:p>
            <a:br>
              <a:rPr lang="en-IN" sz="2000" b="0" i="0" dirty="0">
                <a:solidFill>
                  <a:srgbClr val="BDC1C6"/>
                </a:solidFill>
                <a:effectLst/>
                <a:latin typeface="arial" panose="020B0604020202020204" pitchFamily="34" charset="0"/>
              </a:rPr>
            </a:br>
            <a:endParaRPr lang="en-IN" sz="2000" dirty="0"/>
          </a:p>
          <a:p>
            <a:endParaRPr lang="en-IN" sz="2000" dirty="0">
              <a:solidFill>
                <a:schemeClr val="accent4">
                  <a:lumMod val="60000"/>
                  <a:lumOff val="40000"/>
                </a:schemeClr>
              </a:solidFill>
              <a:latin typeface="STXingkai" panose="02010800040101010101" pitchFamily="2" charset="-122"/>
              <a:ea typeface="STXingkai" panose="02010800040101010101" pitchFamily="2" charset="-122"/>
            </a:endParaRPr>
          </a:p>
        </p:txBody>
      </p:sp>
      <p:pic>
        <p:nvPicPr>
          <p:cNvPr id="52" name="Picture 51">
            <a:extLst>
              <a:ext uri="{FF2B5EF4-FFF2-40B4-BE49-F238E27FC236}">
                <a16:creationId xmlns:a16="http://schemas.microsoft.com/office/drawing/2014/main" id="{8FB56A19-17D2-5770-B36B-B2B3FCE851EA}"/>
              </a:ext>
            </a:extLst>
          </p:cNvPr>
          <p:cNvPicPr>
            <a:picLocks noChangeAspect="1"/>
          </p:cNvPicPr>
          <p:nvPr/>
        </p:nvPicPr>
        <p:blipFill>
          <a:blip r:embed="rId3"/>
          <a:stretch>
            <a:fillRect/>
          </a:stretch>
        </p:blipFill>
        <p:spPr>
          <a:xfrm>
            <a:off x="3953253" y="3386235"/>
            <a:ext cx="796902" cy="796902"/>
          </a:xfrm>
          <a:prstGeom prst="rect">
            <a:avLst/>
          </a:prstGeom>
        </p:spPr>
      </p:pic>
      <p:pic>
        <p:nvPicPr>
          <p:cNvPr id="53" name="Picture 52">
            <a:extLst>
              <a:ext uri="{FF2B5EF4-FFF2-40B4-BE49-F238E27FC236}">
                <a16:creationId xmlns:a16="http://schemas.microsoft.com/office/drawing/2014/main" id="{5C26B197-F3AC-E632-4599-EAD3602AA22C}"/>
              </a:ext>
            </a:extLst>
          </p:cNvPr>
          <p:cNvPicPr>
            <a:picLocks noChangeAspect="1"/>
          </p:cNvPicPr>
          <p:nvPr/>
        </p:nvPicPr>
        <p:blipFill>
          <a:blip r:embed="rId4"/>
          <a:stretch>
            <a:fillRect/>
          </a:stretch>
        </p:blipFill>
        <p:spPr>
          <a:xfrm>
            <a:off x="5420163" y="3432384"/>
            <a:ext cx="554922" cy="554922"/>
          </a:xfrm>
          <a:prstGeom prst="rect">
            <a:avLst/>
          </a:prstGeom>
        </p:spPr>
      </p:pic>
      <p:pic>
        <p:nvPicPr>
          <p:cNvPr id="54" name="Picture 53">
            <a:extLst>
              <a:ext uri="{FF2B5EF4-FFF2-40B4-BE49-F238E27FC236}">
                <a16:creationId xmlns:a16="http://schemas.microsoft.com/office/drawing/2014/main" id="{CBBAEC8E-660C-A02A-189D-BF3BA1B8D829}"/>
              </a:ext>
            </a:extLst>
          </p:cNvPr>
          <p:cNvPicPr>
            <a:picLocks noChangeAspect="1"/>
          </p:cNvPicPr>
          <p:nvPr/>
        </p:nvPicPr>
        <p:blipFill>
          <a:blip r:embed="rId5"/>
          <a:stretch>
            <a:fillRect/>
          </a:stretch>
        </p:blipFill>
        <p:spPr>
          <a:xfrm>
            <a:off x="4767788" y="3553582"/>
            <a:ext cx="558018" cy="472707"/>
          </a:xfrm>
          <a:prstGeom prst="rect">
            <a:avLst/>
          </a:prstGeom>
        </p:spPr>
      </p:pic>
      <p:sp>
        <p:nvSpPr>
          <p:cNvPr id="55" name="TextBox 54">
            <a:extLst>
              <a:ext uri="{FF2B5EF4-FFF2-40B4-BE49-F238E27FC236}">
                <a16:creationId xmlns:a16="http://schemas.microsoft.com/office/drawing/2014/main" id="{45A984AB-373D-C809-E35C-9DDBD643446A}"/>
              </a:ext>
            </a:extLst>
          </p:cNvPr>
          <p:cNvSpPr txBox="1"/>
          <p:nvPr/>
        </p:nvSpPr>
        <p:spPr>
          <a:xfrm>
            <a:off x="4038478" y="4108659"/>
            <a:ext cx="1160585" cy="738664"/>
          </a:xfrm>
          <a:prstGeom prst="rect">
            <a:avLst/>
          </a:prstGeom>
          <a:noFill/>
        </p:spPr>
        <p:txBody>
          <a:bodyPr wrap="square" rtlCol="0">
            <a:spAutoFit/>
          </a:bodyPr>
          <a:lstStyle/>
          <a:p>
            <a:pPr algn="l"/>
            <a:r>
              <a:rPr lang="en-US" dirty="0">
                <a:solidFill>
                  <a:schemeClr val="accent4">
                    <a:lumMod val="60000"/>
                    <a:lumOff val="40000"/>
                  </a:schemeClr>
                </a:solidFill>
                <a:latin typeface="Maven Pro" panose="020B0604020202020204" charset="0"/>
              </a:rPr>
              <a:t>24 </a:t>
            </a:r>
            <a:r>
              <a:rPr lang="en-IN" b="0" i="0" dirty="0">
                <a:solidFill>
                  <a:schemeClr val="accent4">
                    <a:lumMod val="60000"/>
                    <a:lumOff val="40000"/>
                  </a:schemeClr>
                </a:solidFill>
                <a:effectLst/>
                <a:latin typeface="Maven Pro" panose="020B0604020202020204" charset="0"/>
              </a:rPr>
              <a:t>°C</a:t>
            </a:r>
          </a:p>
          <a:p>
            <a:br>
              <a:rPr lang="en-IN" b="0" i="0" dirty="0">
                <a:solidFill>
                  <a:srgbClr val="BDC1C6"/>
                </a:solidFill>
                <a:effectLst/>
                <a:latin typeface="arial" panose="020B0604020202020204" pitchFamily="34" charset="0"/>
              </a:rPr>
            </a:br>
            <a:endParaRPr lang="en-IN" dirty="0"/>
          </a:p>
        </p:txBody>
      </p:sp>
      <p:sp>
        <p:nvSpPr>
          <p:cNvPr id="56" name="TextBox 55">
            <a:extLst>
              <a:ext uri="{FF2B5EF4-FFF2-40B4-BE49-F238E27FC236}">
                <a16:creationId xmlns:a16="http://schemas.microsoft.com/office/drawing/2014/main" id="{03D0CC6A-2138-7A6E-519A-ED6DC7B98F8E}"/>
              </a:ext>
            </a:extLst>
          </p:cNvPr>
          <p:cNvSpPr txBox="1"/>
          <p:nvPr/>
        </p:nvSpPr>
        <p:spPr>
          <a:xfrm>
            <a:off x="5420163" y="4108659"/>
            <a:ext cx="887732" cy="523220"/>
          </a:xfrm>
          <a:prstGeom prst="rect">
            <a:avLst/>
          </a:prstGeom>
          <a:noFill/>
        </p:spPr>
        <p:txBody>
          <a:bodyPr wrap="square" rtlCol="0">
            <a:spAutoFit/>
          </a:bodyPr>
          <a:lstStyle/>
          <a:p>
            <a:r>
              <a:rPr lang="en-US" dirty="0">
                <a:solidFill>
                  <a:schemeClr val="accent4">
                    <a:lumMod val="60000"/>
                    <a:lumOff val="40000"/>
                  </a:schemeClr>
                </a:solidFill>
                <a:latin typeface="Maven Pro" panose="020B0604020202020204" charset="0"/>
              </a:rPr>
              <a:t>100</a:t>
            </a:r>
            <a:r>
              <a:rPr lang="en-US" b="0" i="0" dirty="0">
                <a:solidFill>
                  <a:schemeClr val="accent4">
                    <a:lumMod val="60000"/>
                    <a:lumOff val="40000"/>
                  </a:schemeClr>
                </a:solidFill>
                <a:effectLst/>
                <a:latin typeface="Maven Pro" panose="020B0604020202020204" charset="0"/>
              </a:rPr>
              <a:t> % </a:t>
            </a:r>
            <a:endParaRPr lang="en-IN" b="0" i="0" dirty="0">
              <a:solidFill>
                <a:schemeClr val="accent4">
                  <a:lumMod val="60000"/>
                  <a:lumOff val="40000"/>
                </a:schemeClr>
              </a:solidFill>
              <a:effectLst/>
              <a:latin typeface="Maven Pro" panose="020B0604020202020204" charset="0"/>
            </a:endParaRPr>
          </a:p>
          <a:p>
            <a:endParaRPr lang="en-IN" dirty="0"/>
          </a:p>
        </p:txBody>
      </p:sp>
      <p:sp>
        <p:nvSpPr>
          <p:cNvPr id="57" name="TextBox 56">
            <a:extLst>
              <a:ext uri="{FF2B5EF4-FFF2-40B4-BE49-F238E27FC236}">
                <a16:creationId xmlns:a16="http://schemas.microsoft.com/office/drawing/2014/main" id="{08304944-0D31-AA92-7FEA-5D7EC7ADAE8A}"/>
              </a:ext>
            </a:extLst>
          </p:cNvPr>
          <p:cNvSpPr txBox="1"/>
          <p:nvPr/>
        </p:nvSpPr>
        <p:spPr>
          <a:xfrm>
            <a:off x="6351581" y="3440069"/>
            <a:ext cx="1372580" cy="1631216"/>
          </a:xfrm>
          <a:prstGeom prst="rect">
            <a:avLst/>
          </a:prstGeom>
          <a:noFill/>
        </p:spPr>
        <p:txBody>
          <a:bodyPr wrap="square" rtlCol="0">
            <a:spAutoFit/>
          </a:bodyPr>
          <a:lstStyle/>
          <a:p>
            <a:pPr algn="l"/>
            <a:r>
              <a:rPr lang="en-US" sz="2000" dirty="0">
                <a:solidFill>
                  <a:schemeClr val="accent4">
                    <a:lumMod val="60000"/>
                    <a:lumOff val="40000"/>
                  </a:schemeClr>
                </a:solidFill>
                <a:latin typeface="STXingkai" panose="02010800040101010101" pitchFamily="2" charset="-122"/>
                <a:ea typeface="STXingkai" panose="02010800040101010101" pitchFamily="2" charset="-122"/>
              </a:rPr>
              <a:t>feels</a:t>
            </a:r>
            <a:r>
              <a:rPr lang="en-US" sz="2000" dirty="0">
                <a:solidFill>
                  <a:schemeClr val="accent4">
                    <a:lumMod val="60000"/>
                    <a:lumOff val="40000"/>
                  </a:schemeClr>
                </a:solidFill>
              </a:rPr>
              <a:t> </a:t>
            </a:r>
            <a:r>
              <a:rPr lang="en-US" sz="2000" dirty="0">
                <a:solidFill>
                  <a:schemeClr val="accent4">
                    <a:lumMod val="60000"/>
                    <a:lumOff val="40000"/>
                  </a:schemeClr>
                </a:solidFill>
                <a:latin typeface="STXingkai" panose="02010800040101010101" pitchFamily="2" charset="-122"/>
                <a:ea typeface="STXingkai" panose="02010800040101010101" pitchFamily="2" charset="-122"/>
              </a:rPr>
              <a:t>like    </a:t>
            </a:r>
            <a:r>
              <a:rPr lang="en-US" sz="2000" dirty="0">
                <a:solidFill>
                  <a:schemeClr val="accent4">
                    <a:lumMod val="60000"/>
                    <a:lumOff val="40000"/>
                  </a:schemeClr>
                </a:solidFill>
                <a:latin typeface="Maven Pro" panose="020B0604020202020204" charset="0"/>
              </a:rPr>
              <a:t>27 </a:t>
            </a:r>
            <a:r>
              <a:rPr lang="en-IN" sz="2000" b="0" i="0" dirty="0">
                <a:solidFill>
                  <a:schemeClr val="accent4">
                    <a:lumMod val="60000"/>
                    <a:lumOff val="40000"/>
                  </a:schemeClr>
                </a:solidFill>
                <a:effectLst/>
                <a:latin typeface="Maven Pro" panose="020B0604020202020204" charset="0"/>
              </a:rPr>
              <a:t>°C</a:t>
            </a:r>
          </a:p>
          <a:p>
            <a:br>
              <a:rPr lang="en-IN" sz="2000" b="0" i="0" dirty="0">
                <a:solidFill>
                  <a:srgbClr val="BDC1C6"/>
                </a:solidFill>
                <a:effectLst/>
                <a:latin typeface="arial" panose="020B0604020202020204" pitchFamily="34" charset="0"/>
              </a:rPr>
            </a:br>
            <a:endParaRPr lang="en-IN" sz="2000" dirty="0"/>
          </a:p>
          <a:p>
            <a:endParaRPr lang="en-IN" sz="2000" dirty="0">
              <a:solidFill>
                <a:schemeClr val="accent4">
                  <a:lumMod val="60000"/>
                  <a:lumOff val="40000"/>
                </a:schemeClr>
              </a:solidFill>
              <a:latin typeface="STXingkai" panose="02010800040101010101" pitchFamily="2" charset="-122"/>
              <a:ea typeface="STXingkai" panose="02010800040101010101" pitchFamily="2" charset="-122"/>
            </a:endParaRPr>
          </a:p>
        </p:txBody>
      </p:sp>
      <p:cxnSp>
        <p:nvCxnSpPr>
          <p:cNvPr id="29" name="Straight Connector 28">
            <a:extLst>
              <a:ext uri="{FF2B5EF4-FFF2-40B4-BE49-F238E27FC236}">
                <a16:creationId xmlns:a16="http://schemas.microsoft.com/office/drawing/2014/main" id="{09CDFE6D-F9FB-ABC5-C116-595A6A2459CD}"/>
              </a:ext>
            </a:extLst>
          </p:cNvPr>
          <p:cNvCxnSpPr>
            <a:cxnSpLocks/>
            <a:stCxn id="574" idx="1"/>
          </p:cNvCxnSpPr>
          <p:nvPr/>
        </p:nvCxnSpPr>
        <p:spPr>
          <a:xfrm flipH="1">
            <a:off x="5366216" y="1090171"/>
            <a:ext cx="16930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596101CF-753F-98CA-9658-0650ACBEE167}"/>
              </a:ext>
            </a:extLst>
          </p:cNvPr>
          <p:cNvCxnSpPr/>
          <p:nvPr/>
        </p:nvCxnSpPr>
        <p:spPr>
          <a:xfrm>
            <a:off x="5366216" y="1090171"/>
            <a:ext cx="0" cy="1209049"/>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3388242C-6760-B193-5046-43B6CCF63E3B}"/>
              </a:ext>
            </a:extLst>
          </p:cNvPr>
          <p:cNvCxnSpPr/>
          <p:nvPr/>
        </p:nvCxnSpPr>
        <p:spPr>
          <a:xfrm>
            <a:off x="5366216" y="2299220"/>
            <a:ext cx="286534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AB07B95D-C8E7-8D7E-F317-3F4C6F04D297}"/>
              </a:ext>
            </a:extLst>
          </p:cNvPr>
          <p:cNvCxnSpPr/>
          <p:nvPr/>
        </p:nvCxnSpPr>
        <p:spPr>
          <a:xfrm>
            <a:off x="6028013" y="2760965"/>
            <a:ext cx="30593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EB39FB53-6B2A-B58B-B10A-4185F063CAD2}"/>
              </a:ext>
            </a:extLst>
          </p:cNvPr>
          <p:cNvCxnSpPr/>
          <p:nvPr/>
        </p:nvCxnSpPr>
        <p:spPr>
          <a:xfrm>
            <a:off x="6028013" y="3713731"/>
            <a:ext cx="30593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p14:reveal/>
      </p:transition>
    </mc:Choice>
    <mc:Fallback>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86"/>
        <p:cNvGrpSpPr/>
        <p:nvPr/>
      </p:nvGrpSpPr>
      <p:grpSpPr>
        <a:xfrm>
          <a:off x="0" y="0"/>
          <a:ext cx="0" cy="0"/>
          <a:chOff x="0" y="0"/>
          <a:chExt cx="0" cy="0"/>
        </a:xfrm>
      </p:grpSpPr>
      <p:sp>
        <p:nvSpPr>
          <p:cNvPr id="687" name="Google Shape;687;p32"/>
          <p:cNvSpPr txBox="1">
            <a:spLocks noGrp="1"/>
          </p:cNvSpPr>
          <p:nvPr>
            <p:ph type="ctrTitle"/>
          </p:nvPr>
        </p:nvSpPr>
        <p:spPr>
          <a:xfrm>
            <a:off x="1060959" y="1862725"/>
            <a:ext cx="3853986" cy="837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solidFill>
                  <a:schemeClr val="accent3"/>
                </a:solidFill>
              </a:rPr>
              <a:t>DATASET</a:t>
            </a:r>
            <a:endParaRPr dirty="0">
              <a:solidFill>
                <a:schemeClr val="accent3"/>
              </a:solidFill>
            </a:endParaRPr>
          </a:p>
        </p:txBody>
      </p:sp>
      <p:sp>
        <p:nvSpPr>
          <p:cNvPr id="689" name="Google Shape;689;p32"/>
          <p:cNvSpPr/>
          <p:nvPr/>
        </p:nvSpPr>
        <p:spPr>
          <a:xfrm>
            <a:off x="5782875" y="1868575"/>
            <a:ext cx="1085100" cy="1085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32"/>
          <p:cNvSpPr txBox="1">
            <a:spLocks noGrp="1"/>
          </p:cNvSpPr>
          <p:nvPr>
            <p:ph type="title" idx="2"/>
          </p:nvPr>
        </p:nvSpPr>
        <p:spPr>
          <a:xfrm>
            <a:off x="5834900" y="2122225"/>
            <a:ext cx="981000" cy="57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dk2"/>
                </a:solidFill>
              </a:rPr>
              <a:t>02</a:t>
            </a:r>
            <a:endParaRPr dirty="0">
              <a:solidFill>
                <a:schemeClr val="dk2"/>
              </a:solidFill>
            </a:endParaRPr>
          </a:p>
        </p:txBody>
      </p:sp>
      <p:sp>
        <p:nvSpPr>
          <p:cNvPr id="691" name="Google Shape;691;p32"/>
          <p:cNvSpPr/>
          <p:nvPr/>
        </p:nvSpPr>
        <p:spPr>
          <a:xfrm>
            <a:off x="1370476" y="3869000"/>
            <a:ext cx="6279992" cy="104326"/>
          </a:xfrm>
          <a:custGeom>
            <a:avLst/>
            <a:gdLst/>
            <a:ahLst/>
            <a:cxnLst/>
            <a:rect l="l" t="t" r="r" b="b"/>
            <a:pathLst>
              <a:path w="143387" h="2382" extrusionOk="0">
                <a:moveTo>
                  <a:pt x="1185" y="0"/>
                </a:moveTo>
                <a:cubicBezTo>
                  <a:pt x="530" y="0"/>
                  <a:pt x="1" y="529"/>
                  <a:pt x="1" y="1184"/>
                </a:cubicBezTo>
                <a:cubicBezTo>
                  <a:pt x="1" y="1840"/>
                  <a:pt x="530" y="2382"/>
                  <a:pt x="1185" y="2382"/>
                </a:cubicBezTo>
                <a:lnTo>
                  <a:pt x="142189" y="2382"/>
                </a:lnTo>
                <a:cubicBezTo>
                  <a:pt x="142844" y="2382"/>
                  <a:pt x="143386" y="1840"/>
                  <a:pt x="143386" y="1184"/>
                </a:cubicBezTo>
                <a:cubicBezTo>
                  <a:pt x="143386" y="529"/>
                  <a:pt x="142844" y="0"/>
                  <a:pt x="142189"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32"/>
          <p:cNvSpPr/>
          <p:nvPr/>
        </p:nvSpPr>
        <p:spPr>
          <a:xfrm>
            <a:off x="1369950" y="3869000"/>
            <a:ext cx="5074478" cy="104326"/>
          </a:xfrm>
          <a:custGeom>
            <a:avLst/>
            <a:gdLst/>
            <a:ahLst/>
            <a:cxnLst/>
            <a:rect l="l" t="t" r="r" b="b"/>
            <a:pathLst>
              <a:path w="87904" h="2382" extrusionOk="0">
                <a:moveTo>
                  <a:pt x="1197" y="0"/>
                </a:moveTo>
                <a:cubicBezTo>
                  <a:pt x="529" y="0"/>
                  <a:pt x="0" y="529"/>
                  <a:pt x="0" y="1184"/>
                </a:cubicBezTo>
                <a:cubicBezTo>
                  <a:pt x="0" y="1840"/>
                  <a:pt x="529" y="2382"/>
                  <a:pt x="1197" y="2382"/>
                </a:cubicBezTo>
                <a:lnTo>
                  <a:pt x="86719" y="2382"/>
                </a:lnTo>
                <a:cubicBezTo>
                  <a:pt x="87375" y="2382"/>
                  <a:pt x="87904" y="1840"/>
                  <a:pt x="87904" y="1184"/>
                </a:cubicBezTo>
                <a:cubicBezTo>
                  <a:pt x="87904" y="529"/>
                  <a:pt x="87375" y="0"/>
                  <a:pt x="86719" y="0"/>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93" name="Google Shape;693;p32"/>
          <p:cNvCxnSpPr>
            <a:stCxn id="689" idx="2"/>
          </p:cNvCxnSpPr>
          <p:nvPr/>
        </p:nvCxnSpPr>
        <p:spPr>
          <a:xfrm>
            <a:off x="6325425" y="2953675"/>
            <a:ext cx="0" cy="978000"/>
          </a:xfrm>
          <a:prstGeom prst="straightConnector1">
            <a:avLst/>
          </a:prstGeom>
          <a:noFill/>
          <a:ln w="19050" cap="flat" cmpd="sng">
            <a:solidFill>
              <a:schemeClr val="accent3"/>
            </a:solidFill>
            <a:prstDash val="solid"/>
            <a:round/>
            <a:headEnd type="none" w="med" len="med"/>
            <a:tailEnd type="none" w="med" len="med"/>
          </a:ln>
        </p:spPr>
      </p:cxnSp>
      <p:sp>
        <p:nvSpPr>
          <p:cNvPr id="13" name="Google Shape;688;p32">
            <a:extLst>
              <a:ext uri="{FF2B5EF4-FFF2-40B4-BE49-F238E27FC236}">
                <a16:creationId xmlns:a16="http://schemas.microsoft.com/office/drawing/2014/main" id="{B8F4A1C2-DBFB-078A-1593-0CC82203EF69}"/>
              </a:ext>
            </a:extLst>
          </p:cNvPr>
          <p:cNvSpPr txBox="1">
            <a:spLocks noGrp="1"/>
          </p:cNvSpPr>
          <p:nvPr>
            <p:ph type="subTitle" idx="1"/>
          </p:nvPr>
        </p:nvSpPr>
        <p:spPr>
          <a:xfrm>
            <a:off x="1944601" y="2727462"/>
            <a:ext cx="3101400" cy="1048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100" dirty="0">
                <a:solidFill>
                  <a:schemeClr val="accent3"/>
                </a:solidFill>
              </a:rPr>
              <a:t>Description and Analysis of the data obtained from the UCI Repository </a:t>
            </a:r>
            <a:endParaRPr sz="1100" dirty="0">
              <a:solidFill>
                <a:schemeClr val="accent3"/>
              </a:solidFill>
            </a:endParaRPr>
          </a:p>
        </p:txBody>
      </p:sp>
    </p:spTree>
    <p:extLst>
      <p:ext uri="{BB962C8B-B14F-4D97-AF65-F5344CB8AC3E}">
        <p14:creationId xmlns:p14="http://schemas.microsoft.com/office/powerpoint/2010/main" val="2373034670"/>
      </p:ext>
    </p:extLst>
  </p:cSld>
  <p:clrMapOvr>
    <a:masterClrMapping/>
  </p:clrMapOvr>
  <mc:AlternateContent xmlns:mc="http://schemas.openxmlformats.org/markup-compatibility/2006">
    <mc:Choice xmlns:p14="http://schemas.microsoft.com/office/powerpoint/2010/main" Requires="p14">
      <p:transition>
        <p14:reveal/>
      </p:transition>
    </mc:Choice>
    <mc:Fallback>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Google Shape;465;p26"/>
          <p:cNvSpPr txBox="1">
            <a:spLocks noGrp="1"/>
          </p:cNvSpPr>
          <p:nvPr>
            <p:ph type="body" idx="1"/>
          </p:nvPr>
        </p:nvSpPr>
        <p:spPr>
          <a:xfrm>
            <a:off x="618825" y="899483"/>
            <a:ext cx="3953175" cy="4060449"/>
          </a:xfrm>
          <a:prstGeom prst="rect">
            <a:avLst/>
          </a:prstGeom>
        </p:spPr>
        <p:txBody>
          <a:bodyPr spcFirstLastPara="1" wrap="square" lIns="91425" tIns="91425" rIns="91425" bIns="91425" anchor="t" anchorCtr="0">
            <a:noAutofit/>
          </a:bodyPr>
          <a:lstStyle/>
          <a:p>
            <a:pPr marL="323850" indent="-171450">
              <a:buClr>
                <a:schemeClr val="accent3"/>
              </a:buClr>
              <a:buSzPts val="1200"/>
              <a:buFont typeface="Wingdings" panose="05000000000000000000" pitchFamily="2" charset="2"/>
              <a:buChar char="q"/>
            </a:pPr>
            <a:r>
              <a:rPr lang="en-US" sz="1100" dirty="0">
                <a:solidFill>
                  <a:srgbClr val="FF9973"/>
                </a:solidFill>
              </a:rPr>
              <a:t>The air quality dataset for this project is collected from the </a:t>
            </a:r>
            <a:r>
              <a:rPr lang="en-US" sz="1100" dirty="0">
                <a:solidFill>
                  <a:srgbClr val="D64A6D"/>
                </a:solidFill>
              </a:rPr>
              <a:t>UCI repository</a:t>
            </a:r>
            <a:r>
              <a:rPr lang="en-US" sz="1100" dirty="0">
                <a:solidFill>
                  <a:srgbClr val="FF9973"/>
                </a:solidFill>
              </a:rPr>
              <a:t>.</a:t>
            </a:r>
          </a:p>
          <a:p>
            <a:pPr marL="323850" indent="-171450">
              <a:buClr>
                <a:schemeClr val="accent3"/>
              </a:buClr>
              <a:buSzPts val="1200"/>
              <a:buFont typeface="Wingdings" panose="05000000000000000000" pitchFamily="2" charset="2"/>
              <a:buChar char="q"/>
            </a:pPr>
            <a:endParaRPr lang="en-US" sz="1100" dirty="0">
              <a:solidFill>
                <a:srgbClr val="FF9973"/>
              </a:solidFill>
            </a:endParaRPr>
          </a:p>
          <a:p>
            <a:pPr marL="323850" indent="-171450">
              <a:buClr>
                <a:schemeClr val="accent3"/>
              </a:buClr>
              <a:buSzPts val="1200"/>
              <a:buFont typeface="Wingdings" panose="05000000000000000000" pitchFamily="2" charset="2"/>
              <a:buChar char="q"/>
            </a:pPr>
            <a:r>
              <a:rPr lang="en-US" sz="1100" dirty="0">
                <a:solidFill>
                  <a:srgbClr val="FF9973"/>
                </a:solidFill>
              </a:rPr>
              <a:t>The dataset contains data of average hourly responses of different elements in the air for nearly one year from </a:t>
            </a:r>
            <a:r>
              <a:rPr lang="en-US" sz="1100" dirty="0">
                <a:solidFill>
                  <a:srgbClr val="D64A6D"/>
                </a:solidFill>
              </a:rPr>
              <a:t>March 2018 to April 2019</a:t>
            </a:r>
            <a:r>
              <a:rPr lang="en-US" sz="1100" dirty="0">
                <a:solidFill>
                  <a:srgbClr val="FF9973"/>
                </a:solidFill>
              </a:rPr>
              <a:t>. </a:t>
            </a:r>
          </a:p>
          <a:p>
            <a:pPr marL="323850" indent="-171450">
              <a:buClr>
                <a:schemeClr val="accent3"/>
              </a:buClr>
              <a:buSzPts val="1200"/>
              <a:buFont typeface="Wingdings" panose="05000000000000000000" pitchFamily="2" charset="2"/>
              <a:buChar char="q"/>
            </a:pPr>
            <a:endParaRPr lang="en-US" sz="1100" dirty="0">
              <a:solidFill>
                <a:srgbClr val="FF9973"/>
              </a:solidFill>
            </a:endParaRPr>
          </a:p>
          <a:p>
            <a:pPr marL="323850" indent="-171450">
              <a:buClr>
                <a:schemeClr val="accent3"/>
              </a:buClr>
              <a:buSzPts val="1200"/>
              <a:buFont typeface="Wingdings" panose="05000000000000000000" pitchFamily="2" charset="2"/>
              <a:buChar char="q"/>
            </a:pPr>
            <a:r>
              <a:rPr lang="en-US" sz="1100" dirty="0">
                <a:solidFill>
                  <a:srgbClr val="FF9973"/>
                </a:solidFill>
              </a:rPr>
              <a:t>Dataset consists of </a:t>
            </a:r>
            <a:r>
              <a:rPr lang="en-US" sz="1100" dirty="0">
                <a:solidFill>
                  <a:srgbClr val="D64A6D"/>
                </a:solidFill>
              </a:rPr>
              <a:t>9357 rows and 15 columns</a:t>
            </a:r>
            <a:r>
              <a:rPr lang="en-US" sz="1100" dirty="0">
                <a:solidFill>
                  <a:srgbClr val="FF9973"/>
                </a:solidFill>
              </a:rPr>
              <a:t>.</a:t>
            </a:r>
          </a:p>
          <a:p>
            <a:pPr marL="323850" indent="-171450">
              <a:buClr>
                <a:schemeClr val="accent3"/>
              </a:buClr>
              <a:buSzPts val="1200"/>
              <a:buFont typeface="Wingdings" panose="05000000000000000000" pitchFamily="2" charset="2"/>
              <a:buChar char="q"/>
            </a:pPr>
            <a:endParaRPr lang="en-US" sz="1100" dirty="0">
              <a:solidFill>
                <a:srgbClr val="FF9973"/>
              </a:solidFill>
            </a:endParaRPr>
          </a:p>
          <a:p>
            <a:pPr marL="323850" indent="-171450">
              <a:buClr>
                <a:schemeClr val="accent3"/>
              </a:buClr>
              <a:buSzPts val="1200"/>
              <a:buFont typeface="Wingdings" panose="05000000000000000000" pitchFamily="2" charset="2"/>
              <a:buChar char="q"/>
            </a:pPr>
            <a:r>
              <a:rPr lang="en-US" sz="1100" dirty="0">
                <a:solidFill>
                  <a:srgbClr val="FF9973"/>
                </a:solidFill>
              </a:rPr>
              <a:t>The count and data type of every attribute is given below : </a:t>
            </a:r>
          </a:p>
          <a:p>
            <a:pPr marL="152400" lvl="0" indent="0" algn="l" rtl="0">
              <a:lnSpc>
                <a:spcPct val="100000"/>
              </a:lnSpc>
              <a:spcBef>
                <a:spcPts val="0"/>
              </a:spcBef>
              <a:spcAft>
                <a:spcPts val="0"/>
              </a:spcAft>
              <a:buClr>
                <a:schemeClr val="lt1"/>
              </a:buClr>
              <a:buSzPts val="1200"/>
              <a:buNone/>
            </a:pPr>
            <a:endParaRPr lang="en-US" sz="1100" dirty="0"/>
          </a:p>
          <a:p>
            <a:pPr marL="152400" lvl="0" indent="0" algn="l" rtl="0">
              <a:lnSpc>
                <a:spcPct val="100000"/>
              </a:lnSpc>
              <a:spcBef>
                <a:spcPts val="0"/>
              </a:spcBef>
              <a:spcAft>
                <a:spcPts val="0"/>
              </a:spcAft>
              <a:buClr>
                <a:schemeClr val="lt1"/>
              </a:buClr>
              <a:buSzPts val="1200"/>
              <a:buNone/>
            </a:pPr>
            <a:endParaRPr lang="en-US" sz="900" dirty="0"/>
          </a:p>
          <a:p>
            <a:pPr marL="457200" lvl="0" indent="-304800" algn="l" rtl="0">
              <a:lnSpc>
                <a:spcPct val="100000"/>
              </a:lnSpc>
              <a:spcBef>
                <a:spcPts val="0"/>
              </a:spcBef>
              <a:spcAft>
                <a:spcPts val="0"/>
              </a:spcAft>
              <a:buClr>
                <a:schemeClr val="lt1"/>
              </a:buClr>
              <a:buSzPts val="1200"/>
              <a:buFont typeface="Wingdings" panose="05000000000000000000" pitchFamily="2" charset="2"/>
              <a:buChar char="q"/>
            </a:pPr>
            <a:endParaRPr lang="en-US" dirty="0"/>
          </a:p>
          <a:p>
            <a:pPr marL="457200" lvl="0" indent="-304800" algn="l" rtl="0">
              <a:lnSpc>
                <a:spcPct val="100000"/>
              </a:lnSpc>
              <a:spcBef>
                <a:spcPts val="0"/>
              </a:spcBef>
              <a:spcAft>
                <a:spcPts val="0"/>
              </a:spcAft>
              <a:buClr>
                <a:schemeClr val="lt1"/>
              </a:buClr>
              <a:buSzPts val="1200"/>
              <a:buFont typeface="Maven Pro"/>
              <a:buAutoNum type="arabicPeriod"/>
            </a:pPr>
            <a:endParaRPr lang="en-US" dirty="0"/>
          </a:p>
        </p:txBody>
      </p:sp>
      <p:sp>
        <p:nvSpPr>
          <p:cNvPr id="466" name="Google Shape;466;p26"/>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solidFill>
                  <a:schemeClr val="accent3"/>
                </a:solidFill>
              </a:rPr>
              <a:t>DATA DESCRIPTION</a:t>
            </a:r>
            <a:endParaRPr dirty="0">
              <a:solidFill>
                <a:schemeClr val="accent3"/>
              </a:solidFill>
            </a:endParaRPr>
          </a:p>
        </p:txBody>
      </p:sp>
      <p:pic>
        <p:nvPicPr>
          <p:cNvPr id="3" name="Picture 2">
            <a:extLst>
              <a:ext uri="{FF2B5EF4-FFF2-40B4-BE49-F238E27FC236}">
                <a16:creationId xmlns:a16="http://schemas.microsoft.com/office/drawing/2014/main" id="{835F29D7-5A3B-CC64-38A6-C9D45B743675}"/>
              </a:ext>
            </a:extLst>
          </p:cNvPr>
          <p:cNvPicPr>
            <a:picLocks noChangeAspect="1"/>
          </p:cNvPicPr>
          <p:nvPr/>
        </p:nvPicPr>
        <p:blipFill>
          <a:blip r:embed="rId3"/>
          <a:stretch>
            <a:fillRect/>
          </a:stretch>
        </p:blipFill>
        <p:spPr>
          <a:xfrm>
            <a:off x="5187944" y="899482"/>
            <a:ext cx="3853746" cy="4060449"/>
          </a:xfrm>
          <a:prstGeom prst="rect">
            <a:avLst/>
          </a:prstGeom>
        </p:spPr>
      </p:pic>
      <p:pic>
        <p:nvPicPr>
          <p:cNvPr id="5" name="Picture 4">
            <a:extLst>
              <a:ext uri="{FF2B5EF4-FFF2-40B4-BE49-F238E27FC236}">
                <a16:creationId xmlns:a16="http://schemas.microsoft.com/office/drawing/2014/main" id="{CE0C18B7-F1F0-6339-6C5A-9D77683E2951}"/>
              </a:ext>
            </a:extLst>
          </p:cNvPr>
          <p:cNvPicPr>
            <a:picLocks noChangeAspect="1"/>
          </p:cNvPicPr>
          <p:nvPr/>
        </p:nvPicPr>
        <p:blipFill rotWithShape="1">
          <a:blip r:embed="rId4"/>
          <a:srcRect t="1662" r="5281"/>
          <a:stretch/>
        </p:blipFill>
        <p:spPr>
          <a:xfrm>
            <a:off x="1200816" y="2993355"/>
            <a:ext cx="2649279" cy="1738470"/>
          </a:xfrm>
          <a:prstGeom prst="rect">
            <a:avLst/>
          </a:prstGeom>
          <a:ln w="12700">
            <a:solidFill>
              <a:schemeClr val="bg1">
                <a:lumMod val="95000"/>
              </a:schemeClr>
            </a:solidFill>
          </a:ln>
        </p:spPr>
      </p:pic>
    </p:spTree>
    <p:extLst>
      <p:ext uri="{BB962C8B-B14F-4D97-AF65-F5344CB8AC3E}">
        <p14:creationId xmlns:p14="http://schemas.microsoft.com/office/powerpoint/2010/main" val="3420738193"/>
      </p:ext>
    </p:extLst>
  </p:cSld>
  <p:clrMapOvr>
    <a:masterClrMapping/>
  </p:clrMapOvr>
  <mc:AlternateContent xmlns:mc="http://schemas.openxmlformats.org/markup-compatibility/2006">
    <mc:Choice xmlns:p14="http://schemas.microsoft.com/office/powerpoint/2010/main" Requires="p14">
      <p:transition>
        <p14:reveal/>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32"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ircle(out)">
                                      <p:cBhvr>
                                        <p:cTn id="7" dur="500"/>
                                        <p:tgtEl>
                                          <p:spTgt spid="3"/>
                                        </p:tgtEl>
                                      </p:cBhvr>
                                    </p:animEffect>
                                  </p:childTnLst>
                                </p:cTn>
                              </p:par>
                              <p:par>
                                <p:cTn id="8" presetID="22" presetClass="entr" presetSubtype="8"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ipe(left)">
                                      <p:cBhvr>
                                        <p:cTn id="10" dur="500"/>
                                        <p:tgtEl>
                                          <p:spTgt spid="5"/>
                                        </p:tgtEl>
                                      </p:cBhvr>
                                    </p:animEffect>
                                  </p:childTnLst>
                                </p:cTn>
                              </p:par>
                              <p:par>
                                <p:cTn id="11" presetID="1" presetClass="entr" presetSubtype="0" fill="hold" grpId="0" nodeType="withEffect">
                                  <p:stCondLst>
                                    <p:cond delay="0"/>
                                  </p:stCondLst>
                                  <p:childTnLst>
                                    <p:set>
                                      <p:cBhvr>
                                        <p:cTn id="12" dur="1" fill="hold">
                                          <p:stCondLst>
                                            <p:cond delay="0"/>
                                          </p:stCondLst>
                                        </p:cTn>
                                        <p:tgtEl>
                                          <p:spTgt spid="465">
                                            <p:txEl>
                                              <p:pRg st="0" end="0"/>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65">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65">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65">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5" grpId="0" build="p"/>
      <p:bldP spid="46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pic>
        <p:nvPicPr>
          <p:cNvPr id="15" name="Picture 14">
            <a:extLst>
              <a:ext uri="{FF2B5EF4-FFF2-40B4-BE49-F238E27FC236}">
                <a16:creationId xmlns:a16="http://schemas.microsoft.com/office/drawing/2014/main" id="{1AFB7D2F-48D3-847A-5CB4-B96EC5532DD7}"/>
              </a:ext>
            </a:extLst>
          </p:cNvPr>
          <p:cNvPicPr>
            <a:picLocks noChangeAspect="1"/>
          </p:cNvPicPr>
          <p:nvPr/>
        </p:nvPicPr>
        <p:blipFill>
          <a:blip r:embed="rId3"/>
          <a:stretch>
            <a:fillRect/>
          </a:stretch>
        </p:blipFill>
        <p:spPr>
          <a:xfrm>
            <a:off x="5054846" y="1614"/>
            <a:ext cx="4103308" cy="1397921"/>
          </a:xfrm>
          <a:prstGeom prst="rect">
            <a:avLst/>
          </a:prstGeom>
        </p:spPr>
      </p:pic>
      <p:sp>
        <p:nvSpPr>
          <p:cNvPr id="465" name="Google Shape;465;p26"/>
          <p:cNvSpPr txBox="1">
            <a:spLocks noGrp="1"/>
          </p:cNvSpPr>
          <p:nvPr>
            <p:ph type="body" idx="1"/>
          </p:nvPr>
        </p:nvSpPr>
        <p:spPr>
          <a:xfrm>
            <a:off x="618825" y="899483"/>
            <a:ext cx="3953175" cy="4060449"/>
          </a:xfrm>
          <a:prstGeom prst="rect">
            <a:avLst/>
          </a:prstGeom>
        </p:spPr>
        <p:txBody>
          <a:bodyPr spcFirstLastPara="1" wrap="square" lIns="91425" tIns="91425" rIns="91425" bIns="91425" anchor="t" anchorCtr="0">
            <a:noAutofit/>
          </a:bodyPr>
          <a:lstStyle/>
          <a:p>
            <a:pPr marL="152400" lvl="0" indent="0" algn="l" rtl="0">
              <a:lnSpc>
                <a:spcPct val="100000"/>
              </a:lnSpc>
              <a:spcBef>
                <a:spcPts val="0"/>
              </a:spcBef>
              <a:spcAft>
                <a:spcPts val="0"/>
              </a:spcAft>
              <a:buClr>
                <a:schemeClr val="lt1"/>
              </a:buClr>
              <a:buSzPts val="1200"/>
              <a:buNone/>
            </a:pPr>
            <a:r>
              <a:rPr lang="en-US" dirty="0">
                <a:solidFill>
                  <a:schemeClr val="accent3"/>
                </a:solidFill>
              </a:rPr>
              <a:t>The mean [fig (a)] and standard deviation [fig(b)] of all the attributes presents in the data set in given below : </a:t>
            </a:r>
          </a:p>
          <a:p>
            <a:pPr marL="152400" lvl="0" indent="0" algn="l" rtl="0">
              <a:lnSpc>
                <a:spcPct val="100000"/>
              </a:lnSpc>
              <a:spcBef>
                <a:spcPts val="0"/>
              </a:spcBef>
              <a:spcAft>
                <a:spcPts val="0"/>
              </a:spcAft>
              <a:buClr>
                <a:schemeClr val="lt1"/>
              </a:buClr>
              <a:buSzPts val="1200"/>
              <a:buNone/>
            </a:pPr>
            <a:endParaRPr lang="en-US" dirty="0"/>
          </a:p>
          <a:p>
            <a:pPr marL="152400" lvl="0" indent="0" algn="l" rtl="0">
              <a:lnSpc>
                <a:spcPct val="100000"/>
              </a:lnSpc>
              <a:spcBef>
                <a:spcPts val="0"/>
              </a:spcBef>
              <a:spcAft>
                <a:spcPts val="0"/>
              </a:spcAft>
              <a:buClr>
                <a:schemeClr val="lt1"/>
              </a:buClr>
              <a:buSzPts val="1200"/>
              <a:buNone/>
            </a:pPr>
            <a:endParaRPr lang="en-US" dirty="0"/>
          </a:p>
          <a:p>
            <a:pPr marL="152400" lvl="0" indent="0" algn="l" rtl="0">
              <a:lnSpc>
                <a:spcPct val="100000"/>
              </a:lnSpc>
              <a:spcBef>
                <a:spcPts val="0"/>
              </a:spcBef>
              <a:spcAft>
                <a:spcPts val="0"/>
              </a:spcAft>
              <a:buClr>
                <a:schemeClr val="lt1"/>
              </a:buClr>
              <a:buSzPts val="1200"/>
              <a:buNone/>
            </a:pPr>
            <a:endParaRPr lang="en-US" sz="1000" dirty="0"/>
          </a:p>
          <a:p>
            <a:pPr marL="152400" lvl="0" indent="0" algn="l" rtl="0">
              <a:lnSpc>
                <a:spcPct val="100000"/>
              </a:lnSpc>
              <a:spcBef>
                <a:spcPts val="0"/>
              </a:spcBef>
              <a:spcAft>
                <a:spcPts val="0"/>
              </a:spcAft>
              <a:buClr>
                <a:schemeClr val="lt1"/>
              </a:buClr>
              <a:buSzPts val="1200"/>
              <a:buNone/>
            </a:pPr>
            <a:endParaRPr lang="en-US" sz="1000" dirty="0"/>
          </a:p>
          <a:p>
            <a:pPr marL="152400" lvl="0" indent="0" algn="l" rtl="0">
              <a:lnSpc>
                <a:spcPct val="100000"/>
              </a:lnSpc>
              <a:spcBef>
                <a:spcPts val="0"/>
              </a:spcBef>
              <a:spcAft>
                <a:spcPts val="0"/>
              </a:spcAft>
              <a:buClr>
                <a:schemeClr val="lt1"/>
              </a:buClr>
              <a:buSzPts val="1200"/>
              <a:buNone/>
            </a:pPr>
            <a:endParaRPr lang="en-US" sz="900" dirty="0"/>
          </a:p>
          <a:p>
            <a:pPr marL="457200" lvl="0" indent="-304800" algn="l" rtl="0">
              <a:lnSpc>
                <a:spcPct val="100000"/>
              </a:lnSpc>
              <a:spcBef>
                <a:spcPts val="0"/>
              </a:spcBef>
              <a:spcAft>
                <a:spcPts val="0"/>
              </a:spcAft>
              <a:buClr>
                <a:schemeClr val="lt1"/>
              </a:buClr>
              <a:buSzPts val="1200"/>
              <a:buFont typeface="Wingdings" panose="05000000000000000000" pitchFamily="2" charset="2"/>
              <a:buChar char="q"/>
            </a:pPr>
            <a:endParaRPr lang="en-US" dirty="0"/>
          </a:p>
          <a:p>
            <a:pPr marL="457200" lvl="0" indent="-304800" algn="l" rtl="0">
              <a:lnSpc>
                <a:spcPct val="100000"/>
              </a:lnSpc>
              <a:spcBef>
                <a:spcPts val="0"/>
              </a:spcBef>
              <a:spcAft>
                <a:spcPts val="0"/>
              </a:spcAft>
              <a:buClr>
                <a:schemeClr val="lt1"/>
              </a:buClr>
              <a:buSzPts val="1200"/>
              <a:buFont typeface="Maven Pro"/>
              <a:buAutoNum type="arabicPeriod"/>
            </a:pPr>
            <a:endParaRPr lang="en-US" dirty="0"/>
          </a:p>
        </p:txBody>
      </p:sp>
      <p:sp>
        <p:nvSpPr>
          <p:cNvPr id="466" name="Google Shape;466;p26"/>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dirty="0">
                <a:solidFill>
                  <a:schemeClr val="accent3"/>
                </a:solidFill>
              </a:rPr>
              <a:t>Dataset Analysis</a:t>
            </a:r>
          </a:p>
        </p:txBody>
      </p:sp>
      <p:pic>
        <p:nvPicPr>
          <p:cNvPr id="4" name="Picture 3">
            <a:extLst>
              <a:ext uri="{FF2B5EF4-FFF2-40B4-BE49-F238E27FC236}">
                <a16:creationId xmlns:a16="http://schemas.microsoft.com/office/drawing/2014/main" id="{1CA3D695-482B-661C-7C0E-8BDE93D8D930}"/>
              </a:ext>
            </a:extLst>
          </p:cNvPr>
          <p:cNvPicPr>
            <a:picLocks noChangeAspect="1"/>
          </p:cNvPicPr>
          <p:nvPr/>
        </p:nvPicPr>
        <p:blipFill>
          <a:blip r:embed="rId4"/>
          <a:stretch>
            <a:fillRect/>
          </a:stretch>
        </p:blipFill>
        <p:spPr>
          <a:xfrm>
            <a:off x="862008" y="1643324"/>
            <a:ext cx="1376034" cy="1376034"/>
          </a:xfrm>
          <a:prstGeom prst="rect">
            <a:avLst/>
          </a:prstGeom>
        </p:spPr>
      </p:pic>
      <p:pic>
        <p:nvPicPr>
          <p:cNvPr id="7" name="Picture 6">
            <a:extLst>
              <a:ext uri="{FF2B5EF4-FFF2-40B4-BE49-F238E27FC236}">
                <a16:creationId xmlns:a16="http://schemas.microsoft.com/office/drawing/2014/main" id="{E870A89E-EBB5-C857-C9DF-323DA573C049}"/>
              </a:ext>
            </a:extLst>
          </p:cNvPr>
          <p:cNvPicPr>
            <a:picLocks noChangeAspect="1"/>
          </p:cNvPicPr>
          <p:nvPr/>
        </p:nvPicPr>
        <p:blipFill rotWithShape="1">
          <a:blip r:embed="rId5"/>
          <a:srcRect b="5"/>
          <a:stretch/>
        </p:blipFill>
        <p:spPr>
          <a:xfrm>
            <a:off x="2800750" y="1643324"/>
            <a:ext cx="1746133" cy="1365913"/>
          </a:xfrm>
          <a:prstGeom prst="rect">
            <a:avLst/>
          </a:prstGeom>
        </p:spPr>
      </p:pic>
      <p:sp>
        <p:nvSpPr>
          <p:cNvPr id="8" name="TextBox 7">
            <a:extLst>
              <a:ext uri="{FF2B5EF4-FFF2-40B4-BE49-F238E27FC236}">
                <a16:creationId xmlns:a16="http://schemas.microsoft.com/office/drawing/2014/main" id="{C098AAB0-AFB0-E249-156F-714DF97F973D}"/>
              </a:ext>
            </a:extLst>
          </p:cNvPr>
          <p:cNvSpPr txBox="1"/>
          <p:nvPr/>
        </p:nvSpPr>
        <p:spPr>
          <a:xfrm>
            <a:off x="1348988" y="3002842"/>
            <a:ext cx="601075" cy="215444"/>
          </a:xfrm>
          <a:prstGeom prst="rect">
            <a:avLst/>
          </a:prstGeom>
          <a:noFill/>
        </p:spPr>
        <p:txBody>
          <a:bodyPr wrap="square" rtlCol="0">
            <a:spAutoFit/>
          </a:bodyPr>
          <a:lstStyle/>
          <a:p>
            <a:r>
              <a:rPr lang="en-US" sz="800" dirty="0">
                <a:solidFill>
                  <a:schemeClr val="bg1"/>
                </a:solidFill>
              </a:rPr>
              <a:t>(a)</a:t>
            </a:r>
            <a:endParaRPr lang="en-IN" sz="800" dirty="0">
              <a:solidFill>
                <a:schemeClr val="bg1"/>
              </a:solidFill>
            </a:endParaRPr>
          </a:p>
        </p:txBody>
      </p:sp>
      <p:sp>
        <p:nvSpPr>
          <p:cNvPr id="11" name="TextBox 10">
            <a:extLst>
              <a:ext uri="{FF2B5EF4-FFF2-40B4-BE49-F238E27FC236}">
                <a16:creationId xmlns:a16="http://schemas.microsoft.com/office/drawing/2014/main" id="{09323ADA-0668-23B7-05D2-3F797BEB5AFA}"/>
              </a:ext>
            </a:extLst>
          </p:cNvPr>
          <p:cNvSpPr txBox="1"/>
          <p:nvPr/>
        </p:nvSpPr>
        <p:spPr>
          <a:xfrm>
            <a:off x="3534809" y="3019358"/>
            <a:ext cx="601075" cy="215444"/>
          </a:xfrm>
          <a:prstGeom prst="rect">
            <a:avLst/>
          </a:prstGeom>
          <a:noFill/>
        </p:spPr>
        <p:txBody>
          <a:bodyPr wrap="square" rtlCol="0">
            <a:spAutoFit/>
          </a:bodyPr>
          <a:lstStyle/>
          <a:p>
            <a:r>
              <a:rPr lang="en-US" sz="800" dirty="0">
                <a:solidFill>
                  <a:schemeClr val="bg1"/>
                </a:solidFill>
              </a:rPr>
              <a:t>(b)</a:t>
            </a:r>
            <a:endParaRPr lang="en-IN" sz="800" dirty="0">
              <a:solidFill>
                <a:schemeClr val="bg1"/>
              </a:solidFill>
            </a:endParaRPr>
          </a:p>
        </p:txBody>
      </p:sp>
      <p:sp>
        <p:nvSpPr>
          <p:cNvPr id="13" name="TextBox 12">
            <a:extLst>
              <a:ext uri="{FF2B5EF4-FFF2-40B4-BE49-F238E27FC236}">
                <a16:creationId xmlns:a16="http://schemas.microsoft.com/office/drawing/2014/main" id="{86440525-8D25-DE5C-7666-C6A61564BD88}"/>
              </a:ext>
            </a:extLst>
          </p:cNvPr>
          <p:cNvSpPr txBox="1"/>
          <p:nvPr/>
        </p:nvSpPr>
        <p:spPr>
          <a:xfrm>
            <a:off x="807663" y="3397402"/>
            <a:ext cx="3385770" cy="1107996"/>
          </a:xfrm>
          <a:prstGeom prst="rect">
            <a:avLst/>
          </a:prstGeom>
          <a:noFill/>
        </p:spPr>
        <p:txBody>
          <a:bodyPr wrap="square">
            <a:spAutoFit/>
          </a:bodyPr>
          <a:lstStyle/>
          <a:p>
            <a:r>
              <a:rPr lang="en-US" sz="1100" dirty="0">
                <a:solidFill>
                  <a:schemeClr val="accent3"/>
                </a:solidFill>
              </a:rPr>
              <a:t>A</a:t>
            </a:r>
            <a:r>
              <a:rPr lang="en-US" sz="1100" dirty="0">
                <a:solidFill>
                  <a:schemeClr val="accent6">
                    <a:lumMod val="40000"/>
                    <a:lumOff val="60000"/>
                  </a:schemeClr>
                </a:solidFill>
              </a:rPr>
              <a:t> </a:t>
            </a:r>
            <a:r>
              <a:rPr lang="en-US" sz="1100" dirty="0">
                <a:solidFill>
                  <a:schemeClr val="accent1">
                    <a:lumMod val="50000"/>
                  </a:schemeClr>
                </a:solidFill>
              </a:rPr>
              <a:t>correlation matrix </a:t>
            </a:r>
            <a:r>
              <a:rPr lang="en-US" sz="1100" dirty="0">
                <a:solidFill>
                  <a:schemeClr val="accent3"/>
                </a:solidFill>
              </a:rPr>
              <a:t>is simply a table which displays the correlation coefficients for different variables. The matrix depicts the correlation between all the possible pairs of values in a table. It is a powerful tool to summarize a large dataset and to identify and visualize patterns in the given data</a:t>
            </a:r>
            <a:r>
              <a:rPr lang="en-US" sz="1100" dirty="0">
                <a:solidFill>
                  <a:schemeClr val="accent6">
                    <a:lumMod val="40000"/>
                    <a:lumOff val="60000"/>
                  </a:schemeClr>
                </a:solidFill>
              </a:rPr>
              <a:t>.</a:t>
            </a:r>
            <a:endParaRPr lang="en-IN" sz="1100" dirty="0">
              <a:solidFill>
                <a:schemeClr val="accent6">
                  <a:lumMod val="40000"/>
                  <a:lumOff val="60000"/>
                </a:schemeClr>
              </a:solidFill>
            </a:endParaRPr>
          </a:p>
        </p:txBody>
      </p:sp>
      <p:pic>
        <p:nvPicPr>
          <p:cNvPr id="12" name="Picture 11">
            <a:extLst>
              <a:ext uri="{FF2B5EF4-FFF2-40B4-BE49-F238E27FC236}">
                <a16:creationId xmlns:a16="http://schemas.microsoft.com/office/drawing/2014/main" id="{CE70CBA0-5B6E-B76A-3D3A-6FEC14558D5E}"/>
              </a:ext>
            </a:extLst>
          </p:cNvPr>
          <p:cNvPicPr>
            <a:picLocks noChangeAspect="1"/>
          </p:cNvPicPr>
          <p:nvPr/>
        </p:nvPicPr>
        <p:blipFill>
          <a:blip r:embed="rId6"/>
          <a:stretch>
            <a:fillRect/>
          </a:stretch>
        </p:blipFill>
        <p:spPr>
          <a:xfrm>
            <a:off x="5029729" y="898797"/>
            <a:ext cx="3962894" cy="3882405"/>
          </a:xfrm>
          <a:prstGeom prst="rect">
            <a:avLst/>
          </a:prstGeom>
        </p:spPr>
      </p:pic>
      <p:cxnSp>
        <p:nvCxnSpPr>
          <p:cNvPr id="17" name="Straight Arrow Connector 16">
            <a:extLst>
              <a:ext uri="{FF2B5EF4-FFF2-40B4-BE49-F238E27FC236}">
                <a16:creationId xmlns:a16="http://schemas.microsoft.com/office/drawing/2014/main" id="{94298A2D-F8A0-9923-D728-D4CD399FFAC5}"/>
              </a:ext>
            </a:extLst>
          </p:cNvPr>
          <p:cNvCxnSpPr>
            <a:cxnSpLocks/>
          </p:cNvCxnSpPr>
          <p:nvPr/>
        </p:nvCxnSpPr>
        <p:spPr>
          <a:xfrm>
            <a:off x="4015687" y="3926165"/>
            <a:ext cx="848511" cy="0"/>
          </a:xfrm>
          <a:prstGeom prst="straightConnector1">
            <a:avLst/>
          </a:prstGeom>
          <a:ln>
            <a:solidFill>
              <a:srgbClr val="FFC2AB"/>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47384527"/>
      </p:ext>
    </p:extLst>
  </p:cSld>
  <p:clrMapOvr>
    <a:masterClrMapping/>
  </p:clrMapOvr>
  <mc:AlternateContent xmlns:mc="http://schemas.openxmlformats.org/markup-compatibility/2006">
    <mc:Choice xmlns:p14="http://schemas.microsoft.com/office/powerpoint/2010/main" Requires="p14">
      <p:transition>
        <p14:reveal/>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arn(outVertical)">
                                      <p:cBhvr>
                                        <p:cTn id="7" dur="500"/>
                                        <p:tgtEl>
                                          <p:spTgt spid="12"/>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Data Science Consulting by Slidesgo">
  <a:themeElements>
    <a:clrScheme name="Simple Light">
      <a:dk1>
        <a:srgbClr val="1A5E8F"/>
      </a:dk1>
      <a:lt1>
        <a:srgbClr val="FFFFFF"/>
      </a:lt1>
      <a:dk2>
        <a:srgbClr val="002845"/>
      </a:dk2>
      <a:lt2>
        <a:srgbClr val="FFD6E1"/>
      </a:lt2>
      <a:accent1>
        <a:srgbClr val="E898AC"/>
      </a:accent1>
      <a:accent2>
        <a:srgbClr val="00CFCC"/>
      </a:accent2>
      <a:accent3>
        <a:srgbClr val="FF9973"/>
      </a:accent3>
      <a:accent4>
        <a:srgbClr val="F64975"/>
      </a:accent4>
      <a:accent5>
        <a:srgbClr val="5EFFFD"/>
      </a:accent5>
      <a:accent6>
        <a:srgbClr val="FC723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522</TotalTime>
  <Words>1622</Words>
  <Application>Microsoft Office PowerPoint</Application>
  <PresentationFormat>On-screen Show (16:9)</PresentationFormat>
  <Paragraphs>163</Paragraphs>
  <Slides>21</Slides>
  <Notes>21</Notes>
  <HiddenSlides>0</HiddenSlides>
  <MMClips>0</MMClips>
  <ScaleCrop>false</ScaleCrop>
  <HeadingPairs>
    <vt:vector size="8" baseType="variant">
      <vt:variant>
        <vt:lpstr>Fonts Used</vt:lpstr>
      </vt:variant>
      <vt:variant>
        <vt:i4>11</vt:i4>
      </vt:variant>
      <vt:variant>
        <vt:lpstr>Theme</vt:lpstr>
      </vt:variant>
      <vt:variant>
        <vt:i4>1</vt:i4>
      </vt:variant>
      <vt:variant>
        <vt:lpstr>Embedded OLE Servers</vt:lpstr>
      </vt:variant>
      <vt:variant>
        <vt:i4>1</vt:i4>
      </vt:variant>
      <vt:variant>
        <vt:lpstr>Slide Titles</vt:lpstr>
      </vt:variant>
      <vt:variant>
        <vt:i4>21</vt:i4>
      </vt:variant>
    </vt:vector>
  </HeadingPairs>
  <TitlesOfParts>
    <vt:vector size="34" baseType="lpstr">
      <vt:lpstr>Advent Pro SemiBold</vt:lpstr>
      <vt:lpstr>Livvic Light</vt:lpstr>
      <vt:lpstr>Nunito Light</vt:lpstr>
      <vt:lpstr>STXingkai</vt:lpstr>
      <vt:lpstr>Fira Sans Extra Condensed Medium</vt:lpstr>
      <vt:lpstr>Share Tech</vt:lpstr>
      <vt:lpstr>Arial</vt:lpstr>
      <vt:lpstr>Maven Pro</vt:lpstr>
      <vt:lpstr>Arial</vt:lpstr>
      <vt:lpstr>Fira Sans Condensed Medium</vt:lpstr>
      <vt:lpstr>Wingdings</vt:lpstr>
      <vt:lpstr>Data Science Consulting by Slidesgo</vt:lpstr>
      <vt:lpstr>Bitmap Image</vt:lpstr>
      <vt:lpstr>AIR QUALITY PREDICTION</vt:lpstr>
      <vt:lpstr>MEET THE TEAM</vt:lpstr>
      <vt:lpstr>METHODOLOGY</vt:lpstr>
      <vt:lpstr>INTRODUCTION</vt:lpstr>
      <vt:lpstr>PowerPoint Presentation</vt:lpstr>
      <vt:lpstr>UNDERSTANDING THE PROBLEM</vt:lpstr>
      <vt:lpstr>DATASET</vt:lpstr>
      <vt:lpstr>DATA DESCRIPTION</vt:lpstr>
      <vt:lpstr>Dataset Analysis</vt:lpstr>
      <vt:lpstr>METHODOLOGY</vt:lpstr>
      <vt:lpstr>The below flowchart represents the steps involved in the prediction process-</vt:lpstr>
      <vt:lpstr>Data Preprocessing and Feature Selection </vt:lpstr>
      <vt:lpstr>Models used for the Prediction</vt:lpstr>
      <vt:lpstr>RESULTS</vt:lpstr>
      <vt:lpstr>PowerPoint Presentation</vt:lpstr>
      <vt:lpstr>PowerPoint Presentation</vt:lpstr>
      <vt:lpstr>CONCLUSION &amp; DISCUSSIONS</vt:lpstr>
      <vt:lpstr>PowerPoint Presentation</vt:lpstr>
      <vt:lpstr>REFERENCES</vt:lpstr>
      <vt:lpstr>REFERENCES</vt:lpstr>
      <vt:lpstr>NAMAH SHIVAYA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AIR QUALITY PREDICTION</dc:title>
  <cp:lastModifiedBy>Hari</cp:lastModifiedBy>
  <cp:revision>28</cp:revision>
  <dcterms:modified xsi:type="dcterms:W3CDTF">2022-07-14T06:46:35Z</dcterms:modified>
</cp:coreProperties>
</file>