
<file path=[Content_Types].xml><?xml version="1.0" encoding="utf-8"?>
<Types xmlns="http://schemas.openxmlformats.org/package/2006/content-types">
  <Default Extension="fntdata" ContentType="application/x-fontdata"/>
  <Default Extension="gif" ContentType="image/gi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5"/>
  </p:notesMasterIdLst>
  <p:sldIdLst>
    <p:sldId id="256" r:id="rId2"/>
    <p:sldId id="258" r:id="rId3"/>
    <p:sldId id="271" r:id="rId4"/>
    <p:sldId id="263" r:id="rId5"/>
    <p:sldId id="259" r:id="rId6"/>
    <p:sldId id="295" r:id="rId7"/>
    <p:sldId id="261" r:id="rId8"/>
    <p:sldId id="260" r:id="rId9"/>
    <p:sldId id="264" r:id="rId10"/>
    <p:sldId id="296" r:id="rId11"/>
    <p:sldId id="272" r:id="rId12"/>
    <p:sldId id="297" r:id="rId13"/>
    <p:sldId id="257" r:id="rId14"/>
    <p:sldId id="301" r:id="rId15"/>
    <p:sldId id="299" r:id="rId16"/>
    <p:sldId id="302" r:id="rId17"/>
    <p:sldId id="303" r:id="rId18"/>
    <p:sldId id="304" r:id="rId19"/>
    <p:sldId id="305" r:id="rId20"/>
    <p:sldId id="273" r:id="rId21"/>
    <p:sldId id="269" r:id="rId22"/>
    <p:sldId id="306" r:id="rId23"/>
    <p:sldId id="274" r:id="rId24"/>
  </p:sldIdLst>
  <p:sldSz cx="9144000" cy="5143500" type="screen16x9"/>
  <p:notesSz cx="6858000" cy="9144000"/>
  <p:embeddedFontLst>
    <p:embeddedFont>
      <p:font typeface="Bree Serif" panose="020B0604020202020204" charset="0"/>
      <p:regular r:id="rId26"/>
    </p:embeddedFont>
    <p:embeddedFont>
      <p:font typeface="Didact Gothic" panose="00000500000000000000" pitchFamily="2" charset="0"/>
      <p:regular r:id="rId27"/>
    </p:embeddedFont>
    <p:embeddedFont>
      <p:font typeface="Roboto Black" panose="02000000000000000000" pitchFamily="2" charset="0"/>
      <p:bold r:id="rId28"/>
      <p:boldItalic r:id="rId29"/>
    </p:embeddedFont>
    <p:embeddedFont>
      <p:font typeface="Roboto Light" panose="02000000000000000000" pitchFamily="2" charset="0"/>
      <p:regular r:id="rId30"/>
      <p:bold r:id="rId31"/>
      <p:italic r:id="rId32"/>
      <p:boldItalic r:id="rId33"/>
    </p:embeddedFont>
    <p:embeddedFont>
      <p:font typeface="Roboto Mono Thin" panose="020B0604020202020204" charset="0"/>
      <p:regular r:id="rId34"/>
      <p:bold r:id="rId35"/>
      <p:italic r:id="rId36"/>
      <p:boldItalic r:id="rId37"/>
    </p:embeddedFont>
    <p:embeddedFont>
      <p:font typeface="Roboto Thin"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E2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49E1DC-7EDC-4171-B1AA-BC6F80897B4B}">
  <a:tblStyle styleId="{9E49E1DC-7EDC-4171-B1AA-BC6F80897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userId="f1ea2ecdea42b756" providerId="LiveId" clId="{CFB9D208-12CB-4597-8AE2-59149D37F203}"/>
    <pc:docChg chg="undo redo custSel addSld delSld modSld sldOrd delMainMaster">
      <pc:chgData name="Hari" userId="f1ea2ecdea42b756" providerId="LiveId" clId="{CFB9D208-12CB-4597-8AE2-59149D37F203}" dt="2022-07-18T09:58:46.738" v="1406" actId="1076"/>
      <pc:docMkLst>
        <pc:docMk/>
      </pc:docMkLst>
      <pc:sldChg chg="modSp mod">
        <pc:chgData name="Hari" userId="f1ea2ecdea42b756" providerId="LiveId" clId="{CFB9D208-12CB-4597-8AE2-59149D37F203}" dt="2022-07-18T09:58:46.738" v="1406" actId="1076"/>
        <pc:sldMkLst>
          <pc:docMk/>
          <pc:sldMk cId="0" sldId="256"/>
        </pc:sldMkLst>
        <pc:spChg chg="mod">
          <ac:chgData name="Hari" userId="f1ea2ecdea42b756" providerId="LiveId" clId="{CFB9D208-12CB-4597-8AE2-59149D37F203}" dt="2022-07-18T09:58:46.738" v="1406" actId="1076"/>
          <ac:spMkLst>
            <pc:docMk/>
            <pc:sldMk cId="0" sldId="256"/>
            <ac:spMk id="109" creationId="{00000000-0000-0000-0000-000000000000}"/>
          </ac:spMkLst>
        </pc:spChg>
        <pc:spChg chg="mod">
          <ac:chgData name="Hari" userId="f1ea2ecdea42b756" providerId="LiveId" clId="{CFB9D208-12CB-4597-8AE2-59149D37F203}" dt="2022-07-18T09:58:43.387" v="1405" actId="1076"/>
          <ac:spMkLst>
            <pc:docMk/>
            <pc:sldMk cId="0" sldId="256"/>
            <ac:spMk id="110" creationId="{00000000-0000-0000-0000-000000000000}"/>
          </ac:spMkLst>
        </pc:spChg>
      </pc:sldChg>
      <pc:sldChg chg="addSp delSp modSp mod delAnim modAnim">
        <pc:chgData name="Hari" userId="f1ea2ecdea42b756" providerId="LiveId" clId="{CFB9D208-12CB-4597-8AE2-59149D37F203}" dt="2022-07-18T09:07:49.489" v="773" actId="478"/>
        <pc:sldMkLst>
          <pc:docMk/>
          <pc:sldMk cId="0" sldId="257"/>
        </pc:sldMkLst>
        <pc:spChg chg="add del mod">
          <ac:chgData name="Hari" userId="f1ea2ecdea42b756" providerId="LiveId" clId="{CFB9D208-12CB-4597-8AE2-59149D37F203}" dt="2022-07-17T20:21:37.793" v="372" actId="478"/>
          <ac:spMkLst>
            <pc:docMk/>
            <pc:sldMk cId="0" sldId="257"/>
            <ac:spMk id="5" creationId="{D42A8FDD-A95E-FCFB-D814-EB3791D8E56C}"/>
          </ac:spMkLst>
        </pc:spChg>
        <pc:spChg chg="add del mod">
          <ac:chgData name="Hari" userId="f1ea2ecdea42b756" providerId="LiveId" clId="{CFB9D208-12CB-4597-8AE2-59149D37F203}" dt="2022-07-17T20:21:37.793" v="372" actId="478"/>
          <ac:spMkLst>
            <pc:docMk/>
            <pc:sldMk cId="0" sldId="257"/>
            <ac:spMk id="7" creationId="{B9C41B2F-6091-D647-2C64-36AAF24B6B74}"/>
          </ac:spMkLst>
        </pc:spChg>
        <pc:spChg chg="add del mod">
          <ac:chgData name="Hari" userId="f1ea2ecdea42b756" providerId="LiveId" clId="{CFB9D208-12CB-4597-8AE2-59149D37F203}" dt="2022-07-17T20:21:37.793" v="372" actId="478"/>
          <ac:spMkLst>
            <pc:docMk/>
            <pc:sldMk cId="0" sldId="257"/>
            <ac:spMk id="9" creationId="{174F10EF-3F9A-534A-498C-D201E251E283}"/>
          </ac:spMkLst>
        </pc:spChg>
        <pc:spChg chg="add del mod">
          <ac:chgData name="Hari" userId="f1ea2ecdea42b756" providerId="LiveId" clId="{CFB9D208-12CB-4597-8AE2-59149D37F203}" dt="2022-07-17T20:21:37.793" v="372" actId="478"/>
          <ac:spMkLst>
            <pc:docMk/>
            <pc:sldMk cId="0" sldId="257"/>
            <ac:spMk id="11" creationId="{BAC443CF-9042-787C-6E50-F5707F09F43E}"/>
          </ac:spMkLst>
        </pc:spChg>
        <pc:spChg chg="add del mod">
          <ac:chgData name="Hari" userId="f1ea2ecdea42b756" providerId="LiveId" clId="{CFB9D208-12CB-4597-8AE2-59149D37F203}" dt="2022-07-17T20:21:37.793" v="372" actId="478"/>
          <ac:spMkLst>
            <pc:docMk/>
            <pc:sldMk cId="0" sldId="257"/>
            <ac:spMk id="13" creationId="{525233B1-C5C2-0684-5E17-57A18AC29057}"/>
          </ac:spMkLst>
        </pc:spChg>
        <pc:spChg chg="add del mod">
          <ac:chgData name="Hari" userId="f1ea2ecdea42b756" providerId="LiveId" clId="{CFB9D208-12CB-4597-8AE2-59149D37F203}" dt="2022-07-17T20:21:37.793" v="372" actId="478"/>
          <ac:spMkLst>
            <pc:docMk/>
            <pc:sldMk cId="0" sldId="257"/>
            <ac:spMk id="15" creationId="{2BF92654-18DD-D9BC-4DA1-D73A1E29AE74}"/>
          </ac:spMkLst>
        </pc:spChg>
        <pc:spChg chg="add del mod">
          <ac:chgData name="Hari" userId="f1ea2ecdea42b756" providerId="LiveId" clId="{CFB9D208-12CB-4597-8AE2-59149D37F203}" dt="2022-07-17T20:21:37.793" v="372" actId="478"/>
          <ac:spMkLst>
            <pc:docMk/>
            <pc:sldMk cId="0" sldId="257"/>
            <ac:spMk id="17" creationId="{20BD81EC-19FE-E4D9-8224-D4457F4E7060}"/>
          </ac:spMkLst>
        </pc:spChg>
        <pc:spChg chg="add del mod">
          <ac:chgData name="Hari" userId="f1ea2ecdea42b756" providerId="LiveId" clId="{CFB9D208-12CB-4597-8AE2-59149D37F203}" dt="2022-07-17T20:21:37.793" v="372" actId="478"/>
          <ac:spMkLst>
            <pc:docMk/>
            <pc:sldMk cId="0" sldId="257"/>
            <ac:spMk id="19" creationId="{8E3EDA3B-A58E-450C-8A28-BD21B9DA5D4E}"/>
          </ac:spMkLst>
        </pc:spChg>
        <pc:spChg chg="add del mod">
          <ac:chgData name="Hari" userId="f1ea2ecdea42b756" providerId="LiveId" clId="{CFB9D208-12CB-4597-8AE2-59149D37F203}" dt="2022-07-17T20:21:37.793" v="372" actId="478"/>
          <ac:spMkLst>
            <pc:docMk/>
            <pc:sldMk cId="0" sldId="257"/>
            <ac:spMk id="21" creationId="{B791D057-9041-128E-CF00-D863A8057937}"/>
          </ac:spMkLst>
        </pc:spChg>
        <pc:spChg chg="add del mod">
          <ac:chgData name="Hari" userId="f1ea2ecdea42b756" providerId="LiveId" clId="{CFB9D208-12CB-4597-8AE2-59149D37F203}" dt="2022-07-17T20:21:37.324" v="370" actId="478"/>
          <ac:spMkLst>
            <pc:docMk/>
            <pc:sldMk cId="0" sldId="257"/>
            <ac:spMk id="23" creationId="{5D222C11-B00B-72DA-401E-74020440C399}"/>
          </ac:spMkLst>
        </pc:spChg>
        <pc:spChg chg="add del mod">
          <ac:chgData name="Hari" userId="f1ea2ecdea42b756" providerId="LiveId" clId="{CFB9D208-12CB-4597-8AE2-59149D37F203}" dt="2022-07-17T20:21:37.095" v="369" actId="478"/>
          <ac:spMkLst>
            <pc:docMk/>
            <pc:sldMk cId="0" sldId="257"/>
            <ac:spMk id="25" creationId="{1AFB9651-F138-0301-E497-A11922DFFFD4}"/>
          </ac:spMkLst>
        </pc:spChg>
        <pc:spChg chg="add del mod">
          <ac:chgData name="Hari" userId="f1ea2ecdea42b756" providerId="LiveId" clId="{CFB9D208-12CB-4597-8AE2-59149D37F203}" dt="2022-07-17T20:22:04.216" v="377" actId="478"/>
          <ac:spMkLst>
            <pc:docMk/>
            <pc:sldMk cId="0" sldId="257"/>
            <ac:spMk id="27" creationId="{DE335649-0C7D-AA2C-AA5E-20D5E04DF266}"/>
          </ac:spMkLst>
        </pc:spChg>
        <pc:spChg chg="add del mod">
          <ac:chgData name="Hari" userId="f1ea2ecdea42b756" providerId="LiveId" clId="{CFB9D208-12CB-4597-8AE2-59149D37F203}" dt="2022-07-17T20:22:04.216" v="377" actId="478"/>
          <ac:spMkLst>
            <pc:docMk/>
            <pc:sldMk cId="0" sldId="257"/>
            <ac:spMk id="29" creationId="{390FF606-1CD0-B03B-6BC9-29EC34DFBCD6}"/>
          </ac:spMkLst>
        </pc:spChg>
        <pc:spChg chg="add del mod">
          <ac:chgData name="Hari" userId="f1ea2ecdea42b756" providerId="LiveId" clId="{CFB9D208-12CB-4597-8AE2-59149D37F203}" dt="2022-07-17T20:22:04.216" v="377" actId="478"/>
          <ac:spMkLst>
            <pc:docMk/>
            <pc:sldMk cId="0" sldId="257"/>
            <ac:spMk id="31" creationId="{9B5271EC-BA20-B09C-BF1B-FC72FE7F194A}"/>
          </ac:spMkLst>
        </pc:spChg>
        <pc:spChg chg="add del mod">
          <ac:chgData name="Hari" userId="f1ea2ecdea42b756" providerId="LiveId" clId="{CFB9D208-12CB-4597-8AE2-59149D37F203}" dt="2022-07-17T20:22:04.216" v="377" actId="478"/>
          <ac:spMkLst>
            <pc:docMk/>
            <pc:sldMk cId="0" sldId="257"/>
            <ac:spMk id="33" creationId="{5C2B63F2-7929-0F53-0FF6-07326884551B}"/>
          </ac:spMkLst>
        </pc:spChg>
        <pc:spChg chg="add del mod">
          <ac:chgData name="Hari" userId="f1ea2ecdea42b756" providerId="LiveId" clId="{CFB9D208-12CB-4597-8AE2-59149D37F203}" dt="2022-07-17T20:22:04.216" v="377" actId="478"/>
          <ac:spMkLst>
            <pc:docMk/>
            <pc:sldMk cId="0" sldId="257"/>
            <ac:spMk id="35" creationId="{97698558-EE21-F809-32A0-DEF230C2EC2A}"/>
          </ac:spMkLst>
        </pc:spChg>
        <pc:spChg chg="add del mod">
          <ac:chgData name="Hari" userId="f1ea2ecdea42b756" providerId="LiveId" clId="{CFB9D208-12CB-4597-8AE2-59149D37F203}" dt="2022-07-18T09:07:38.401" v="771" actId="478"/>
          <ac:spMkLst>
            <pc:docMk/>
            <pc:sldMk cId="0" sldId="257"/>
            <ac:spMk id="37" creationId="{354BA952-01F7-FA5E-1E2F-DB2E683BA760}"/>
          </ac:spMkLst>
        </pc:spChg>
        <pc:spChg chg="add del mod">
          <ac:chgData name="Hari" userId="f1ea2ecdea42b756" providerId="LiveId" clId="{CFB9D208-12CB-4597-8AE2-59149D37F203}" dt="2022-07-17T20:22:04.216" v="377" actId="478"/>
          <ac:spMkLst>
            <pc:docMk/>
            <pc:sldMk cId="0" sldId="257"/>
            <ac:spMk id="37" creationId="{A6299CB3-D51D-9A2D-2801-00DD11BF273E}"/>
          </ac:spMkLst>
        </pc:spChg>
        <pc:spChg chg="add del mod">
          <ac:chgData name="Hari" userId="f1ea2ecdea42b756" providerId="LiveId" clId="{CFB9D208-12CB-4597-8AE2-59149D37F203}" dt="2022-07-17T20:22:04.216" v="377" actId="478"/>
          <ac:spMkLst>
            <pc:docMk/>
            <pc:sldMk cId="0" sldId="257"/>
            <ac:spMk id="39" creationId="{3B4F9623-ECA8-9252-F88D-7941EF1C08BC}"/>
          </ac:spMkLst>
        </pc:spChg>
        <pc:spChg chg="add del mod">
          <ac:chgData name="Hari" userId="f1ea2ecdea42b756" providerId="LiveId" clId="{CFB9D208-12CB-4597-8AE2-59149D37F203}" dt="2022-07-17T20:22:04.216" v="377" actId="478"/>
          <ac:spMkLst>
            <pc:docMk/>
            <pc:sldMk cId="0" sldId="257"/>
            <ac:spMk id="41" creationId="{0A7855FA-2C80-DEE9-77EC-996D333128EC}"/>
          </ac:spMkLst>
        </pc:spChg>
        <pc:spChg chg="add del mod">
          <ac:chgData name="Hari" userId="f1ea2ecdea42b756" providerId="LiveId" clId="{CFB9D208-12CB-4597-8AE2-59149D37F203}" dt="2022-07-17T20:22:04.216" v="377" actId="478"/>
          <ac:spMkLst>
            <pc:docMk/>
            <pc:sldMk cId="0" sldId="257"/>
            <ac:spMk id="44" creationId="{4CAF3EFD-8AFE-79C1-D439-841B0E775769}"/>
          </ac:spMkLst>
        </pc:spChg>
        <pc:spChg chg="add del mod">
          <ac:chgData name="Hari" userId="f1ea2ecdea42b756" providerId="LiveId" clId="{CFB9D208-12CB-4597-8AE2-59149D37F203}" dt="2022-07-17T20:22:04.216" v="377" actId="478"/>
          <ac:spMkLst>
            <pc:docMk/>
            <pc:sldMk cId="0" sldId="257"/>
            <ac:spMk id="46" creationId="{675477A2-2333-9BFB-5762-1A35F8EE58BD}"/>
          </ac:spMkLst>
        </pc:spChg>
        <pc:spChg chg="add del mod">
          <ac:chgData name="Hari" userId="f1ea2ecdea42b756" providerId="LiveId" clId="{CFB9D208-12CB-4597-8AE2-59149D37F203}" dt="2022-07-17T20:22:04.216" v="377" actId="478"/>
          <ac:spMkLst>
            <pc:docMk/>
            <pc:sldMk cId="0" sldId="257"/>
            <ac:spMk id="48" creationId="{FB9ED51C-7F2D-996A-2AAD-02559C6F9ACC}"/>
          </ac:spMkLst>
        </pc:spChg>
        <pc:spChg chg="add del mod">
          <ac:chgData name="Hari" userId="f1ea2ecdea42b756" providerId="LiveId" clId="{CFB9D208-12CB-4597-8AE2-59149D37F203}" dt="2022-07-17T20:22:04.216" v="377" actId="478"/>
          <ac:spMkLst>
            <pc:docMk/>
            <pc:sldMk cId="0" sldId="257"/>
            <ac:spMk id="50" creationId="{A169DF1E-3081-0A6D-A8C3-A3FB4888780B}"/>
          </ac:spMkLst>
        </pc:spChg>
        <pc:spChg chg="add del mod">
          <ac:chgData name="Hari" userId="f1ea2ecdea42b756" providerId="LiveId" clId="{CFB9D208-12CB-4597-8AE2-59149D37F203}" dt="2022-07-17T20:22:04.216" v="377" actId="478"/>
          <ac:spMkLst>
            <pc:docMk/>
            <pc:sldMk cId="0" sldId="257"/>
            <ac:spMk id="52" creationId="{A6AE0F33-D5DF-503E-17E2-763D5C155934}"/>
          </ac:spMkLst>
        </pc:spChg>
        <pc:spChg chg="add del mod">
          <ac:chgData name="Hari" userId="f1ea2ecdea42b756" providerId="LiveId" clId="{CFB9D208-12CB-4597-8AE2-59149D37F203}" dt="2022-07-17T20:22:04.216" v="377" actId="478"/>
          <ac:spMkLst>
            <pc:docMk/>
            <pc:sldMk cId="0" sldId="257"/>
            <ac:spMk id="54" creationId="{DD1B0585-8CD9-0049-71E6-CF9A11977DB1}"/>
          </ac:spMkLst>
        </pc:spChg>
        <pc:spChg chg="add del mod">
          <ac:chgData name="Hari" userId="f1ea2ecdea42b756" providerId="LiveId" clId="{CFB9D208-12CB-4597-8AE2-59149D37F203}" dt="2022-07-17T20:22:04.216" v="377" actId="478"/>
          <ac:spMkLst>
            <pc:docMk/>
            <pc:sldMk cId="0" sldId="257"/>
            <ac:spMk id="56" creationId="{7B506B4B-9B63-FCF3-406D-001A38B69063}"/>
          </ac:spMkLst>
        </pc:spChg>
        <pc:spChg chg="add del mod">
          <ac:chgData name="Hari" userId="f1ea2ecdea42b756" providerId="LiveId" clId="{CFB9D208-12CB-4597-8AE2-59149D37F203}" dt="2022-07-17T20:22:04.216" v="377" actId="478"/>
          <ac:spMkLst>
            <pc:docMk/>
            <pc:sldMk cId="0" sldId="257"/>
            <ac:spMk id="58" creationId="{867296B4-BFED-B7E9-FABD-F0F98B522A77}"/>
          </ac:spMkLst>
        </pc:spChg>
        <pc:spChg chg="add del mod">
          <ac:chgData name="Hari" userId="f1ea2ecdea42b756" providerId="LiveId" clId="{CFB9D208-12CB-4597-8AE2-59149D37F203}" dt="2022-07-17T20:22:04.216" v="377" actId="478"/>
          <ac:spMkLst>
            <pc:docMk/>
            <pc:sldMk cId="0" sldId="257"/>
            <ac:spMk id="60" creationId="{6466A347-D36A-9ED3-5AF3-49C0327DBFBB}"/>
          </ac:spMkLst>
        </pc:spChg>
        <pc:spChg chg="mod">
          <ac:chgData name="Hari" userId="f1ea2ecdea42b756" providerId="LiveId" clId="{CFB9D208-12CB-4597-8AE2-59149D37F203}" dt="2022-07-17T20:22:26.529" v="378"/>
          <ac:spMkLst>
            <pc:docMk/>
            <pc:sldMk cId="0" sldId="257"/>
            <ac:spMk id="101" creationId="{D010F0FB-D80B-B12F-CADC-A9D302E673A9}"/>
          </ac:spMkLst>
        </pc:spChg>
        <pc:spChg chg="mod">
          <ac:chgData name="Hari" userId="f1ea2ecdea42b756" providerId="LiveId" clId="{CFB9D208-12CB-4597-8AE2-59149D37F203}" dt="2022-07-17T20:22:26.529" v="378"/>
          <ac:spMkLst>
            <pc:docMk/>
            <pc:sldMk cId="0" sldId="257"/>
            <ac:spMk id="102" creationId="{DA44A5E3-8886-DFE9-FB2C-9E35726B4EC2}"/>
          </ac:spMkLst>
        </pc:spChg>
        <pc:spChg chg="mod">
          <ac:chgData name="Hari" userId="f1ea2ecdea42b756" providerId="LiveId" clId="{CFB9D208-12CB-4597-8AE2-59149D37F203}" dt="2022-07-17T20:22:26.529" v="378"/>
          <ac:spMkLst>
            <pc:docMk/>
            <pc:sldMk cId="0" sldId="257"/>
            <ac:spMk id="103" creationId="{3CA9DEF1-54D4-8F40-8741-2FAB956F8CD4}"/>
          </ac:spMkLst>
        </pc:spChg>
        <pc:spChg chg="mod">
          <ac:chgData name="Hari" userId="f1ea2ecdea42b756" providerId="LiveId" clId="{CFB9D208-12CB-4597-8AE2-59149D37F203}" dt="2022-07-17T20:22:26.529" v="378"/>
          <ac:spMkLst>
            <pc:docMk/>
            <pc:sldMk cId="0" sldId="257"/>
            <ac:spMk id="104" creationId="{D1AE1C08-F7B3-C28E-B0F5-917EB7279B76}"/>
          </ac:spMkLst>
        </pc:spChg>
        <pc:spChg chg="mod">
          <ac:chgData name="Hari" userId="f1ea2ecdea42b756" providerId="LiveId" clId="{CFB9D208-12CB-4597-8AE2-59149D37F203}" dt="2022-07-17T20:22:26.529" v="378"/>
          <ac:spMkLst>
            <pc:docMk/>
            <pc:sldMk cId="0" sldId="257"/>
            <ac:spMk id="105" creationId="{399DB7BF-C8B3-76DA-941C-EB3E694B2AA9}"/>
          </ac:spMkLst>
        </pc:spChg>
        <pc:spChg chg="mod">
          <ac:chgData name="Hari" userId="f1ea2ecdea42b756" providerId="LiveId" clId="{CFB9D208-12CB-4597-8AE2-59149D37F203}" dt="2022-07-17T20:22:49.938" v="386" actId="1076"/>
          <ac:spMkLst>
            <pc:docMk/>
            <pc:sldMk cId="0" sldId="257"/>
            <ac:spMk id="106" creationId="{6C02794D-97E4-1451-28A4-86CE9E6503CB}"/>
          </ac:spMkLst>
        </pc:spChg>
        <pc:spChg chg="mod">
          <ac:chgData name="Hari" userId="f1ea2ecdea42b756" providerId="LiveId" clId="{CFB9D208-12CB-4597-8AE2-59149D37F203}" dt="2022-07-17T20:52:14.807" v="749" actId="121"/>
          <ac:spMkLst>
            <pc:docMk/>
            <pc:sldMk cId="0" sldId="257"/>
            <ac:spMk id="113" creationId="{A6667DA4-3941-9071-D0D1-02F6D9DE467D}"/>
          </ac:spMkLst>
        </pc:spChg>
        <pc:spChg chg="mod">
          <ac:chgData name="Hari" userId="f1ea2ecdea42b756" providerId="LiveId" clId="{CFB9D208-12CB-4597-8AE2-59149D37F203}" dt="2022-07-17T20:52:14.807" v="749" actId="121"/>
          <ac:spMkLst>
            <pc:docMk/>
            <pc:sldMk cId="0" sldId="257"/>
            <ac:spMk id="115" creationId="{3F8F971E-315E-3E2C-7F72-9FB54CFF3EA2}"/>
          </ac:spMkLst>
        </pc:spChg>
        <pc:spChg chg="mod">
          <ac:chgData name="Hari" userId="f1ea2ecdea42b756" providerId="LiveId" clId="{CFB9D208-12CB-4597-8AE2-59149D37F203}" dt="2022-07-17T20:52:14.807" v="749" actId="121"/>
          <ac:spMkLst>
            <pc:docMk/>
            <pc:sldMk cId="0" sldId="257"/>
            <ac:spMk id="117" creationId="{8E9D4126-C29D-04AF-0B9A-A08CC2250C62}"/>
          </ac:spMkLst>
        </pc:spChg>
        <pc:spChg chg="mod">
          <ac:chgData name="Hari" userId="f1ea2ecdea42b756" providerId="LiveId" clId="{CFB9D208-12CB-4597-8AE2-59149D37F203}" dt="2022-07-17T20:52:48.264" v="751" actId="20577"/>
          <ac:spMkLst>
            <pc:docMk/>
            <pc:sldMk cId="0" sldId="257"/>
            <ac:spMk id="119" creationId="{88E940FB-F2DB-60BF-B651-4F7824F7F0BF}"/>
          </ac:spMkLst>
        </pc:spChg>
        <pc:spChg chg="add del mod">
          <ac:chgData name="Hari" userId="f1ea2ecdea42b756" providerId="LiveId" clId="{CFB9D208-12CB-4597-8AE2-59149D37F203}" dt="2022-07-17T20:31:55.943" v="496" actId="478"/>
          <ac:spMkLst>
            <pc:docMk/>
            <pc:sldMk cId="0" sldId="257"/>
            <ac:spMk id="120" creationId="{213CD26E-3B81-5F9E-C9E5-3DD1DE391A06}"/>
          </ac:spMkLst>
        </pc:spChg>
        <pc:spChg chg="add del mod">
          <ac:chgData name="Hari" userId="f1ea2ecdea42b756" providerId="LiveId" clId="{CFB9D208-12CB-4597-8AE2-59149D37F203}" dt="2022-07-17T20:31:55.943" v="496" actId="478"/>
          <ac:spMkLst>
            <pc:docMk/>
            <pc:sldMk cId="0" sldId="257"/>
            <ac:spMk id="121" creationId="{32A687FB-8626-3070-4DDD-EB315F268515}"/>
          </ac:spMkLst>
        </pc:spChg>
        <pc:spChg chg="add mod">
          <ac:chgData name="Hari" userId="f1ea2ecdea42b756" providerId="LiveId" clId="{CFB9D208-12CB-4597-8AE2-59149D37F203}" dt="2022-07-17T20:51:11.947" v="719" actId="1076"/>
          <ac:spMkLst>
            <pc:docMk/>
            <pc:sldMk cId="0" sldId="257"/>
            <ac:spMk id="125" creationId="{DE180EF8-1FE3-59A1-D1F7-07967C5ECF90}"/>
          </ac:spMkLst>
        </pc:spChg>
        <pc:spChg chg="add del mod">
          <ac:chgData name="Hari" userId="f1ea2ecdea42b756" providerId="LiveId" clId="{CFB9D208-12CB-4597-8AE2-59149D37F203}" dt="2022-07-17T20:38:58.793" v="602" actId="478"/>
          <ac:spMkLst>
            <pc:docMk/>
            <pc:sldMk cId="0" sldId="257"/>
            <ac:spMk id="126" creationId="{8DD7143B-4AD9-D0CE-87D8-FE8C1B6CF870}"/>
          </ac:spMkLst>
        </pc:spChg>
        <pc:spChg chg="add del mod">
          <ac:chgData name="Hari" userId="f1ea2ecdea42b756" providerId="LiveId" clId="{CFB9D208-12CB-4597-8AE2-59149D37F203}" dt="2022-07-17T20:52:06.369" v="739" actId="1076"/>
          <ac:spMkLst>
            <pc:docMk/>
            <pc:sldMk cId="0" sldId="257"/>
            <ac:spMk id="127" creationId="{85F7D960-F4F9-D888-2BE8-538A9C7A81F3}"/>
          </ac:spMkLst>
        </pc:spChg>
        <pc:spChg chg="add del mod">
          <ac:chgData name="Hari" userId="f1ea2ecdea42b756" providerId="LiveId" clId="{CFB9D208-12CB-4597-8AE2-59149D37F203}" dt="2022-07-17T20:32:50.832" v="510"/>
          <ac:spMkLst>
            <pc:docMk/>
            <pc:sldMk cId="0" sldId="257"/>
            <ac:spMk id="130" creationId="{B02408F7-9009-0301-7B26-47C263A03DF0}"/>
          </ac:spMkLst>
        </pc:spChg>
        <pc:spChg chg="add mod">
          <ac:chgData name="Hari" userId="f1ea2ecdea42b756" providerId="LiveId" clId="{CFB9D208-12CB-4597-8AE2-59149D37F203}" dt="2022-07-17T20:51:11.947" v="719" actId="1076"/>
          <ac:spMkLst>
            <pc:docMk/>
            <pc:sldMk cId="0" sldId="257"/>
            <ac:spMk id="131" creationId="{14CD27FF-C0BF-2D06-4609-5C31F1DF7E4F}"/>
          </ac:spMkLst>
        </pc:spChg>
        <pc:spChg chg="add mod">
          <ac:chgData name="Hari" userId="f1ea2ecdea42b756" providerId="LiveId" clId="{CFB9D208-12CB-4597-8AE2-59149D37F203}" dt="2022-07-17T20:51:11.947" v="719" actId="1076"/>
          <ac:spMkLst>
            <pc:docMk/>
            <pc:sldMk cId="0" sldId="257"/>
            <ac:spMk id="132" creationId="{3CD02243-C89E-583F-EE8A-D6DA2267A3AA}"/>
          </ac:spMkLst>
        </pc:spChg>
        <pc:spChg chg="add del mod">
          <ac:chgData name="Hari" userId="f1ea2ecdea42b756" providerId="LiveId" clId="{CFB9D208-12CB-4597-8AE2-59149D37F203}" dt="2022-07-17T20:41:56.976" v="645" actId="478"/>
          <ac:spMkLst>
            <pc:docMk/>
            <pc:sldMk cId="0" sldId="257"/>
            <ac:spMk id="133" creationId="{4A566595-54E9-B4E2-809D-ECEB419F6842}"/>
          </ac:spMkLst>
        </pc:spChg>
        <pc:spChg chg="add del mod">
          <ac:chgData name="Hari" userId="f1ea2ecdea42b756" providerId="LiveId" clId="{CFB9D208-12CB-4597-8AE2-59149D37F203}" dt="2022-07-17T20:45:25.347" v="671" actId="478"/>
          <ac:spMkLst>
            <pc:docMk/>
            <pc:sldMk cId="0" sldId="257"/>
            <ac:spMk id="134" creationId="{4FC21C60-E8D4-44B7-3361-CE3039033EC6}"/>
          </ac:spMkLst>
        </pc:spChg>
        <pc:spChg chg="add mod ord">
          <ac:chgData name="Hari" userId="f1ea2ecdea42b756" providerId="LiveId" clId="{CFB9D208-12CB-4597-8AE2-59149D37F203}" dt="2022-07-17T20:51:11.947" v="719" actId="1076"/>
          <ac:spMkLst>
            <pc:docMk/>
            <pc:sldMk cId="0" sldId="257"/>
            <ac:spMk id="137" creationId="{691E2FA5-2531-9D34-CCAC-E001DAE5FCB3}"/>
          </ac:spMkLst>
        </pc:spChg>
        <pc:spChg chg="add mod">
          <ac:chgData name="Hari" userId="f1ea2ecdea42b756" providerId="LiveId" clId="{CFB9D208-12CB-4597-8AE2-59149D37F203}" dt="2022-07-17T20:51:11.947" v="719" actId="1076"/>
          <ac:spMkLst>
            <pc:docMk/>
            <pc:sldMk cId="0" sldId="257"/>
            <ac:spMk id="138" creationId="{EEE306A9-1B82-1567-3692-C1E4718B3BFF}"/>
          </ac:spMkLst>
        </pc:spChg>
        <pc:spChg chg="add mod ord">
          <ac:chgData name="Hari" userId="f1ea2ecdea42b756" providerId="LiveId" clId="{CFB9D208-12CB-4597-8AE2-59149D37F203}" dt="2022-07-17T20:51:11.947" v="719" actId="1076"/>
          <ac:spMkLst>
            <pc:docMk/>
            <pc:sldMk cId="0" sldId="257"/>
            <ac:spMk id="139" creationId="{53D8F9FC-588A-4FDC-CAE8-D8B230243B35}"/>
          </ac:spMkLst>
        </pc:spChg>
        <pc:spChg chg="add mod">
          <ac:chgData name="Hari" userId="f1ea2ecdea42b756" providerId="LiveId" clId="{CFB9D208-12CB-4597-8AE2-59149D37F203}" dt="2022-07-17T20:51:11.947" v="719" actId="1076"/>
          <ac:spMkLst>
            <pc:docMk/>
            <pc:sldMk cId="0" sldId="257"/>
            <ac:spMk id="140" creationId="{849826B3-14F2-E8C0-3233-545278FFC209}"/>
          </ac:spMkLst>
        </pc:spChg>
        <pc:spChg chg="add mod">
          <ac:chgData name="Hari" userId="f1ea2ecdea42b756" providerId="LiveId" clId="{CFB9D208-12CB-4597-8AE2-59149D37F203}" dt="2022-07-17T20:51:11.947" v="719" actId="1076"/>
          <ac:spMkLst>
            <pc:docMk/>
            <pc:sldMk cId="0" sldId="257"/>
            <ac:spMk id="141" creationId="{951F63D4-E917-C5CB-0D9E-5F037DD884F2}"/>
          </ac:spMkLst>
        </pc:spChg>
        <pc:spChg chg="add mod">
          <ac:chgData name="Hari" userId="f1ea2ecdea42b756" providerId="LiveId" clId="{CFB9D208-12CB-4597-8AE2-59149D37F203}" dt="2022-07-17T20:52:06.702" v="740" actId="1076"/>
          <ac:spMkLst>
            <pc:docMk/>
            <pc:sldMk cId="0" sldId="257"/>
            <ac:spMk id="142" creationId="{BFAF201C-F4EF-4D88-EDCB-D4713AED35BC}"/>
          </ac:spMkLst>
        </pc:spChg>
        <pc:spChg chg="add mod">
          <ac:chgData name="Hari" userId="f1ea2ecdea42b756" providerId="LiveId" clId="{CFB9D208-12CB-4597-8AE2-59149D37F203}" dt="2022-07-17T20:52:06.026" v="738" actId="1076"/>
          <ac:spMkLst>
            <pc:docMk/>
            <pc:sldMk cId="0" sldId="257"/>
            <ac:spMk id="143" creationId="{85BA47CF-D38F-BAD4-436A-DFD32333FE60}"/>
          </ac:spMkLst>
        </pc:spChg>
        <pc:spChg chg="add mod">
          <ac:chgData name="Hari" userId="f1ea2ecdea42b756" providerId="LiveId" clId="{CFB9D208-12CB-4597-8AE2-59149D37F203}" dt="2022-07-17T20:51:11.947" v="719" actId="1076"/>
          <ac:spMkLst>
            <pc:docMk/>
            <pc:sldMk cId="0" sldId="257"/>
            <ac:spMk id="144" creationId="{304D1F8B-EDC5-D63F-A145-F3DBB9D170FF}"/>
          </ac:spMkLst>
        </pc:spChg>
        <pc:spChg chg="add mod">
          <ac:chgData name="Hari" userId="f1ea2ecdea42b756" providerId="LiveId" clId="{CFB9D208-12CB-4597-8AE2-59149D37F203}" dt="2022-07-17T20:51:11.947" v="719" actId="1076"/>
          <ac:spMkLst>
            <pc:docMk/>
            <pc:sldMk cId="0" sldId="257"/>
            <ac:spMk id="145" creationId="{8CB97EEF-54EC-0A83-B774-3644A113B4E4}"/>
          </ac:spMkLst>
        </pc:spChg>
        <pc:spChg chg="add mod">
          <ac:chgData name="Hari" userId="f1ea2ecdea42b756" providerId="LiveId" clId="{CFB9D208-12CB-4597-8AE2-59149D37F203}" dt="2022-07-17T20:51:11.947" v="719" actId="1076"/>
          <ac:spMkLst>
            <pc:docMk/>
            <pc:sldMk cId="0" sldId="257"/>
            <ac:spMk id="146" creationId="{21AAA838-9172-E829-BFB1-39FCEDC644C4}"/>
          </ac:spMkLst>
        </pc:spChg>
        <pc:spChg chg="add mod">
          <ac:chgData name="Hari" userId="f1ea2ecdea42b756" providerId="LiveId" clId="{CFB9D208-12CB-4597-8AE2-59149D37F203}" dt="2022-07-17T20:51:11.947" v="719" actId="1076"/>
          <ac:spMkLst>
            <pc:docMk/>
            <pc:sldMk cId="0" sldId="257"/>
            <ac:spMk id="147" creationId="{CA37E793-7FF6-34FF-7B81-05776B0AC1C4}"/>
          </ac:spMkLst>
        </pc:spChg>
        <pc:spChg chg="mod">
          <ac:chgData name="Hari" userId="f1ea2ecdea42b756" providerId="LiveId" clId="{CFB9D208-12CB-4597-8AE2-59149D37F203}" dt="2022-07-17T20:15:23.900" v="345" actId="20577"/>
          <ac:spMkLst>
            <pc:docMk/>
            <pc:sldMk cId="0" sldId="257"/>
            <ac:spMk id="218" creationId="{00000000-0000-0000-0000-000000000000}"/>
          </ac:spMkLst>
        </pc:spChg>
        <pc:spChg chg="add del">
          <ac:chgData name="Hari" userId="f1ea2ecdea42b756" providerId="LiveId" clId="{CFB9D208-12CB-4597-8AE2-59149D37F203}" dt="2022-07-17T20:22:00.018" v="376" actId="478"/>
          <ac:spMkLst>
            <pc:docMk/>
            <pc:sldMk cId="0" sldId="257"/>
            <ac:spMk id="219" creationId="{00000000-0000-0000-0000-000000000000}"/>
          </ac:spMkLst>
        </pc:spChg>
        <pc:spChg chg="add del">
          <ac:chgData name="Hari" userId="f1ea2ecdea42b756" providerId="LiveId" clId="{CFB9D208-12CB-4597-8AE2-59149D37F203}" dt="2022-07-17T20:22:00.018" v="376" actId="478"/>
          <ac:spMkLst>
            <pc:docMk/>
            <pc:sldMk cId="0" sldId="257"/>
            <ac:spMk id="220" creationId="{00000000-0000-0000-0000-000000000000}"/>
          </ac:spMkLst>
        </pc:spChg>
        <pc:spChg chg="add del">
          <ac:chgData name="Hari" userId="f1ea2ecdea42b756" providerId="LiveId" clId="{CFB9D208-12CB-4597-8AE2-59149D37F203}" dt="2022-07-17T20:22:00.018" v="376" actId="478"/>
          <ac:spMkLst>
            <pc:docMk/>
            <pc:sldMk cId="0" sldId="257"/>
            <ac:spMk id="221" creationId="{00000000-0000-0000-0000-000000000000}"/>
          </ac:spMkLst>
        </pc:spChg>
        <pc:spChg chg="add del">
          <ac:chgData name="Hari" userId="f1ea2ecdea42b756" providerId="LiveId" clId="{CFB9D208-12CB-4597-8AE2-59149D37F203}" dt="2022-07-17T20:22:00.018" v="376" actId="478"/>
          <ac:spMkLst>
            <pc:docMk/>
            <pc:sldMk cId="0" sldId="257"/>
            <ac:spMk id="222" creationId="{00000000-0000-0000-0000-000000000000}"/>
          </ac:spMkLst>
        </pc:spChg>
        <pc:spChg chg="add del">
          <ac:chgData name="Hari" userId="f1ea2ecdea42b756" providerId="LiveId" clId="{CFB9D208-12CB-4597-8AE2-59149D37F203}" dt="2022-07-17T20:22:00.018" v="376" actId="478"/>
          <ac:spMkLst>
            <pc:docMk/>
            <pc:sldMk cId="0" sldId="257"/>
            <ac:spMk id="223" creationId="{00000000-0000-0000-0000-000000000000}"/>
          </ac:spMkLst>
        </pc:spChg>
        <pc:spChg chg="add del">
          <ac:chgData name="Hari" userId="f1ea2ecdea42b756" providerId="LiveId" clId="{CFB9D208-12CB-4597-8AE2-59149D37F203}" dt="2022-07-17T20:22:00.018" v="376" actId="478"/>
          <ac:spMkLst>
            <pc:docMk/>
            <pc:sldMk cId="0" sldId="257"/>
            <ac:spMk id="224" creationId="{00000000-0000-0000-0000-000000000000}"/>
          </ac:spMkLst>
        </pc:spChg>
        <pc:spChg chg="add del">
          <ac:chgData name="Hari" userId="f1ea2ecdea42b756" providerId="LiveId" clId="{CFB9D208-12CB-4597-8AE2-59149D37F203}" dt="2022-07-17T20:22:00.018" v="376" actId="478"/>
          <ac:spMkLst>
            <pc:docMk/>
            <pc:sldMk cId="0" sldId="257"/>
            <ac:spMk id="226" creationId="{00000000-0000-0000-0000-000000000000}"/>
          </ac:spMkLst>
        </pc:spChg>
        <pc:spChg chg="del">
          <ac:chgData name="Hari" userId="f1ea2ecdea42b756" providerId="LiveId" clId="{CFB9D208-12CB-4597-8AE2-59149D37F203}" dt="2022-07-17T20:22:00.018" v="376" actId="478"/>
          <ac:spMkLst>
            <pc:docMk/>
            <pc:sldMk cId="0" sldId="257"/>
            <ac:spMk id="227" creationId="{00000000-0000-0000-0000-000000000000}"/>
          </ac:spMkLst>
        </pc:spChg>
        <pc:spChg chg="add del">
          <ac:chgData name="Hari" userId="f1ea2ecdea42b756" providerId="LiveId" clId="{CFB9D208-12CB-4597-8AE2-59149D37F203}" dt="2022-07-17T20:22:00.018" v="376" actId="478"/>
          <ac:spMkLst>
            <pc:docMk/>
            <pc:sldMk cId="0" sldId="257"/>
            <ac:spMk id="228" creationId="{00000000-0000-0000-0000-000000000000}"/>
          </ac:spMkLst>
        </pc:spChg>
        <pc:spChg chg="del">
          <ac:chgData name="Hari" userId="f1ea2ecdea42b756" providerId="LiveId" clId="{CFB9D208-12CB-4597-8AE2-59149D37F203}" dt="2022-07-17T20:22:00.018" v="376" actId="478"/>
          <ac:spMkLst>
            <pc:docMk/>
            <pc:sldMk cId="0" sldId="257"/>
            <ac:spMk id="229" creationId="{00000000-0000-0000-0000-000000000000}"/>
          </ac:spMkLst>
        </pc:spChg>
        <pc:spChg chg="add del">
          <ac:chgData name="Hari" userId="f1ea2ecdea42b756" providerId="LiveId" clId="{CFB9D208-12CB-4597-8AE2-59149D37F203}" dt="2022-07-17T20:22:00.018" v="376" actId="478"/>
          <ac:spMkLst>
            <pc:docMk/>
            <pc:sldMk cId="0" sldId="257"/>
            <ac:spMk id="230" creationId="{00000000-0000-0000-0000-000000000000}"/>
          </ac:spMkLst>
        </pc:spChg>
        <pc:spChg chg="add del">
          <ac:chgData name="Hari" userId="f1ea2ecdea42b756" providerId="LiveId" clId="{CFB9D208-12CB-4597-8AE2-59149D37F203}" dt="2022-07-17T20:22:00.018" v="376" actId="478"/>
          <ac:spMkLst>
            <pc:docMk/>
            <pc:sldMk cId="0" sldId="257"/>
            <ac:spMk id="231" creationId="{00000000-0000-0000-0000-000000000000}"/>
          </ac:spMkLst>
        </pc:spChg>
        <pc:spChg chg="add del">
          <ac:chgData name="Hari" userId="f1ea2ecdea42b756" providerId="LiveId" clId="{CFB9D208-12CB-4597-8AE2-59149D37F203}" dt="2022-07-17T20:22:00.018" v="376" actId="478"/>
          <ac:spMkLst>
            <pc:docMk/>
            <pc:sldMk cId="0" sldId="257"/>
            <ac:spMk id="232" creationId="{00000000-0000-0000-0000-000000000000}"/>
          </ac:spMkLst>
        </pc:spChg>
        <pc:spChg chg="del">
          <ac:chgData name="Hari" userId="f1ea2ecdea42b756" providerId="LiveId" clId="{CFB9D208-12CB-4597-8AE2-59149D37F203}" dt="2022-07-17T20:22:00.018" v="376" actId="478"/>
          <ac:spMkLst>
            <pc:docMk/>
            <pc:sldMk cId="0" sldId="257"/>
            <ac:spMk id="233" creationId="{00000000-0000-0000-0000-000000000000}"/>
          </ac:spMkLst>
        </pc:spChg>
        <pc:spChg chg="del">
          <ac:chgData name="Hari" userId="f1ea2ecdea42b756" providerId="LiveId" clId="{CFB9D208-12CB-4597-8AE2-59149D37F203}" dt="2022-07-17T20:22:00.018" v="376" actId="478"/>
          <ac:spMkLst>
            <pc:docMk/>
            <pc:sldMk cId="0" sldId="257"/>
            <ac:spMk id="234" creationId="{00000000-0000-0000-0000-000000000000}"/>
          </ac:spMkLst>
        </pc:spChg>
        <pc:spChg chg="del">
          <ac:chgData name="Hari" userId="f1ea2ecdea42b756" providerId="LiveId" clId="{CFB9D208-12CB-4597-8AE2-59149D37F203}" dt="2022-07-17T20:22:00.018" v="376" actId="478"/>
          <ac:spMkLst>
            <pc:docMk/>
            <pc:sldMk cId="0" sldId="257"/>
            <ac:spMk id="235" creationId="{00000000-0000-0000-0000-000000000000}"/>
          </ac:spMkLst>
        </pc:spChg>
        <pc:spChg chg="del">
          <ac:chgData name="Hari" userId="f1ea2ecdea42b756" providerId="LiveId" clId="{CFB9D208-12CB-4597-8AE2-59149D37F203}" dt="2022-07-17T20:22:00.018" v="376" actId="478"/>
          <ac:spMkLst>
            <pc:docMk/>
            <pc:sldMk cId="0" sldId="257"/>
            <ac:spMk id="236" creationId="{00000000-0000-0000-0000-000000000000}"/>
          </ac:spMkLst>
        </pc:spChg>
        <pc:spChg chg="add del">
          <ac:chgData name="Hari" userId="f1ea2ecdea42b756" providerId="LiveId" clId="{CFB9D208-12CB-4597-8AE2-59149D37F203}" dt="2022-07-17T20:22:00.018" v="376" actId="478"/>
          <ac:spMkLst>
            <pc:docMk/>
            <pc:sldMk cId="0" sldId="257"/>
            <ac:spMk id="237" creationId="{00000000-0000-0000-0000-000000000000}"/>
          </ac:spMkLst>
        </pc:spChg>
        <pc:spChg chg="add del">
          <ac:chgData name="Hari" userId="f1ea2ecdea42b756" providerId="LiveId" clId="{CFB9D208-12CB-4597-8AE2-59149D37F203}" dt="2022-07-17T20:22:00.018" v="376" actId="478"/>
          <ac:spMkLst>
            <pc:docMk/>
            <pc:sldMk cId="0" sldId="257"/>
            <ac:spMk id="247" creationId="{00000000-0000-0000-0000-000000000000}"/>
          </ac:spMkLst>
        </pc:spChg>
        <pc:spChg chg="add del">
          <ac:chgData name="Hari" userId="f1ea2ecdea42b756" providerId="LiveId" clId="{CFB9D208-12CB-4597-8AE2-59149D37F203}" dt="2022-07-17T20:22:00.018" v="376" actId="478"/>
          <ac:spMkLst>
            <pc:docMk/>
            <pc:sldMk cId="0" sldId="257"/>
            <ac:spMk id="255" creationId="{00000000-0000-0000-0000-000000000000}"/>
          </ac:spMkLst>
        </pc:spChg>
        <pc:spChg chg="add del">
          <ac:chgData name="Hari" userId="f1ea2ecdea42b756" providerId="LiveId" clId="{CFB9D208-12CB-4597-8AE2-59149D37F203}" dt="2022-07-17T20:22:00.018" v="376" actId="478"/>
          <ac:spMkLst>
            <pc:docMk/>
            <pc:sldMk cId="0" sldId="257"/>
            <ac:spMk id="256" creationId="{00000000-0000-0000-0000-000000000000}"/>
          </ac:spMkLst>
        </pc:spChg>
        <pc:grpChg chg="add del mod">
          <ac:chgData name="Hari" userId="f1ea2ecdea42b756" providerId="LiveId" clId="{CFB9D208-12CB-4597-8AE2-59149D37F203}" dt="2022-07-17T20:23:29.133" v="387" actId="478"/>
          <ac:grpSpMkLst>
            <pc:docMk/>
            <pc:sldMk cId="0" sldId="257"/>
            <ac:grpSpMk id="100" creationId="{02B73599-C499-5063-DA4A-20B2D43CDF43}"/>
          </ac:grpSpMkLst>
        </pc:grpChg>
        <pc:grpChg chg="add mod ord">
          <ac:chgData name="Hari" userId="f1ea2ecdea42b756" providerId="LiveId" clId="{CFB9D208-12CB-4597-8AE2-59149D37F203}" dt="2022-07-17T20:52:07.016" v="741" actId="1076"/>
          <ac:grpSpMkLst>
            <pc:docMk/>
            <pc:sldMk cId="0" sldId="257"/>
            <ac:grpSpMk id="107" creationId="{84619B00-26CF-84CF-2124-214C176EA858}"/>
          </ac:grpSpMkLst>
        </pc:grpChg>
        <pc:grpChg chg="del mod">
          <ac:chgData name="Hari" userId="f1ea2ecdea42b756" providerId="LiveId" clId="{CFB9D208-12CB-4597-8AE2-59149D37F203}" dt="2022-07-18T09:07:45.824" v="772" actId="478"/>
          <ac:grpSpMkLst>
            <pc:docMk/>
            <pc:sldMk cId="0" sldId="257"/>
            <ac:grpSpMk id="108" creationId="{6BFCE0B3-E98C-2048-1A90-CEABE462E043}"/>
          </ac:grpSpMkLst>
        </pc:grpChg>
        <pc:grpChg chg="del mod">
          <ac:chgData name="Hari" userId="f1ea2ecdea42b756" providerId="LiveId" clId="{CFB9D208-12CB-4597-8AE2-59149D37F203}" dt="2022-07-18T09:07:45.824" v="772" actId="478"/>
          <ac:grpSpMkLst>
            <pc:docMk/>
            <pc:sldMk cId="0" sldId="257"/>
            <ac:grpSpMk id="109" creationId="{80145204-9834-92BF-6C7B-AEFEFA3D42D2}"/>
          </ac:grpSpMkLst>
        </pc:grpChg>
        <pc:grpChg chg="del mod">
          <ac:chgData name="Hari" userId="f1ea2ecdea42b756" providerId="LiveId" clId="{CFB9D208-12CB-4597-8AE2-59149D37F203}" dt="2022-07-18T09:07:45.824" v="772" actId="478"/>
          <ac:grpSpMkLst>
            <pc:docMk/>
            <pc:sldMk cId="0" sldId="257"/>
            <ac:grpSpMk id="110" creationId="{B457DA9C-4EDC-E537-BA9E-2A8DC64EF459}"/>
          </ac:grpSpMkLst>
        </pc:grpChg>
        <pc:grpChg chg="del mod">
          <ac:chgData name="Hari" userId="f1ea2ecdea42b756" providerId="LiveId" clId="{CFB9D208-12CB-4597-8AE2-59149D37F203}" dt="2022-07-18T09:07:45.824" v="772" actId="478"/>
          <ac:grpSpMkLst>
            <pc:docMk/>
            <pc:sldMk cId="0" sldId="257"/>
            <ac:grpSpMk id="111" creationId="{5E214040-4A71-B4DD-89FF-0CC0923BC093}"/>
          </ac:grpSpMkLst>
        </pc:grpChg>
        <pc:grpChg chg="add del">
          <ac:chgData name="Hari" userId="f1ea2ecdea42b756" providerId="LiveId" clId="{CFB9D208-12CB-4597-8AE2-59149D37F203}" dt="2022-07-17T20:22:00.018" v="376" actId="478"/>
          <ac:grpSpMkLst>
            <pc:docMk/>
            <pc:sldMk cId="0" sldId="257"/>
            <ac:grpSpMk id="238" creationId="{00000000-0000-0000-0000-000000000000}"/>
          </ac:grpSpMkLst>
        </pc:grpChg>
        <pc:grpChg chg="add del">
          <ac:chgData name="Hari" userId="f1ea2ecdea42b756" providerId="LiveId" clId="{CFB9D208-12CB-4597-8AE2-59149D37F203}" dt="2022-07-17T20:22:00.018" v="376" actId="478"/>
          <ac:grpSpMkLst>
            <pc:docMk/>
            <pc:sldMk cId="0" sldId="257"/>
            <ac:grpSpMk id="248" creationId="{00000000-0000-0000-0000-000000000000}"/>
          </ac:grpSpMkLst>
        </pc:grpChg>
        <pc:picChg chg="add mod">
          <ac:chgData name="Hari" userId="f1ea2ecdea42b756" providerId="LiveId" clId="{CFB9D208-12CB-4597-8AE2-59149D37F203}" dt="2022-07-17T20:20:27.900" v="362" actId="1076"/>
          <ac:picMkLst>
            <pc:docMk/>
            <pc:sldMk cId="0" sldId="257"/>
            <ac:picMk id="3" creationId="{EDE0F358-3E3F-9C08-E131-DEDB48183008}"/>
          </ac:picMkLst>
        </pc:picChg>
        <pc:picChg chg="add mod">
          <ac:chgData name="Hari" userId="f1ea2ecdea42b756" providerId="LiveId" clId="{CFB9D208-12CB-4597-8AE2-59149D37F203}" dt="2022-07-17T20:21:46.217" v="374" actId="1076"/>
          <ac:picMkLst>
            <pc:docMk/>
            <pc:sldMk cId="0" sldId="257"/>
            <ac:picMk id="43" creationId="{D0212F28-B616-8944-7710-4B8288E6A6F3}"/>
          </ac:picMkLst>
        </pc:picChg>
        <pc:cxnChg chg="del mod">
          <ac:chgData name="Hari" userId="f1ea2ecdea42b756" providerId="LiveId" clId="{CFB9D208-12CB-4597-8AE2-59149D37F203}" dt="2022-07-18T09:07:45.824" v="772" actId="478"/>
          <ac:cxnSpMkLst>
            <pc:docMk/>
            <pc:sldMk cId="0" sldId="257"/>
            <ac:cxnSpMk id="112" creationId="{FBE3D6C5-91A8-6F08-D346-810617B50300}"/>
          </ac:cxnSpMkLst>
        </pc:cxnChg>
        <pc:cxnChg chg="del mod">
          <ac:chgData name="Hari" userId="f1ea2ecdea42b756" providerId="LiveId" clId="{CFB9D208-12CB-4597-8AE2-59149D37F203}" dt="2022-07-18T09:07:45.824" v="772" actId="478"/>
          <ac:cxnSpMkLst>
            <pc:docMk/>
            <pc:sldMk cId="0" sldId="257"/>
            <ac:cxnSpMk id="114" creationId="{E9AA8831-926F-9699-6BA0-9586E2CCFBD4}"/>
          </ac:cxnSpMkLst>
        </pc:cxnChg>
        <pc:cxnChg chg="del mod">
          <ac:chgData name="Hari" userId="f1ea2ecdea42b756" providerId="LiveId" clId="{CFB9D208-12CB-4597-8AE2-59149D37F203}" dt="2022-07-18T09:07:45.824" v="772" actId="478"/>
          <ac:cxnSpMkLst>
            <pc:docMk/>
            <pc:sldMk cId="0" sldId="257"/>
            <ac:cxnSpMk id="116" creationId="{7FB44768-7C8D-A966-49DF-1694BE920218}"/>
          </ac:cxnSpMkLst>
        </pc:cxnChg>
        <pc:cxnChg chg="del mod">
          <ac:chgData name="Hari" userId="f1ea2ecdea42b756" providerId="LiveId" clId="{CFB9D208-12CB-4597-8AE2-59149D37F203}" dt="2022-07-18T09:07:45.824" v="772" actId="478"/>
          <ac:cxnSpMkLst>
            <pc:docMk/>
            <pc:sldMk cId="0" sldId="257"/>
            <ac:cxnSpMk id="118" creationId="{382B2E94-CCDA-8CA1-DD48-883610755EE0}"/>
          </ac:cxnSpMkLst>
        </pc:cxnChg>
        <pc:cxnChg chg="add del mod">
          <ac:chgData name="Hari" userId="f1ea2ecdea42b756" providerId="LiveId" clId="{CFB9D208-12CB-4597-8AE2-59149D37F203}" dt="2022-07-17T20:32:02.329" v="498" actId="478"/>
          <ac:cxnSpMkLst>
            <pc:docMk/>
            <pc:sldMk cId="0" sldId="257"/>
            <ac:cxnSpMk id="122" creationId="{B7B34F80-E93C-41C2-17CB-48E11BDE2244}"/>
          </ac:cxnSpMkLst>
        </pc:cxnChg>
        <pc:cxnChg chg="add del mod">
          <ac:chgData name="Hari" userId="f1ea2ecdea42b756" providerId="LiveId" clId="{CFB9D208-12CB-4597-8AE2-59149D37F203}" dt="2022-07-17T20:32:04.615" v="499" actId="478"/>
          <ac:cxnSpMkLst>
            <pc:docMk/>
            <pc:sldMk cId="0" sldId="257"/>
            <ac:cxnSpMk id="123" creationId="{9ABC072A-C6EC-850E-32DD-B386B5AC2926}"/>
          </ac:cxnSpMkLst>
        </pc:cxnChg>
        <pc:cxnChg chg="add del mod">
          <ac:chgData name="Hari" userId="f1ea2ecdea42b756" providerId="LiveId" clId="{CFB9D208-12CB-4597-8AE2-59149D37F203}" dt="2022-07-18T09:07:49.489" v="773" actId="478"/>
          <ac:cxnSpMkLst>
            <pc:docMk/>
            <pc:sldMk cId="0" sldId="257"/>
            <ac:cxnSpMk id="135" creationId="{81FB9608-1856-4B1F-177D-7FE0A8850865}"/>
          </ac:cxnSpMkLst>
        </pc:cxnChg>
        <pc:cxnChg chg="add del mod">
          <ac:chgData name="Hari" userId="f1ea2ecdea42b756" providerId="LiveId" clId="{CFB9D208-12CB-4597-8AE2-59149D37F203}" dt="2022-07-18T09:07:49.489" v="773" actId="478"/>
          <ac:cxnSpMkLst>
            <pc:docMk/>
            <pc:sldMk cId="0" sldId="257"/>
            <ac:cxnSpMk id="136" creationId="{D3938747-9B3C-FECD-2241-F0B65266AE58}"/>
          </ac:cxnSpMkLst>
        </pc:cxnChg>
        <pc:cxnChg chg="mod">
          <ac:chgData name="Hari" userId="f1ea2ecdea42b756" providerId="LiveId" clId="{CFB9D208-12CB-4597-8AE2-59149D37F203}" dt="2022-07-17T20:20:25.495" v="361" actId="1076"/>
          <ac:cxnSpMkLst>
            <pc:docMk/>
            <pc:sldMk cId="0" sldId="257"/>
            <ac:cxnSpMk id="257" creationId="{00000000-0000-0000-0000-000000000000}"/>
          </ac:cxnSpMkLst>
        </pc:cxnChg>
      </pc:sldChg>
      <pc:sldChg chg="modAnim">
        <pc:chgData name="Hari" userId="f1ea2ecdea42b756" providerId="LiveId" clId="{CFB9D208-12CB-4597-8AE2-59149D37F203}" dt="2022-07-17T19:27:42.233" v="209"/>
        <pc:sldMkLst>
          <pc:docMk/>
          <pc:sldMk cId="0" sldId="258"/>
        </pc:sldMkLst>
      </pc:sldChg>
      <pc:sldChg chg="modAnim">
        <pc:chgData name="Hari" userId="f1ea2ecdea42b756" providerId="LiveId" clId="{CFB9D208-12CB-4597-8AE2-59149D37F203}" dt="2022-07-17T19:21:28.085" v="154"/>
        <pc:sldMkLst>
          <pc:docMk/>
          <pc:sldMk cId="0" sldId="260"/>
        </pc:sldMkLst>
      </pc:sldChg>
      <pc:sldChg chg="modSp mod modAnim">
        <pc:chgData name="Hari" userId="f1ea2ecdea42b756" providerId="LiveId" clId="{CFB9D208-12CB-4597-8AE2-59149D37F203}" dt="2022-07-17T21:01:47.199" v="762"/>
        <pc:sldMkLst>
          <pc:docMk/>
          <pc:sldMk cId="0" sldId="261"/>
        </pc:sldMkLst>
        <pc:spChg chg="mod">
          <ac:chgData name="Hari" userId="f1ea2ecdea42b756" providerId="LiveId" clId="{CFB9D208-12CB-4597-8AE2-59149D37F203}" dt="2022-07-17T20:40:39.864" v="620" actId="1076"/>
          <ac:spMkLst>
            <pc:docMk/>
            <pc:sldMk cId="0" sldId="261"/>
            <ac:spMk id="385" creationId="{00000000-0000-0000-0000-000000000000}"/>
          </ac:spMkLst>
        </pc:spChg>
      </pc:sldChg>
      <pc:sldChg chg="del">
        <pc:chgData name="Hari" userId="f1ea2ecdea42b756" providerId="LiveId" clId="{CFB9D208-12CB-4597-8AE2-59149D37F203}" dt="2022-07-18T09:54:10.001" v="1333" actId="2696"/>
        <pc:sldMkLst>
          <pc:docMk/>
          <pc:sldMk cId="0" sldId="262"/>
        </pc:sldMkLst>
      </pc:sldChg>
      <pc:sldChg chg="modTransition modAnim">
        <pc:chgData name="Hari" userId="f1ea2ecdea42b756" providerId="LiveId" clId="{CFB9D208-12CB-4597-8AE2-59149D37F203}" dt="2022-07-17T19:25:07.617" v="176"/>
        <pc:sldMkLst>
          <pc:docMk/>
          <pc:sldMk cId="0" sldId="264"/>
        </pc:sldMkLst>
      </pc:sldChg>
      <pc:sldChg chg="del">
        <pc:chgData name="Hari" userId="f1ea2ecdea42b756" providerId="LiveId" clId="{CFB9D208-12CB-4597-8AE2-59149D37F203}" dt="2022-07-18T09:54:24.112" v="1334" actId="2696"/>
        <pc:sldMkLst>
          <pc:docMk/>
          <pc:sldMk cId="0" sldId="265"/>
        </pc:sldMkLst>
      </pc:sldChg>
      <pc:sldChg chg="del">
        <pc:chgData name="Hari" userId="f1ea2ecdea42b756" providerId="LiveId" clId="{CFB9D208-12CB-4597-8AE2-59149D37F203}" dt="2022-07-18T09:54:27.829" v="1335" actId="2696"/>
        <pc:sldMkLst>
          <pc:docMk/>
          <pc:sldMk cId="0" sldId="266"/>
        </pc:sldMkLst>
      </pc:sldChg>
      <pc:sldChg chg="del">
        <pc:chgData name="Hari" userId="f1ea2ecdea42b756" providerId="LiveId" clId="{CFB9D208-12CB-4597-8AE2-59149D37F203}" dt="2022-07-18T09:54:32.784" v="1337" actId="2696"/>
        <pc:sldMkLst>
          <pc:docMk/>
          <pc:sldMk cId="0" sldId="267"/>
        </pc:sldMkLst>
      </pc:sldChg>
      <pc:sldChg chg="del">
        <pc:chgData name="Hari" userId="f1ea2ecdea42b756" providerId="LiveId" clId="{CFB9D208-12CB-4597-8AE2-59149D37F203}" dt="2022-07-18T09:54:35.636" v="1338" actId="2696"/>
        <pc:sldMkLst>
          <pc:docMk/>
          <pc:sldMk cId="0" sldId="268"/>
        </pc:sldMkLst>
      </pc:sldChg>
      <pc:sldChg chg="addSp delSp modSp mod ord modTransition delAnim modAnim modNotes">
        <pc:chgData name="Hari" userId="f1ea2ecdea42b756" providerId="LiveId" clId="{CFB9D208-12CB-4597-8AE2-59149D37F203}" dt="2022-07-18T09:58:06.822" v="1400"/>
        <pc:sldMkLst>
          <pc:docMk/>
          <pc:sldMk cId="0" sldId="269"/>
        </pc:sldMkLst>
        <pc:spChg chg="add mod">
          <ac:chgData name="Hari" userId="f1ea2ecdea42b756" providerId="LiveId" clId="{CFB9D208-12CB-4597-8AE2-59149D37F203}" dt="2022-07-18T09:47:11.505" v="1264" actId="1076"/>
          <ac:spMkLst>
            <pc:docMk/>
            <pc:sldMk cId="0" sldId="269"/>
            <ac:spMk id="46" creationId="{5A99382F-CF52-8D0A-2DF4-98BE7C893032}"/>
          </ac:spMkLst>
        </pc:spChg>
        <pc:spChg chg="add del mod">
          <ac:chgData name="Hari" userId="f1ea2ecdea42b756" providerId="LiveId" clId="{CFB9D208-12CB-4597-8AE2-59149D37F203}" dt="2022-07-18T09:47:14.673" v="1266" actId="478"/>
          <ac:spMkLst>
            <pc:docMk/>
            <pc:sldMk cId="0" sldId="269"/>
            <ac:spMk id="47" creationId="{0F0702D7-070A-2355-0D60-8D23F9CA4A19}"/>
          </ac:spMkLst>
        </pc:spChg>
        <pc:spChg chg="add mod">
          <ac:chgData name="Hari" userId="f1ea2ecdea42b756" providerId="LiveId" clId="{CFB9D208-12CB-4597-8AE2-59149D37F203}" dt="2022-07-18T09:47:23.024" v="1268" actId="1076"/>
          <ac:spMkLst>
            <pc:docMk/>
            <pc:sldMk cId="0" sldId="269"/>
            <ac:spMk id="48" creationId="{14F13880-E7E2-8541-6077-A3BF49918E55}"/>
          </ac:spMkLst>
        </pc:spChg>
        <pc:spChg chg="add mod">
          <ac:chgData name="Hari" userId="f1ea2ecdea42b756" providerId="LiveId" clId="{CFB9D208-12CB-4597-8AE2-59149D37F203}" dt="2022-07-18T09:50:57.987" v="1301" actId="14100"/>
          <ac:spMkLst>
            <pc:docMk/>
            <pc:sldMk cId="0" sldId="269"/>
            <ac:spMk id="51" creationId="{F2FF2CB4-B763-C404-B716-BD61CB082CE0}"/>
          </ac:spMkLst>
        </pc:spChg>
        <pc:spChg chg="add mod">
          <ac:chgData name="Hari" userId="f1ea2ecdea42b756" providerId="LiveId" clId="{CFB9D208-12CB-4597-8AE2-59149D37F203}" dt="2022-07-18T09:51:24.063" v="1303" actId="1076"/>
          <ac:spMkLst>
            <pc:docMk/>
            <pc:sldMk cId="0" sldId="269"/>
            <ac:spMk id="52" creationId="{DF07C709-97E2-2C1A-160E-E9AEFF485DCA}"/>
          </ac:spMkLst>
        </pc:spChg>
        <pc:spChg chg="mod">
          <ac:chgData name="Hari" userId="f1ea2ecdea42b756" providerId="LiveId" clId="{CFB9D208-12CB-4597-8AE2-59149D37F203}" dt="2022-07-18T09:46:42.331" v="1254" actId="1076"/>
          <ac:spMkLst>
            <pc:docMk/>
            <pc:sldMk cId="0" sldId="269"/>
            <ac:spMk id="703" creationId="{00000000-0000-0000-0000-000000000000}"/>
          </ac:spMkLst>
        </pc:spChg>
        <pc:spChg chg="del">
          <ac:chgData name="Hari" userId="f1ea2ecdea42b756" providerId="LiveId" clId="{CFB9D208-12CB-4597-8AE2-59149D37F203}" dt="2022-07-18T09:46:21.796" v="1246" actId="478"/>
          <ac:spMkLst>
            <pc:docMk/>
            <pc:sldMk cId="0" sldId="269"/>
            <ac:spMk id="704" creationId="{00000000-0000-0000-0000-000000000000}"/>
          </ac:spMkLst>
        </pc:spChg>
        <pc:spChg chg="mod">
          <ac:chgData name="Hari" userId="f1ea2ecdea42b756" providerId="LiveId" clId="{CFB9D208-12CB-4597-8AE2-59149D37F203}" dt="2022-07-18T09:45:33.852" v="1233" actId="1076"/>
          <ac:spMkLst>
            <pc:docMk/>
            <pc:sldMk cId="0" sldId="269"/>
            <ac:spMk id="707" creationId="{00000000-0000-0000-0000-000000000000}"/>
          </ac:spMkLst>
        </pc:spChg>
        <pc:spChg chg="add del">
          <ac:chgData name="Hari" userId="f1ea2ecdea42b756" providerId="LiveId" clId="{CFB9D208-12CB-4597-8AE2-59149D37F203}" dt="2022-07-18T09:45:50.918" v="1240" actId="478"/>
          <ac:spMkLst>
            <pc:docMk/>
            <pc:sldMk cId="0" sldId="269"/>
            <ac:spMk id="708" creationId="{00000000-0000-0000-0000-000000000000}"/>
          </ac:spMkLst>
        </pc:spChg>
        <pc:spChg chg="add del">
          <ac:chgData name="Hari" userId="f1ea2ecdea42b756" providerId="LiveId" clId="{CFB9D208-12CB-4597-8AE2-59149D37F203}" dt="2022-07-18T09:45:50.506" v="1239" actId="478"/>
          <ac:spMkLst>
            <pc:docMk/>
            <pc:sldMk cId="0" sldId="269"/>
            <ac:spMk id="711" creationId="{00000000-0000-0000-0000-000000000000}"/>
          </ac:spMkLst>
        </pc:spChg>
        <pc:spChg chg="add del">
          <ac:chgData name="Hari" userId="f1ea2ecdea42b756" providerId="LiveId" clId="{CFB9D208-12CB-4597-8AE2-59149D37F203}" dt="2022-07-18T09:45:35.193" v="1234" actId="478"/>
          <ac:spMkLst>
            <pc:docMk/>
            <pc:sldMk cId="0" sldId="269"/>
            <ac:spMk id="718" creationId="{00000000-0000-0000-0000-000000000000}"/>
          </ac:spMkLst>
        </pc:spChg>
        <pc:grpChg chg="add del mod">
          <ac:chgData name="Hari" userId="f1ea2ecdea42b756" providerId="LiveId" clId="{CFB9D208-12CB-4597-8AE2-59149D37F203}" dt="2022-07-18T09:46:13.899" v="1242" actId="478"/>
          <ac:grpSpMkLst>
            <pc:docMk/>
            <pc:sldMk cId="0" sldId="269"/>
            <ac:grpSpMk id="705" creationId="{00000000-0000-0000-0000-000000000000}"/>
          </ac:grpSpMkLst>
        </pc:grpChg>
        <pc:picChg chg="add mod">
          <ac:chgData name="Hari" userId="f1ea2ecdea42b756" providerId="LiveId" clId="{CFB9D208-12CB-4597-8AE2-59149D37F203}" dt="2022-07-18T09:47:46.019" v="1272" actId="14100"/>
          <ac:picMkLst>
            <pc:docMk/>
            <pc:sldMk cId="0" sldId="269"/>
            <ac:picMk id="49" creationId="{288C9E0F-D5E8-3DF9-C963-08B96193E780}"/>
          </ac:picMkLst>
        </pc:picChg>
        <pc:picChg chg="add mod">
          <ac:chgData name="Hari" userId="f1ea2ecdea42b756" providerId="LiveId" clId="{CFB9D208-12CB-4597-8AE2-59149D37F203}" dt="2022-07-18T09:48:28.808" v="1276" actId="14100"/>
          <ac:picMkLst>
            <pc:docMk/>
            <pc:sldMk cId="0" sldId="269"/>
            <ac:picMk id="50" creationId="{00FF40A3-C336-60A6-7C8D-16B07D02D30C}"/>
          </ac:picMkLst>
        </pc:picChg>
        <pc:cxnChg chg="mod">
          <ac:chgData name="Hari" userId="f1ea2ecdea42b756" providerId="LiveId" clId="{CFB9D208-12CB-4597-8AE2-59149D37F203}" dt="2022-07-18T09:46:44.868" v="1256" actId="1076"/>
          <ac:cxnSpMkLst>
            <pc:docMk/>
            <pc:sldMk cId="0" sldId="269"/>
            <ac:cxnSpMk id="746" creationId="{00000000-0000-0000-0000-000000000000}"/>
          </ac:cxnSpMkLst>
        </pc:cxnChg>
      </pc:sldChg>
      <pc:sldChg chg="del">
        <pc:chgData name="Hari" userId="f1ea2ecdea42b756" providerId="LiveId" clId="{CFB9D208-12CB-4597-8AE2-59149D37F203}" dt="2022-07-18T09:54:29.751" v="1336" actId="2696"/>
        <pc:sldMkLst>
          <pc:docMk/>
          <pc:sldMk cId="0" sldId="270"/>
        </pc:sldMkLst>
      </pc:sldChg>
      <pc:sldChg chg="modAnim">
        <pc:chgData name="Hari" userId="f1ea2ecdea42b756" providerId="LiveId" clId="{CFB9D208-12CB-4597-8AE2-59149D37F203}" dt="2022-07-17T17:02:15.205" v="114"/>
        <pc:sldMkLst>
          <pc:docMk/>
          <pc:sldMk cId="0" sldId="271"/>
        </pc:sldMkLst>
      </pc:sldChg>
      <pc:sldChg chg="addSp delSp modSp mod modTransition delAnim modAnim">
        <pc:chgData name="Hari" userId="f1ea2ecdea42b756" providerId="LiveId" clId="{CFB9D208-12CB-4597-8AE2-59149D37F203}" dt="2022-07-18T09:43:26.912" v="1203" actId="1076"/>
        <pc:sldMkLst>
          <pc:docMk/>
          <pc:sldMk cId="0" sldId="272"/>
        </pc:sldMkLst>
        <pc:spChg chg="add del">
          <ac:chgData name="Hari" userId="f1ea2ecdea42b756" providerId="LiveId" clId="{CFB9D208-12CB-4597-8AE2-59149D37F203}" dt="2022-07-17T19:12:00.402" v="118" actId="478"/>
          <ac:spMkLst>
            <pc:docMk/>
            <pc:sldMk cId="0" sldId="272"/>
            <ac:spMk id="74" creationId="{6A8E7083-73BD-6ACF-BF69-621E03F8F8E7}"/>
          </ac:spMkLst>
        </pc:spChg>
        <pc:spChg chg="mod">
          <ac:chgData name="Hari" userId="f1ea2ecdea42b756" providerId="LiveId" clId="{CFB9D208-12CB-4597-8AE2-59149D37F203}" dt="2022-07-17T16:46:17.619" v="25" actId="1076"/>
          <ac:spMkLst>
            <pc:docMk/>
            <pc:sldMk cId="0" sldId="272"/>
            <ac:spMk id="1067" creationId="{00000000-0000-0000-0000-000000000000}"/>
          </ac:spMkLst>
        </pc:spChg>
        <pc:spChg chg="mod">
          <ac:chgData name="Hari" userId="f1ea2ecdea42b756" providerId="LiveId" clId="{CFB9D208-12CB-4597-8AE2-59149D37F203}" dt="2022-07-17T20:12:20.311" v="281" actId="14100"/>
          <ac:spMkLst>
            <pc:docMk/>
            <pc:sldMk cId="0" sldId="272"/>
            <ac:spMk id="1069" creationId="{00000000-0000-0000-0000-000000000000}"/>
          </ac:spMkLst>
        </pc:spChg>
        <pc:spChg chg="mod">
          <ac:chgData name="Hari" userId="f1ea2ecdea42b756" providerId="LiveId" clId="{CFB9D208-12CB-4597-8AE2-59149D37F203}" dt="2022-07-17T16:53:24.224" v="64" actId="1076"/>
          <ac:spMkLst>
            <pc:docMk/>
            <pc:sldMk cId="0" sldId="272"/>
            <ac:spMk id="1097" creationId="{00000000-0000-0000-0000-000000000000}"/>
          </ac:spMkLst>
        </pc:spChg>
        <pc:spChg chg="mod">
          <ac:chgData name="Hari" userId="f1ea2ecdea42b756" providerId="LiveId" clId="{CFB9D208-12CB-4597-8AE2-59149D37F203}" dt="2022-07-18T09:43:26.912" v="1203" actId="1076"/>
          <ac:spMkLst>
            <pc:docMk/>
            <pc:sldMk cId="0" sldId="272"/>
            <ac:spMk id="1098" creationId="{00000000-0000-0000-0000-000000000000}"/>
          </ac:spMkLst>
        </pc:spChg>
        <pc:spChg chg="mod">
          <ac:chgData name="Hari" userId="f1ea2ecdea42b756" providerId="LiveId" clId="{CFB9D208-12CB-4597-8AE2-59149D37F203}" dt="2022-07-17T20:13:16.074" v="313" actId="20577"/>
          <ac:spMkLst>
            <pc:docMk/>
            <pc:sldMk cId="0" sldId="272"/>
            <ac:spMk id="1099" creationId="{00000000-0000-0000-0000-000000000000}"/>
          </ac:spMkLst>
        </pc:spChg>
        <pc:grpChg chg="mod">
          <ac:chgData name="Hari" userId="f1ea2ecdea42b756" providerId="LiveId" clId="{CFB9D208-12CB-4597-8AE2-59149D37F203}" dt="2022-07-18T09:43:24.199" v="1202" actId="14100"/>
          <ac:grpSpMkLst>
            <pc:docMk/>
            <pc:sldMk cId="0" sldId="272"/>
            <ac:grpSpMk id="55" creationId="{503A975E-7FE6-826F-C8F4-996FC9493812}"/>
          </ac:grpSpMkLst>
        </pc:grpChg>
        <pc:grpChg chg="del">
          <ac:chgData name="Hari" userId="f1ea2ecdea42b756" providerId="LiveId" clId="{CFB9D208-12CB-4597-8AE2-59149D37F203}" dt="2022-07-17T19:13:40.731" v="121" actId="478"/>
          <ac:grpSpMkLst>
            <pc:docMk/>
            <pc:sldMk cId="0" sldId="272"/>
            <ac:grpSpMk id="69" creationId="{83C8B0F9-8728-DF75-47A1-83703DC91E60}"/>
          </ac:grpSpMkLst>
        </pc:grpChg>
        <pc:grpChg chg="del">
          <ac:chgData name="Hari" userId="f1ea2ecdea42b756" providerId="LiveId" clId="{CFB9D208-12CB-4597-8AE2-59149D37F203}" dt="2022-07-17T16:45:00.138" v="14" actId="478"/>
          <ac:grpSpMkLst>
            <pc:docMk/>
            <pc:sldMk cId="0" sldId="272"/>
            <ac:grpSpMk id="1074" creationId="{00000000-0000-0000-0000-000000000000}"/>
          </ac:grpSpMkLst>
        </pc:grpChg>
        <pc:picChg chg="add del mod">
          <ac:chgData name="Hari" userId="f1ea2ecdea42b756" providerId="LiveId" clId="{CFB9D208-12CB-4597-8AE2-59149D37F203}" dt="2022-07-17T16:44:14.344" v="7" actId="478"/>
          <ac:picMkLst>
            <pc:docMk/>
            <pc:sldMk cId="0" sldId="272"/>
            <ac:picMk id="3" creationId="{D2190D33-D98B-3D37-4A39-23659B5346EA}"/>
          </ac:picMkLst>
        </pc:picChg>
        <pc:picChg chg="add del mod">
          <ac:chgData name="Hari" userId="f1ea2ecdea42b756" providerId="LiveId" clId="{CFB9D208-12CB-4597-8AE2-59149D37F203}" dt="2022-07-17T16:44:48.419" v="10" actId="478"/>
          <ac:picMkLst>
            <pc:docMk/>
            <pc:sldMk cId="0" sldId="272"/>
            <ac:picMk id="5" creationId="{28EC1E4C-04B4-7E4F-9772-ED0D02AE988A}"/>
          </ac:picMkLst>
        </pc:picChg>
        <pc:picChg chg="add mod">
          <ac:chgData name="Hari" userId="f1ea2ecdea42b756" providerId="LiveId" clId="{CFB9D208-12CB-4597-8AE2-59149D37F203}" dt="2022-07-17T16:53:24.224" v="64" actId="1076"/>
          <ac:picMkLst>
            <pc:docMk/>
            <pc:sldMk cId="0" sldId="272"/>
            <ac:picMk id="7" creationId="{DA06A40C-B92A-4C27-0AE4-1C552EA8A7BC}"/>
          </ac:picMkLst>
        </pc:picChg>
        <pc:picChg chg="add del mod">
          <ac:chgData name="Hari" userId="f1ea2ecdea42b756" providerId="LiveId" clId="{CFB9D208-12CB-4597-8AE2-59149D37F203}" dt="2022-07-17T19:14:25.749" v="123" actId="478"/>
          <ac:picMkLst>
            <pc:docMk/>
            <pc:sldMk cId="0" sldId="272"/>
            <ac:picMk id="13" creationId="{930C6D07-D845-350D-05E8-A95AECEA9084}"/>
          </ac:picMkLst>
        </pc:picChg>
        <pc:picChg chg="add mod">
          <ac:chgData name="Hari" userId="f1ea2ecdea42b756" providerId="LiveId" clId="{CFB9D208-12CB-4597-8AE2-59149D37F203}" dt="2022-07-17T20:13:04.705" v="292" actId="1076"/>
          <ac:picMkLst>
            <pc:docMk/>
            <pc:sldMk cId="0" sldId="272"/>
            <ac:picMk id="15" creationId="{ABF3E30D-7DAC-81E6-DF65-088FF0805AC3}"/>
          </ac:picMkLst>
        </pc:picChg>
        <pc:picChg chg="add del mod">
          <ac:chgData name="Hari" userId="f1ea2ecdea42b756" providerId="LiveId" clId="{CFB9D208-12CB-4597-8AE2-59149D37F203}" dt="2022-07-17T16:38:57.621" v="2" actId="478"/>
          <ac:picMkLst>
            <pc:docMk/>
            <pc:sldMk cId="0" sldId="272"/>
            <ac:picMk id="1026" creationId="{C7E9B8D8-6879-A361-AF8E-25D6DCF1EDD5}"/>
          </ac:picMkLst>
        </pc:picChg>
        <pc:cxnChg chg="mod">
          <ac:chgData name="Hari" userId="f1ea2ecdea42b756" providerId="LiveId" clId="{CFB9D208-12CB-4597-8AE2-59149D37F203}" dt="2022-07-17T17:01:13.134" v="107" actId="14100"/>
          <ac:cxnSpMkLst>
            <pc:docMk/>
            <pc:sldMk cId="0" sldId="272"/>
            <ac:cxnSpMk id="1070" creationId="{00000000-0000-0000-0000-000000000000}"/>
          </ac:cxnSpMkLst>
        </pc:cxnChg>
        <pc:cxnChg chg="mod">
          <ac:chgData name="Hari" userId="f1ea2ecdea42b756" providerId="LiveId" clId="{CFB9D208-12CB-4597-8AE2-59149D37F203}" dt="2022-07-17T17:01:19.177" v="108" actId="14100"/>
          <ac:cxnSpMkLst>
            <pc:docMk/>
            <pc:sldMk cId="0" sldId="272"/>
            <ac:cxnSpMk id="1071" creationId="{00000000-0000-0000-0000-000000000000}"/>
          </ac:cxnSpMkLst>
        </pc:cxnChg>
        <pc:cxnChg chg="mod">
          <ac:chgData name="Hari" userId="f1ea2ecdea42b756" providerId="LiveId" clId="{CFB9D208-12CB-4597-8AE2-59149D37F203}" dt="2022-07-17T17:01:24.587" v="109" actId="14100"/>
          <ac:cxnSpMkLst>
            <pc:docMk/>
            <pc:sldMk cId="0" sldId="272"/>
            <ac:cxnSpMk id="1072" creationId="{00000000-0000-0000-0000-000000000000}"/>
          </ac:cxnSpMkLst>
        </pc:cxnChg>
      </pc:sldChg>
      <pc:sldChg chg="addSp delSp modSp mod ord modTransition modAnim">
        <pc:chgData name="Hari" userId="f1ea2ecdea42b756" providerId="LiveId" clId="{CFB9D208-12CB-4597-8AE2-59149D37F203}" dt="2022-07-18T09:58:02.655" v="1399"/>
        <pc:sldMkLst>
          <pc:docMk/>
          <pc:sldMk cId="0" sldId="273"/>
        </pc:sldMkLst>
        <pc:spChg chg="del">
          <ac:chgData name="Hari" userId="f1ea2ecdea42b756" providerId="LiveId" clId="{CFB9D208-12CB-4597-8AE2-59149D37F203}" dt="2022-07-18T09:41:32.792" v="1162" actId="478"/>
          <ac:spMkLst>
            <pc:docMk/>
            <pc:sldMk cId="0" sldId="273"/>
            <ac:spMk id="22" creationId="{C447D5A3-AC9E-D10F-7FE7-2748EF8FB90E}"/>
          </ac:spMkLst>
        </pc:spChg>
        <pc:spChg chg="del">
          <ac:chgData name="Hari" userId="f1ea2ecdea42b756" providerId="LiveId" clId="{CFB9D208-12CB-4597-8AE2-59149D37F203}" dt="2022-07-18T09:41:32.792" v="1162" actId="478"/>
          <ac:spMkLst>
            <pc:docMk/>
            <pc:sldMk cId="0" sldId="273"/>
            <ac:spMk id="23" creationId="{0671C2C0-C809-7193-649F-284A4B2A7D21}"/>
          </ac:spMkLst>
        </pc:spChg>
        <pc:spChg chg="mod">
          <ac:chgData name="Hari" userId="f1ea2ecdea42b756" providerId="LiveId" clId="{CFB9D208-12CB-4597-8AE2-59149D37F203}" dt="2022-07-18T09:42:19.244" v="1193"/>
          <ac:spMkLst>
            <pc:docMk/>
            <pc:sldMk cId="0" sldId="273"/>
            <ac:spMk id="32" creationId="{8D80EF7F-1ABC-31E4-9047-0D531C7BB37A}"/>
          </ac:spMkLst>
        </pc:spChg>
        <pc:spChg chg="mod">
          <ac:chgData name="Hari" userId="f1ea2ecdea42b756" providerId="LiveId" clId="{CFB9D208-12CB-4597-8AE2-59149D37F203}" dt="2022-07-18T09:42:19.244" v="1193"/>
          <ac:spMkLst>
            <pc:docMk/>
            <pc:sldMk cId="0" sldId="273"/>
            <ac:spMk id="33" creationId="{D72BD9D7-02B5-0218-FA12-F9F19408B26E}"/>
          </ac:spMkLst>
        </pc:spChg>
        <pc:spChg chg="mod">
          <ac:chgData name="Hari" userId="f1ea2ecdea42b756" providerId="LiveId" clId="{CFB9D208-12CB-4597-8AE2-59149D37F203}" dt="2022-07-18T09:42:19.244" v="1193"/>
          <ac:spMkLst>
            <pc:docMk/>
            <pc:sldMk cId="0" sldId="273"/>
            <ac:spMk id="34" creationId="{6178C038-6D2A-8D6B-EA3F-BE53060BB41E}"/>
          </ac:spMkLst>
        </pc:spChg>
        <pc:spChg chg="mod">
          <ac:chgData name="Hari" userId="f1ea2ecdea42b756" providerId="LiveId" clId="{CFB9D208-12CB-4597-8AE2-59149D37F203}" dt="2022-07-18T09:42:19.244" v="1193"/>
          <ac:spMkLst>
            <pc:docMk/>
            <pc:sldMk cId="0" sldId="273"/>
            <ac:spMk id="35" creationId="{EFD56EAE-BA79-896E-1C94-FC9997A84D7B}"/>
          </ac:spMkLst>
        </pc:spChg>
        <pc:spChg chg="mod">
          <ac:chgData name="Hari" userId="f1ea2ecdea42b756" providerId="LiveId" clId="{CFB9D208-12CB-4597-8AE2-59149D37F203}" dt="2022-07-18T09:43:39.045" v="1206" actId="207"/>
          <ac:spMkLst>
            <pc:docMk/>
            <pc:sldMk cId="0" sldId="273"/>
            <ac:spMk id="37" creationId="{51982CF4-1580-BF5A-2CD5-7FC4BF57AC78}"/>
          </ac:spMkLst>
        </pc:spChg>
        <pc:spChg chg="mod">
          <ac:chgData name="Hari" userId="f1ea2ecdea42b756" providerId="LiveId" clId="{CFB9D208-12CB-4597-8AE2-59149D37F203}" dt="2022-07-18T09:43:39.045" v="1206" actId="207"/>
          <ac:spMkLst>
            <pc:docMk/>
            <pc:sldMk cId="0" sldId="273"/>
            <ac:spMk id="38" creationId="{D0ED0B71-5E36-A426-800C-323962BA1AD1}"/>
          </ac:spMkLst>
        </pc:spChg>
        <pc:spChg chg="mod">
          <ac:chgData name="Hari" userId="f1ea2ecdea42b756" providerId="LiveId" clId="{CFB9D208-12CB-4597-8AE2-59149D37F203}" dt="2022-07-18T09:43:39.045" v="1206" actId="207"/>
          <ac:spMkLst>
            <pc:docMk/>
            <pc:sldMk cId="0" sldId="273"/>
            <ac:spMk id="39" creationId="{FD1EA53E-AEED-8C0C-A507-9DC4E51A99F4}"/>
          </ac:spMkLst>
        </pc:spChg>
        <pc:spChg chg="mod">
          <ac:chgData name="Hari" userId="f1ea2ecdea42b756" providerId="LiveId" clId="{CFB9D208-12CB-4597-8AE2-59149D37F203}" dt="2022-07-18T09:43:39.045" v="1206" actId="207"/>
          <ac:spMkLst>
            <pc:docMk/>
            <pc:sldMk cId="0" sldId="273"/>
            <ac:spMk id="40" creationId="{F1FDE1AE-1E34-7E03-0C4A-6EB493976E3F}"/>
          </ac:spMkLst>
        </pc:spChg>
        <pc:spChg chg="mod">
          <ac:chgData name="Hari" userId="f1ea2ecdea42b756" providerId="LiveId" clId="{CFB9D208-12CB-4597-8AE2-59149D37F203}" dt="2022-07-18T09:43:39.045" v="1206" actId="207"/>
          <ac:spMkLst>
            <pc:docMk/>
            <pc:sldMk cId="0" sldId="273"/>
            <ac:spMk id="41" creationId="{7176FF76-2E8B-3F29-BE39-71E83CE64E94}"/>
          </ac:spMkLst>
        </pc:spChg>
        <pc:spChg chg="mod">
          <ac:chgData name="Hari" userId="f1ea2ecdea42b756" providerId="LiveId" clId="{CFB9D208-12CB-4597-8AE2-59149D37F203}" dt="2022-07-18T09:43:39.045" v="1206" actId="207"/>
          <ac:spMkLst>
            <pc:docMk/>
            <pc:sldMk cId="0" sldId="273"/>
            <ac:spMk id="42" creationId="{20DFB380-06B4-4E04-16B7-1733C5456CBE}"/>
          </ac:spMkLst>
        </pc:spChg>
        <pc:spChg chg="mod">
          <ac:chgData name="Hari" userId="f1ea2ecdea42b756" providerId="LiveId" clId="{CFB9D208-12CB-4597-8AE2-59149D37F203}" dt="2022-07-18T09:43:39.045" v="1206" actId="207"/>
          <ac:spMkLst>
            <pc:docMk/>
            <pc:sldMk cId="0" sldId="273"/>
            <ac:spMk id="43" creationId="{1805B0A3-791A-4682-4B2B-ED64B0DE464F}"/>
          </ac:spMkLst>
        </pc:spChg>
        <pc:spChg chg="mod">
          <ac:chgData name="Hari" userId="f1ea2ecdea42b756" providerId="LiveId" clId="{CFB9D208-12CB-4597-8AE2-59149D37F203}" dt="2022-07-18T09:43:39.045" v="1206" actId="207"/>
          <ac:spMkLst>
            <pc:docMk/>
            <pc:sldMk cId="0" sldId="273"/>
            <ac:spMk id="44" creationId="{3060007E-4F25-15D4-B2D2-FAAC66E40AA1}"/>
          </ac:spMkLst>
        </pc:spChg>
        <pc:spChg chg="mod">
          <ac:chgData name="Hari" userId="f1ea2ecdea42b756" providerId="LiveId" clId="{CFB9D208-12CB-4597-8AE2-59149D37F203}" dt="2022-07-18T09:43:39.045" v="1206" actId="207"/>
          <ac:spMkLst>
            <pc:docMk/>
            <pc:sldMk cId="0" sldId="273"/>
            <ac:spMk id="45" creationId="{B79C16D4-064C-D536-25D5-B43E46E20977}"/>
          </ac:spMkLst>
        </pc:spChg>
        <pc:spChg chg="mod">
          <ac:chgData name="Hari" userId="f1ea2ecdea42b756" providerId="LiveId" clId="{CFB9D208-12CB-4597-8AE2-59149D37F203}" dt="2022-07-18T09:43:39.045" v="1206" actId="207"/>
          <ac:spMkLst>
            <pc:docMk/>
            <pc:sldMk cId="0" sldId="273"/>
            <ac:spMk id="46" creationId="{9C49F860-AC92-EC39-6833-E31A6C10CDD0}"/>
          </ac:spMkLst>
        </pc:spChg>
        <pc:spChg chg="mod">
          <ac:chgData name="Hari" userId="f1ea2ecdea42b756" providerId="LiveId" clId="{CFB9D208-12CB-4597-8AE2-59149D37F203}" dt="2022-07-18T09:43:39.045" v="1206" actId="207"/>
          <ac:spMkLst>
            <pc:docMk/>
            <pc:sldMk cId="0" sldId="273"/>
            <ac:spMk id="47" creationId="{D62BD6DC-2889-A356-032B-A8A8B66F288D}"/>
          </ac:spMkLst>
        </pc:spChg>
        <pc:spChg chg="mod">
          <ac:chgData name="Hari" userId="f1ea2ecdea42b756" providerId="LiveId" clId="{CFB9D208-12CB-4597-8AE2-59149D37F203}" dt="2022-07-18T09:43:39.045" v="1206" actId="207"/>
          <ac:spMkLst>
            <pc:docMk/>
            <pc:sldMk cId="0" sldId="273"/>
            <ac:spMk id="48" creationId="{7A427484-D996-218E-3B65-5A823ED2C43F}"/>
          </ac:spMkLst>
        </pc:spChg>
        <pc:spChg chg="mod">
          <ac:chgData name="Hari" userId="f1ea2ecdea42b756" providerId="LiveId" clId="{CFB9D208-12CB-4597-8AE2-59149D37F203}" dt="2022-07-18T09:43:39.045" v="1206" actId="207"/>
          <ac:spMkLst>
            <pc:docMk/>
            <pc:sldMk cId="0" sldId="273"/>
            <ac:spMk id="49" creationId="{0AC93DC1-5179-911B-F680-294676467C8F}"/>
          </ac:spMkLst>
        </pc:spChg>
        <pc:spChg chg="mod">
          <ac:chgData name="Hari" userId="f1ea2ecdea42b756" providerId="LiveId" clId="{CFB9D208-12CB-4597-8AE2-59149D37F203}" dt="2022-07-18T09:43:42.086" v="1207"/>
          <ac:spMkLst>
            <pc:docMk/>
            <pc:sldMk cId="0" sldId="273"/>
            <ac:spMk id="51" creationId="{EDB38AF9-2874-09A5-A9EA-299479C67A09}"/>
          </ac:spMkLst>
        </pc:spChg>
        <pc:spChg chg="mod">
          <ac:chgData name="Hari" userId="f1ea2ecdea42b756" providerId="LiveId" clId="{CFB9D208-12CB-4597-8AE2-59149D37F203}" dt="2022-07-18T09:43:42.086" v="1207"/>
          <ac:spMkLst>
            <pc:docMk/>
            <pc:sldMk cId="0" sldId="273"/>
            <ac:spMk id="52" creationId="{174CB8C9-50D5-1A04-86C7-7A7EFD2754BA}"/>
          </ac:spMkLst>
        </pc:spChg>
        <pc:spChg chg="mod">
          <ac:chgData name="Hari" userId="f1ea2ecdea42b756" providerId="LiveId" clId="{CFB9D208-12CB-4597-8AE2-59149D37F203}" dt="2022-07-18T09:43:49.056" v="1211" actId="1076"/>
          <ac:spMkLst>
            <pc:docMk/>
            <pc:sldMk cId="0" sldId="273"/>
            <ac:spMk id="53" creationId="{DE4F1789-E3ED-118F-7FA9-27E1D05C3534}"/>
          </ac:spMkLst>
        </pc:spChg>
        <pc:spChg chg="mod">
          <ac:chgData name="Hari" userId="f1ea2ecdea42b756" providerId="LiveId" clId="{CFB9D208-12CB-4597-8AE2-59149D37F203}" dt="2022-07-18T09:43:42.086" v="1207"/>
          <ac:spMkLst>
            <pc:docMk/>
            <pc:sldMk cId="0" sldId="273"/>
            <ac:spMk id="54" creationId="{D6C71A02-7083-F26E-2135-A577BCAA042B}"/>
          </ac:spMkLst>
        </pc:spChg>
        <pc:spChg chg="mod">
          <ac:chgData name="Hari" userId="f1ea2ecdea42b756" providerId="LiveId" clId="{CFB9D208-12CB-4597-8AE2-59149D37F203}" dt="2022-07-18T09:43:42.086" v="1207"/>
          <ac:spMkLst>
            <pc:docMk/>
            <pc:sldMk cId="0" sldId="273"/>
            <ac:spMk id="55" creationId="{8414C015-15B6-DE8C-5DD3-0910A2E1E899}"/>
          </ac:spMkLst>
        </pc:spChg>
        <pc:spChg chg="mod">
          <ac:chgData name="Hari" userId="f1ea2ecdea42b756" providerId="LiveId" clId="{CFB9D208-12CB-4597-8AE2-59149D37F203}" dt="2022-07-18T09:43:42.086" v="1207"/>
          <ac:spMkLst>
            <pc:docMk/>
            <pc:sldMk cId="0" sldId="273"/>
            <ac:spMk id="56" creationId="{E8BE4D13-BD38-041A-F60D-C8C6EDD8AF86}"/>
          </ac:spMkLst>
        </pc:spChg>
        <pc:spChg chg="mod">
          <ac:chgData name="Hari" userId="f1ea2ecdea42b756" providerId="LiveId" clId="{CFB9D208-12CB-4597-8AE2-59149D37F203}" dt="2022-07-18T09:43:42.086" v="1207"/>
          <ac:spMkLst>
            <pc:docMk/>
            <pc:sldMk cId="0" sldId="273"/>
            <ac:spMk id="57" creationId="{A36EF0BA-2E8C-D9FB-8898-8C3F8EB082A6}"/>
          </ac:spMkLst>
        </pc:spChg>
        <pc:spChg chg="mod">
          <ac:chgData name="Hari" userId="f1ea2ecdea42b756" providerId="LiveId" clId="{CFB9D208-12CB-4597-8AE2-59149D37F203}" dt="2022-07-18T09:43:42.086" v="1207"/>
          <ac:spMkLst>
            <pc:docMk/>
            <pc:sldMk cId="0" sldId="273"/>
            <ac:spMk id="58" creationId="{5A81C328-5ABE-07CD-628A-3C69FB5E6127}"/>
          </ac:spMkLst>
        </pc:spChg>
        <pc:spChg chg="mod">
          <ac:chgData name="Hari" userId="f1ea2ecdea42b756" providerId="LiveId" clId="{CFB9D208-12CB-4597-8AE2-59149D37F203}" dt="2022-07-18T09:43:42.086" v="1207"/>
          <ac:spMkLst>
            <pc:docMk/>
            <pc:sldMk cId="0" sldId="273"/>
            <ac:spMk id="59" creationId="{0D58F19D-D65B-B748-0A47-8B56835C67BD}"/>
          </ac:spMkLst>
        </pc:spChg>
        <pc:spChg chg="mod">
          <ac:chgData name="Hari" userId="f1ea2ecdea42b756" providerId="LiveId" clId="{CFB9D208-12CB-4597-8AE2-59149D37F203}" dt="2022-07-18T09:43:42.086" v="1207"/>
          <ac:spMkLst>
            <pc:docMk/>
            <pc:sldMk cId="0" sldId="273"/>
            <ac:spMk id="60" creationId="{FF2DBC41-38FE-BB68-0FCF-33C1DC03EF80}"/>
          </ac:spMkLst>
        </pc:spChg>
        <pc:spChg chg="mod">
          <ac:chgData name="Hari" userId="f1ea2ecdea42b756" providerId="LiveId" clId="{CFB9D208-12CB-4597-8AE2-59149D37F203}" dt="2022-07-18T09:43:42.086" v="1207"/>
          <ac:spMkLst>
            <pc:docMk/>
            <pc:sldMk cId="0" sldId="273"/>
            <ac:spMk id="61" creationId="{3F38FDD5-D26A-7596-7982-4105AA7CAAAC}"/>
          </ac:spMkLst>
        </pc:spChg>
        <pc:spChg chg="mod">
          <ac:chgData name="Hari" userId="f1ea2ecdea42b756" providerId="LiveId" clId="{CFB9D208-12CB-4597-8AE2-59149D37F203}" dt="2022-07-18T09:43:42.086" v="1207"/>
          <ac:spMkLst>
            <pc:docMk/>
            <pc:sldMk cId="0" sldId="273"/>
            <ac:spMk id="62" creationId="{590B0691-4292-3ED8-9BD8-5BD93712090B}"/>
          </ac:spMkLst>
        </pc:spChg>
        <pc:spChg chg="mod">
          <ac:chgData name="Hari" userId="f1ea2ecdea42b756" providerId="LiveId" clId="{CFB9D208-12CB-4597-8AE2-59149D37F203}" dt="2022-07-18T09:43:42.086" v="1207"/>
          <ac:spMkLst>
            <pc:docMk/>
            <pc:sldMk cId="0" sldId="273"/>
            <ac:spMk id="63" creationId="{38FAADEA-EB8F-4145-2DDD-EB6EAD8A0BEB}"/>
          </ac:spMkLst>
        </pc:spChg>
        <pc:spChg chg="mod">
          <ac:chgData name="Hari" userId="f1ea2ecdea42b756" providerId="LiveId" clId="{CFB9D208-12CB-4597-8AE2-59149D37F203}" dt="2022-07-18T09:43:51.298" v="1213"/>
          <ac:spMkLst>
            <pc:docMk/>
            <pc:sldMk cId="0" sldId="273"/>
            <ac:spMk id="65" creationId="{265724EA-DEEE-DEC7-EE1E-2521CDCDCB61}"/>
          </ac:spMkLst>
        </pc:spChg>
        <pc:spChg chg="mod">
          <ac:chgData name="Hari" userId="f1ea2ecdea42b756" providerId="LiveId" clId="{CFB9D208-12CB-4597-8AE2-59149D37F203}" dt="2022-07-18T09:43:51.298" v="1213"/>
          <ac:spMkLst>
            <pc:docMk/>
            <pc:sldMk cId="0" sldId="273"/>
            <ac:spMk id="66" creationId="{0FE69337-E5F3-C363-4FCE-4A8951CB5E84}"/>
          </ac:spMkLst>
        </pc:spChg>
        <pc:spChg chg="mod">
          <ac:chgData name="Hari" userId="f1ea2ecdea42b756" providerId="LiveId" clId="{CFB9D208-12CB-4597-8AE2-59149D37F203}" dt="2022-07-18T09:43:51.298" v="1213"/>
          <ac:spMkLst>
            <pc:docMk/>
            <pc:sldMk cId="0" sldId="273"/>
            <ac:spMk id="67" creationId="{4B8D1837-EC8D-402D-8422-57BF8B2D30CC}"/>
          </ac:spMkLst>
        </pc:spChg>
        <pc:spChg chg="mod">
          <ac:chgData name="Hari" userId="f1ea2ecdea42b756" providerId="LiveId" clId="{CFB9D208-12CB-4597-8AE2-59149D37F203}" dt="2022-07-18T09:43:51.298" v="1213"/>
          <ac:spMkLst>
            <pc:docMk/>
            <pc:sldMk cId="0" sldId="273"/>
            <ac:spMk id="68" creationId="{2636E74B-4981-F769-88FE-2E3DF62D049E}"/>
          </ac:spMkLst>
        </pc:spChg>
        <pc:spChg chg="mod">
          <ac:chgData name="Hari" userId="f1ea2ecdea42b756" providerId="LiveId" clId="{CFB9D208-12CB-4597-8AE2-59149D37F203}" dt="2022-07-18T09:43:51.298" v="1213"/>
          <ac:spMkLst>
            <pc:docMk/>
            <pc:sldMk cId="0" sldId="273"/>
            <ac:spMk id="69" creationId="{D3956256-8DB0-7360-7A81-9E3332B0EB3D}"/>
          </ac:spMkLst>
        </pc:spChg>
        <pc:spChg chg="mod">
          <ac:chgData name="Hari" userId="f1ea2ecdea42b756" providerId="LiveId" clId="{CFB9D208-12CB-4597-8AE2-59149D37F203}" dt="2022-07-18T09:43:51.298" v="1213"/>
          <ac:spMkLst>
            <pc:docMk/>
            <pc:sldMk cId="0" sldId="273"/>
            <ac:spMk id="70" creationId="{C83CEE55-7AC6-6703-C1CC-BFEF23A33533}"/>
          </ac:spMkLst>
        </pc:spChg>
        <pc:spChg chg="mod">
          <ac:chgData name="Hari" userId="f1ea2ecdea42b756" providerId="LiveId" clId="{CFB9D208-12CB-4597-8AE2-59149D37F203}" dt="2022-07-18T09:43:51.298" v="1213"/>
          <ac:spMkLst>
            <pc:docMk/>
            <pc:sldMk cId="0" sldId="273"/>
            <ac:spMk id="71" creationId="{F866F14C-D88F-BBFE-1327-517D7D89907F}"/>
          </ac:spMkLst>
        </pc:spChg>
        <pc:spChg chg="mod">
          <ac:chgData name="Hari" userId="f1ea2ecdea42b756" providerId="LiveId" clId="{CFB9D208-12CB-4597-8AE2-59149D37F203}" dt="2022-07-18T09:43:51.298" v="1213"/>
          <ac:spMkLst>
            <pc:docMk/>
            <pc:sldMk cId="0" sldId="273"/>
            <ac:spMk id="72" creationId="{954218D9-E4B8-1E9F-514A-3E6C7F0B7F17}"/>
          </ac:spMkLst>
        </pc:spChg>
        <pc:spChg chg="mod">
          <ac:chgData name="Hari" userId="f1ea2ecdea42b756" providerId="LiveId" clId="{CFB9D208-12CB-4597-8AE2-59149D37F203}" dt="2022-07-18T09:43:51.298" v="1213"/>
          <ac:spMkLst>
            <pc:docMk/>
            <pc:sldMk cId="0" sldId="273"/>
            <ac:spMk id="73" creationId="{849A8709-2ACB-48C3-439E-180D3388032F}"/>
          </ac:spMkLst>
        </pc:spChg>
        <pc:spChg chg="mod">
          <ac:chgData name="Hari" userId="f1ea2ecdea42b756" providerId="LiveId" clId="{CFB9D208-12CB-4597-8AE2-59149D37F203}" dt="2022-07-18T09:43:51.298" v="1213"/>
          <ac:spMkLst>
            <pc:docMk/>
            <pc:sldMk cId="0" sldId="273"/>
            <ac:spMk id="74" creationId="{96D980EB-12DB-3FEF-77A8-7C71AEF82A22}"/>
          </ac:spMkLst>
        </pc:spChg>
        <pc:spChg chg="mod">
          <ac:chgData name="Hari" userId="f1ea2ecdea42b756" providerId="LiveId" clId="{CFB9D208-12CB-4597-8AE2-59149D37F203}" dt="2022-07-18T09:43:51.298" v="1213"/>
          <ac:spMkLst>
            <pc:docMk/>
            <pc:sldMk cId="0" sldId="273"/>
            <ac:spMk id="75" creationId="{DE05D165-5508-AE45-A1C3-7C499DCBA600}"/>
          </ac:spMkLst>
        </pc:spChg>
        <pc:spChg chg="mod">
          <ac:chgData name="Hari" userId="f1ea2ecdea42b756" providerId="LiveId" clId="{CFB9D208-12CB-4597-8AE2-59149D37F203}" dt="2022-07-18T09:43:51.298" v="1213"/>
          <ac:spMkLst>
            <pc:docMk/>
            <pc:sldMk cId="0" sldId="273"/>
            <ac:spMk id="76" creationId="{7DCCD462-C546-7CB0-F487-D69B10E0F63F}"/>
          </ac:spMkLst>
        </pc:spChg>
        <pc:spChg chg="mod">
          <ac:chgData name="Hari" userId="f1ea2ecdea42b756" providerId="LiveId" clId="{CFB9D208-12CB-4597-8AE2-59149D37F203}" dt="2022-07-18T09:43:51.298" v="1213"/>
          <ac:spMkLst>
            <pc:docMk/>
            <pc:sldMk cId="0" sldId="273"/>
            <ac:spMk id="77" creationId="{61A31DB1-CF6E-8909-59A5-D6A06BAA4BC3}"/>
          </ac:spMkLst>
        </pc:spChg>
        <pc:spChg chg="mod">
          <ac:chgData name="Hari" userId="f1ea2ecdea42b756" providerId="LiveId" clId="{CFB9D208-12CB-4597-8AE2-59149D37F203}" dt="2022-07-18T09:42:00.915" v="1187" actId="1076"/>
          <ac:spMkLst>
            <pc:docMk/>
            <pc:sldMk cId="0" sldId="273"/>
            <ac:spMk id="1108" creationId="{00000000-0000-0000-0000-000000000000}"/>
          </ac:spMkLst>
        </pc:spChg>
        <pc:spChg chg="del">
          <ac:chgData name="Hari" userId="f1ea2ecdea42b756" providerId="LiveId" clId="{CFB9D208-12CB-4597-8AE2-59149D37F203}" dt="2022-07-18T09:41:32.792" v="1162" actId="478"/>
          <ac:spMkLst>
            <pc:docMk/>
            <pc:sldMk cId="0" sldId="273"/>
            <ac:spMk id="1118" creationId="{00000000-0000-0000-0000-000000000000}"/>
          </ac:spMkLst>
        </pc:spChg>
        <pc:spChg chg="del">
          <ac:chgData name="Hari" userId="f1ea2ecdea42b756" providerId="LiveId" clId="{CFB9D208-12CB-4597-8AE2-59149D37F203}" dt="2022-07-18T09:41:32.792" v="1162" actId="478"/>
          <ac:spMkLst>
            <pc:docMk/>
            <pc:sldMk cId="0" sldId="273"/>
            <ac:spMk id="1119" creationId="{00000000-0000-0000-0000-000000000000}"/>
          </ac:spMkLst>
        </pc:spChg>
        <pc:spChg chg="del">
          <ac:chgData name="Hari" userId="f1ea2ecdea42b756" providerId="LiveId" clId="{CFB9D208-12CB-4597-8AE2-59149D37F203}" dt="2022-07-18T09:41:32.792" v="1162" actId="478"/>
          <ac:spMkLst>
            <pc:docMk/>
            <pc:sldMk cId="0" sldId="273"/>
            <ac:spMk id="1120" creationId="{00000000-0000-0000-0000-000000000000}"/>
          </ac:spMkLst>
        </pc:spChg>
        <pc:grpChg chg="add mod">
          <ac:chgData name="Hari" userId="f1ea2ecdea42b756" providerId="LiveId" clId="{CFB9D208-12CB-4597-8AE2-59149D37F203}" dt="2022-07-18T09:42:46.711" v="1198" actId="1076"/>
          <ac:grpSpMkLst>
            <pc:docMk/>
            <pc:sldMk cId="0" sldId="273"/>
            <ac:grpSpMk id="19" creationId="{B547331E-50BA-A6EB-C9B3-5A1D95D375F5}"/>
          </ac:grpSpMkLst>
        </pc:grpChg>
        <pc:grpChg chg="mod">
          <ac:chgData name="Hari" userId="f1ea2ecdea42b756" providerId="LiveId" clId="{CFB9D208-12CB-4597-8AE2-59149D37F203}" dt="2022-07-18T09:42:17.609" v="1192" actId="1076"/>
          <ac:grpSpMkLst>
            <pc:docMk/>
            <pc:sldMk cId="0" sldId="273"/>
            <ac:grpSpMk id="24" creationId="{9B50BA01-A238-8693-1C5E-AFE20CBEAB3C}"/>
          </ac:grpSpMkLst>
        </pc:grpChg>
        <pc:grpChg chg="add mod">
          <ac:chgData name="Hari" userId="f1ea2ecdea42b756" providerId="LiveId" clId="{CFB9D208-12CB-4597-8AE2-59149D37F203}" dt="2022-07-18T09:42:39.151" v="1196" actId="1076"/>
          <ac:grpSpMkLst>
            <pc:docMk/>
            <pc:sldMk cId="0" sldId="273"/>
            <ac:grpSpMk id="31" creationId="{33B41C41-97C6-6BA8-C8CE-75D317042C6F}"/>
          </ac:grpSpMkLst>
        </pc:grpChg>
        <pc:grpChg chg="add mod">
          <ac:chgData name="Hari" userId="f1ea2ecdea42b756" providerId="LiveId" clId="{CFB9D208-12CB-4597-8AE2-59149D37F203}" dt="2022-07-18T09:43:44.097" v="1209" actId="1076"/>
          <ac:grpSpMkLst>
            <pc:docMk/>
            <pc:sldMk cId="0" sldId="273"/>
            <ac:grpSpMk id="36" creationId="{AF85FA39-63A2-8BAC-77BF-CFC08EF62FB3}"/>
          </ac:grpSpMkLst>
        </pc:grpChg>
        <pc:grpChg chg="add del mod">
          <ac:chgData name="Hari" userId="f1ea2ecdea42b756" providerId="LiveId" clId="{CFB9D208-12CB-4597-8AE2-59149D37F203}" dt="2022-07-18T09:43:49.859" v="1212"/>
          <ac:grpSpMkLst>
            <pc:docMk/>
            <pc:sldMk cId="0" sldId="273"/>
            <ac:grpSpMk id="50" creationId="{EBA35B89-4C82-BC9B-0E4A-B132FE8650BB}"/>
          </ac:grpSpMkLst>
        </pc:grpChg>
        <pc:grpChg chg="add mod">
          <ac:chgData name="Hari" userId="f1ea2ecdea42b756" providerId="LiveId" clId="{CFB9D208-12CB-4597-8AE2-59149D37F203}" dt="2022-07-18T09:43:58.453" v="1214" actId="1076"/>
          <ac:grpSpMkLst>
            <pc:docMk/>
            <pc:sldMk cId="0" sldId="273"/>
            <ac:grpSpMk id="64" creationId="{9C805FEB-C746-4690-434F-98F37A664B4C}"/>
          </ac:grpSpMkLst>
        </pc:grpChg>
        <pc:picChg chg="mod">
          <ac:chgData name="Hari" userId="f1ea2ecdea42b756" providerId="LiveId" clId="{CFB9D208-12CB-4597-8AE2-59149D37F203}" dt="2022-07-18T09:42:16.419" v="1191"/>
          <ac:picMkLst>
            <pc:docMk/>
            <pc:sldMk cId="0" sldId="273"/>
            <ac:picMk id="21" creationId="{8D071FBF-5D44-AEBB-37EC-8A5338DD48DB}"/>
          </ac:picMkLst>
        </pc:picChg>
        <pc:picChg chg="mod">
          <ac:chgData name="Hari" userId="f1ea2ecdea42b756" providerId="LiveId" clId="{CFB9D208-12CB-4597-8AE2-59149D37F203}" dt="2022-07-18T09:42:16.419" v="1191"/>
          <ac:picMkLst>
            <pc:docMk/>
            <pc:sldMk cId="0" sldId="273"/>
            <ac:picMk id="29" creationId="{5EB5ED22-85C1-9E79-3268-C8E5579C1EA1}"/>
          </ac:picMkLst>
        </pc:picChg>
        <pc:picChg chg="mod">
          <ac:chgData name="Hari" userId="f1ea2ecdea42b756" providerId="LiveId" clId="{CFB9D208-12CB-4597-8AE2-59149D37F203}" dt="2022-07-18T09:42:16.419" v="1191"/>
          <ac:picMkLst>
            <pc:docMk/>
            <pc:sldMk cId="0" sldId="273"/>
            <ac:picMk id="30" creationId="{F4175EF2-9914-747C-FB56-BE1044935055}"/>
          </ac:picMkLst>
        </pc:picChg>
        <pc:cxnChg chg="del">
          <ac:chgData name="Hari" userId="f1ea2ecdea42b756" providerId="LiveId" clId="{CFB9D208-12CB-4597-8AE2-59149D37F203}" dt="2022-07-18T09:41:32.792" v="1162" actId="478"/>
          <ac:cxnSpMkLst>
            <pc:docMk/>
            <pc:sldMk cId="0" sldId="273"/>
            <ac:cxnSpMk id="16" creationId="{161C8EAD-3DBD-A3AF-9B2C-7FBDDFD18873}"/>
          </ac:cxnSpMkLst>
        </pc:cxnChg>
        <pc:cxnChg chg="del">
          <ac:chgData name="Hari" userId="f1ea2ecdea42b756" providerId="LiveId" clId="{CFB9D208-12CB-4597-8AE2-59149D37F203}" dt="2022-07-18T09:41:32.792" v="1162" actId="478"/>
          <ac:cxnSpMkLst>
            <pc:docMk/>
            <pc:sldMk cId="0" sldId="273"/>
            <ac:cxnSpMk id="20" creationId="{50D96CBE-EFB9-847C-336E-30098E688314}"/>
          </ac:cxnSpMkLst>
        </pc:cxnChg>
        <pc:cxnChg chg="del">
          <ac:chgData name="Hari" userId="f1ea2ecdea42b756" providerId="LiveId" clId="{CFB9D208-12CB-4597-8AE2-59149D37F203}" dt="2022-07-18T09:41:32.792" v="1162" actId="478"/>
          <ac:cxnSpMkLst>
            <pc:docMk/>
            <pc:sldMk cId="0" sldId="273"/>
            <ac:cxnSpMk id="1112" creationId="{00000000-0000-0000-0000-000000000000}"/>
          </ac:cxnSpMkLst>
        </pc:cxnChg>
        <pc:cxnChg chg="del">
          <ac:chgData name="Hari" userId="f1ea2ecdea42b756" providerId="LiveId" clId="{CFB9D208-12CB-4597-8AE2-59149D37F203}" dt="2022-07-18T09:41:32.792" v="1162" actId="478"/>
          <ac:cxnSpMkLst>
            <pc:docMk/>
            <pc:sldMk cId="0" sldId="273"/>
            <ac:cxnSpMk id="1113" creationId="{00000000-0000-0000-0000-000000000000}"/>
          </ac:cxnSpMkLst>
        </pc:cxnChg>
        <pc:cxnChg chg="del">
          <ac:chgData name="Hari" userId="f1ea2ecdea42b756" providerId="LiveId" clId="{CFB9D208-12CB-4597-8AE2-59149D37F203}" dt="2022-07-18T09:41:32.792" v="1162" actId="478"/>
          <ac:cxnSpMkLst>
            <pc:docMk/>
            <pc:sldMk cId="0" sldId="273"/>
            <ac:cxnSpMk id="1114" creationId="{00000000-0000-0000-0000-000000000000}"/>
          </ac:cxnSpMkLst>
        </pc:cxnChg>
      </pc:sldChg>
      <pc:sldChg chg="addSp delSp modSp mod ord modTransition">
        <pc:chgData name="Hari" userId="f1ea2ecdea42b756" providerId="LiveId" clId="{CFB9D208-12CB-4597-8AE2-59149D37F203}" dt="2022-07-18T09:58:34.187" v="1404" actId="1076"/>
        <pc:sldMkLst>
          <pc:docMk/>
          <pc:sldMk cId="0" sldId="274"/>
        </pc:sldMkLst>
        <pc:spChg chg="add del mod">
          <ac:chgData name="Hari" userId="f1ea2ecdea42b756" providerId="LiveId" clId="{CFB9D208-12CB-4597-8AE2-59149D37F203}" dt="2022-07-18T09:55:48.280" v="1374" actId="478"/>
          <ac:spMkLst>
            <pc:docMk/>
            <pc:sldMk cId="0" sldId="274"/>
            <ac:spMk id="3" creationId="{3F198651-D6EB-A89D-9BF3-709EA79D894B}"/>
          </ac:spMkLst>
        </pc:spChg>
        <pc:spChg chg="mod">
          <ac:chgData name="Hari" userId="f1ea2ecdea42b756" providerId="LiveId" clId="{CFB9D208-12CB-4597-8AE2-59149D37F203}" dt="2022-07-18T09:58:34.187" v="1404" actId="1076"/>
          <ac:spMkLst>
            <pc:docMk/>
            <pc:sldMk cId="0" sldId="274"/>
            <ac:spMk id="1126" creationId="{00000000-0000-0000-0000-000000000000}"/>
          </ac:spMkLst>
        </pc:spChg>
        <pc:spChg chg="del">
          <ac:chgData name="Hari" userId="f1ea2ecdea42b756" providerId="LiveId" clId="{CFB9D208-12CB-4597-8AE2-59149D37F203}" dt="2022-07-18T09:55:45.638" v="1373" actId="478"/>
          <ac:spMkLst>
            <pc:docMk/>
            <pc:sldMk cId="0" sldId="274"/>
            <ac:spMk id="1127" creationId="{00000000-0000-0000-0000-000000000000}"/>
          </ac:spMkLst>
        </pc:spChg>
        <pc:spChg chg="del">
          <ac:chgData name="Hari" userId="f1ea2ecdea42b756" providerId="LiveId" clId="{CFB9D208-12CB-4597-8AE2-59149D37F203}" dt="2022-07-18T09:55:51.632" v="1375" actId="478"/>
          <ac:spMkLst>
            <pc:docMk/>
            <pc:sldMk cId="0" sldId="274"/>
            <ac:spMk id="1276" creationId="{00000000-0000-0000-0000-000000000000}"/>
          </ac:spMkLst>
        </pc:spChg>
        <pc:grpChg chg="del">
          <ac:chgData name="Hari" userId="f1ea2ecdea42b756" providerId="LiveId" clId="{CFB9D208-12CB-4597-8AE2-59149D37F203}" dt="2022-07-18T09:55:51.632" v="1375" actId="478"/>
          <ac:grpSpMkLst>
            <pc:docMk/>
            <pc:sldMk cId="0" sldId="274"/>
            <ac:grpSpMk id="1269" creationId="{00000000-0000-0000-0000-000000000000}"/>
          </ac:grpSpMkLst>
        </pc:grpChg>
        <pc:grpChg chg="del">
          <ac:chgData name="Hari" userId="f1ea2ecdea42b756" providerId="LiveId" clId="{CFB9D208-12CB-4597-8AE2-59149D37F203}" dt="2022-07-18T09:55:51.632" v="1375" actId="478"/>
          <ac:grpSpMkLst>
            <pc:docMk/>
            <pc:sldMk cId="0" sldId="274"/>
            <ac:grpSpMk id="1272" creationId="{00000000-0000-0000-0000-000000000000}"/>
          </ac:grpSpMkLst>
        </pc:grpChg>
      </pc:sldChg>
      <pc:sldChg chg="del">
        <pc:chgData name="Hari" userId="f1ea2ecdea42b756" providerId="LiveId" clId="{CFB9D208-12CB-4597-8AE2-59149D37F203}" dt="2022-07-18T09:55:02.349" v="1344" actId="47"/>
        <pc:sldMkLst>
          <pc:docMk/>
          <pc:sldMk cId="0" sldId="275"/>
        </pc:sldMkLst>
      </pc:sldChg>
      <pc:sldChg chg="del ord">
        <pc:chgData name="Hari" userId="f1ea2ecdea42b756" providerId="LiveId" clId="{CFB9D208-12CB-4597-8AE2-59149D37F203}" dt="2022-07-18T09:55:00.643" v="1343" actId="47"/>
        <pc:sldMkLst>
          <pc:docMk/>
          <pc:sldMk cId="0" sldId="276"/>
        </pc:sldMkLst>
      </pc:sldChg>
      <pc:sldChg chg="del">
        <pc:chgData name="Hari" userId="f1ea2ecdea42b756" providerId="LiveId" clId="{CFB9D208-12CB-4597-8AE2-59149D37F203}" dt="2022-07-18T09:55:03.133" v="1345" actId="47"/>
        <pc:sldMkLst>
          <pc:docMk/>
          <pc:sldMk cId="0" sldId="277"/>
        </pc:sldMkLst>
      </pc:sldChg>
      <pc:sldChg chg="del">
        <pc:chgData name="Hari" userId="f1ea2ecdea42b756" providerId="LiveId" clId="{CFB9D208-12CB-4597-8AE2-59149D37F203}" dt="2022-07-18T09:55:04.098" v="1346" actId="47"/>
        <pc:sldMkLst>
          <pc:docMk/>
          <pc:sldMk cId="0" sldId="278"/>
        </pc:sldMkLst>
      </pc:sldChg>
      <pc:sldChg chg="del">
        <pc:chgData name="Hari" userId="f1ea2ecdea42b756" providerId="LiveId" clId="{CFB9D208-12CB-4597-8AE2-59149D37F203}" dt="2022-07-18T09:55:05.465" v="1347" actId="47"/>
        <pc:sldMkLst>
          <pc:docMk/>
          <pc:sldMk cId="0" sldId="279"/>
        </pc:sldMkLst>
      </pc:sldChg>
      <pc:sldChg chg="add del">
        <pc:chgData name="Hari" userId="f1ea2ecdea42b756" providerId="LiveId" clId="{CFB9D208-12CB-4597-8AE2-59149D37F203}" dt="2022-07-18T09:55:14.825" v="1350" actId="47"/>
        <pc:sldMkLst>
          <pc:docMk/>
          <pc:sldMk cId="0" sldId="280"/>
        </pc:sldMkLst>
      </pc:sldChg>
      <pc:sldChg chg="del">
        <pc:chgData name="Hari" userId="f1ea2ecdea42b756" providerId="LiveId" clId="{CFB9D208-12CB-4597-8AE2-59149D37F203}" dt="2022-07-18T09:55:15.665" v="1351" actId="47"/>
        <pc:sldMkLst>
          <pc:docMk/>
          <pc:sldMk cId="0" sldId="281"/>
        </pc:sldMkLst>
      </pc:sldChg>
      <pc:sldChg chg="del">
        <pc:chgData name="Hari" userId="f1ea2ecdea42b756" providerId="LiveId" clId="{CFB9D208-12CB-4597-8AE2-59149D37F203}" dt="2022-07-18T09:55:16.723" v="1352" actId="47"/>
        <pc:sldMkLst>
          <pc:docMk/>
          <pc:sldMk cId="0" sldId="282"/>
        </pc:sldMkLst>
      </pc:sldChg>
      <pc:sldChg chg="del">
        <pc:chgData name="Hari" userId="f1ea2ecdea42b756" providerId="LiveId" clId="{CFB9D208-12CB-4597-8AE2-59149D37F203}" dt="2022-07-18T09:55:17.757" v="1353" actId="47"/>
        <pc:sldMkLst>
          <pc:docMk/>
          <pc:sldMk cId="0" sldId="283"/>
        </pc:sldMkLst>
      </pc:sldChg>
      <pc:sldChg chg="del">
        <pc:chgData name="Hari" userId="f1ea2ecdea42b756" providerId="LiveId" clId="{CFB9D208-12CB-4597-8AE2-59149D37F203}" dt="2022-07-18T09:55:18.411" v="1354" actId="47"/>
        <pc:sldMkLst>
          <pc:docMk/>
          <pc:sldMk cId="0" sldId="284"/>
        </pc:sldMkLst>
      </pc:sldChg>
      <pc:sldChg chg="del">
        <pc:chgData name="Hari" userId="f1ea2ecdea42b756" providerId="LiveId" clId="{CFB9D208-12CB-4597-8AE2-59149D37F203}" dt="2022-07-18T09:55:19.199" v="1355" actId="47"/>
        <pc:sldMkLst>
          <pc:docMk/>
          <pc:sldMk cId="0" sldId="285"/>
        </pc:sldMkLst>
      </pc:sldChg>
      <pc:sldChg chg="del">
        <pc:chgData name="Hari" userId="f1ea2ecdea42b756" providerId="LiveId" clId="{CFB9D208-12CB-4597-8AE2-59149D37F203}" dt="2022-07-18T09:55:20.059" v="1356" actId="47"/>
        <pc:sldMkLst>
          <pc:docMk/>
          <pc:sldMk cId="0" sldId="286"/>
        </pc:sldMkLst>
      </pc:sldChg>
      <pc:sldChg chg="del">
        <pc:chgData name="Hari" userId="f1ea2ecdea42b756" providerId="LiveId" clId="{CFB9D208-12CB-4597-8AE2-59149D37F203}" dt="2022-07-18T09:55:20.671" v="1357" actId="47"/>
        <pc:sldMkLst>
          <pc:docMk/>
          <pc:sldMk cId="0" sldId="287"/>
        </pc:sldMkLst>
      </pc:sldChg>
      <pc:sldChg chg="del">
        <pc:chgData name="Hari" userId="f1ea2ecdea42b756" providerId="LiveId" clId="{CFB9D208-12CB-4597-8AE2-59149D37F203}" dt="2022-07-18T09:55:21.484" v="1358" actId="47"/>
        <pc:sldMkLst>
          <pc:docMk/>
          <pc:sldMk cId="0" sldId="288"/>
        </pc:sldMkLst>
      </pc:sldChg>
      <pc:sldChg chg="del">
        <pc:chgData name="Hari" userId="f1ea2ecdea42b756" providerId="LiveId" clId="{CFB9D208-12CB-4597-8AE2-59149D37F203}" dt="2022-07-18T09:55:22.328" v="1359" actId="47"/>
        <pc:sldMkLst>
          <pc:docMk/>
          <pc:sldMk cId="0" sldId="289"/>
        </pc:sldMkLst>
      </pc:sldChg>
      <pc:sldChg chg="del">
        <pc:chgData name="Hari" userId="f1ea2ecdea42b756" providerId="LiveId" clId="{CFB9D208-12CB-4597-8AE2-59149D37F203}" dt="2022-07-18T09:55:23.433" v="1360" actId="47"/>
        <pc:sldMkLst>
          <pc:docMk/>
          <pc:sldMk cId="0" sldId="290"/>
        </pc:sldMkLst>
      </pc:sldChg>
      <pc:sldChg chg="del">
        <pc:chgData name="Hari" userId="f1ea2ecdea42b756" providerId="LiveId" clId="{CFB9D208-12CB-4597-8AE2-59149D37F203}" dt="2022-07-18T09:55:24.167" v="1361" actId="47"/>
        <pc:sldMkLst>
          <pc:docMk/>
          <pc:sldMk cId="0" sldId="291"/>
        </pc:sldMkLst>
      </pc:sldChg>
      <pc:sldChg chg="del">
        <pc:chgData name="Hari" userId="f1ea2ecdea42b756" providerId="LiveId" clId="{CFB9D208-12CB-4597-8AE2-59149D37F203}" dt="2022-07-18T09:55:25.221" v="1362" actId="47"/>
        <pc:sldMkLst>
          <pc:docMk/>
          <pc:sldMk cId="0" sldId="292"/>
        </pc:sldMkLst>
      </pc:sldChg>
      <pc:sldChg chg="del">
        <pc:chgData name="Hari" userId="f1ea2ecdea42b756" providerId="LiveId" clId="{CFB9D208-12CB-4597-8AE2-59149D37F203}" dt="2022-07-18T09:55:26.010" v="1363" actId="47"/>
        <pc:sldMkLst>
          <pc:docMk/>
          <pc:sldMk cId="0" sldId="293"/>
        </pc:sldMkLst>
      </pc:sldChg>
      <pc:sldChg chg="del">
        <pc:chgData name="Hari" userId="f1ea2ecdea42b756" providerId="LiveId" clId="{CFB9D208-12CB-4597-8AE2-59149D37F203}" dt="2022-07-18T09:55:27.058" v="1364" actId="47"/>
        <pc:sldMkLst>
          <pc:docMk/>
          <pc:sldMk cId="0" sldId="294"/>
        </pc:sldMkLst>
      </pc:sldChg>
      <pc:sldChg chg="modSp mod modAnim">
        <pc:chgData name="Hari" userId="f1ea2ecdea42b756" providerId="LiveId" clId="{CFB9D208-12CB-4597-8AE2-59149D37F203}" dt="2022-07-17T20:16:08.332" v="352" actId="14100"/>
        <pc:sldMkLst>
          <pc:docMk/>
          <pc:sldMk cId="1667332023" sldId="296"/>
        </pc:sldMkLst>
        <pc:spChg chg="mod">
          <ac:chgData name="Hari" userId="f1ea2ecdea42b756" providerId="LiveId" clId="{CFB9D208-12CB-4597-8AE2-59149D37F203}" dt="2022-07-17T20:16:08.332" v="352" actId="14100"/>
          <ac:spMkLst>
            <pc:docMk/>
            <pc:sldMk cId="1667332023" sldId="296"/>
            <ac:spMk id="75" creationId="{40B3318D-91AB-066B-71CC-8732457DB2AB}"/>
          </ac:spMkLst>
        </pc:spChg>
        <pc:spChg chg="mod">
          <ac:chgData name="Hari" userId="f1ea2ecdea42b756" providerId="LiveId" clId="{CFB9D208-12CB-4597-8AE2-59149D37F203}" dt="2022-07-17T20:16:04.242" v="351" actId="14100"/>
          <ac:spMkLst>
            <pc:docMk/>
            <pc:sldMk cId="1667332023" sldId="296"/>
            <ac:spMk id="77" creationId="{35393E26-A860-A1EF-280E-DBCBBA80DEFF}"/>
          </ac:spMkLst>
        </pc:spChg>
        <pc:spChg chg="mod">
          <ac:chgData name="Hari" userId="f1ea2ecdea42b756" providerId="LiveId" clId="{CFB9D208-12CB-4597-8AE2-59149D37F203}" dt="2022-07-17T20:15:48.239" v="347" actId="1076"/>
          <ac:spMkLst>
            <pc:docMk/>
            <pc:sldMk cId="1667332023" sldId="296"/>
            <ac:spMk id="80" creationId="{102052D0-2E9D-2FED-9D55-42F78C9E4BF4}"/>
          </ac:spMkLst>
        </pc:spChg>
        <pc:spChg chg="mod">
          <ac:chgData name="Hari" userId="f1ea2ecdea42b756" providerId="LiveId" clId="{CFB9D208-12CB-4597-8AE2-59149D37F203}" dt="2022-07-17T20:15:52.192" v="348" actId="1076"/>
          <ac:spMkLst>
            <pc:docMk/>
            <pc:sldMk cId="1667332023" sldId="296"/>
            <ac:spMk id="82" creationId="{CB6B8B6A-BC85-8C7E-79D7-EFBB7A042B0D}"/>
          </ac:spMkLst>
        </pc:spChg>
        <pc:picChg chg="mod">
          <ac:chgData name="Hari" userId="f1ea2ecdea42b756" providerId="LiveId" clId="{CFB9D208-12CB-4597-8AE2-59149D37F203}" dt="2022-07-17T20:15:48.239" v="347" actId="1076"/>
          <ac:picMkLst>
            <pc:docMk/>
            <pc:sldMk cId="1667332023" sldId="296"/>
            <ac:picMk id="37" creationId="{C234F922-AF38-097B-1928-33B70F4BA62C}"/>
          </ac:picMkLst>
        </pc:picChg>
        <pc:picChg chg="mod">
          <ac:chgData name="Hari" userId="f1ea2ecdea42b756" providerId="LiveId" clId="{CFB9D208-12CB-4597-8AE2-59149D37F203}" dt="2022-07-17T20:15:52.192" v="348" actId="1076"/>
          <ac:picMkLst>
            <pc:docMk/>
            <pc:sldMk cId="1667332023" sldId="296"/>
            <ac:picMk id="41" creationId="{154C7FFE-5C9E-C7DD-091B-57109BE0DF91}"/>
          </ac:picMkLst>
        </pc:picChg>
      </pc:sldChg>
      <pc:sldChg chg="addSp delSp modSp mod modTransition delAnim modAnim">
        <pc:chgData name="Hari" userId="f1ea2ecdea42b756" providerId="LiveId" clId="{CFB9D208-12CB-4597-8AE2-59149D37F203}" dt="2022-07-17T20:16:41.555" v="353"/>
        <pc:sldMkLst>
          <pc:docMk/>
          <pc:sldMk cId="2191541847" sldId="297"/>
        </pc:sldMkLst>
        <pc:spChg chg="add mod">
          <ac:chgData name="Hari" userId="f1ea2ecdea42b756" providerId="LiveId" clId="{CFB9D208-12CB-4597-8AE2-59149D37F203}" dt="2022-07-17T20:09:12.390" v="247" actId="1076"/>
          <ac:spMkLst>
            <pc:docMk/>
            <pc:sldMk cId="2191541847" sldId="297"/>
            <ac:spMk id="5" creationId="{B53E6B1B-1B62-DF55-D763-7611404D1D17}"/>
          </ac:spMkLst>
        </pc:spChg>
        <pc:spChg chg="mod">
          <ac:chgData name="Hari" userId="f1ea2ecdea42b756" providerId="LiveId" clId="{CFB9D208-12CB-4597-8AE2-59149D37F203}" dt="2022-07-17T20:04:47.639" v="227" actId="1076"/>
          <ac:spMkLst>
            <pc:docMk/>
            <pc:sldMk cId="2191541847" sldId="297"/>
            <ac:spMk id="666" creationId="{00000000-0000-0000-0000-000000000000}"/>
          </ac:spMkLst>
        </pc:spChg>
        <pc:spChg chg="del mod">
          <ac:chgData name="Hari" userId="f1ea2ecdea42b756" providerId="LiveId" clId="{CFB9D208-12CB-4597-8AE2-59149D37F203}" dt="2022-07-17T20:04:13.158" v="222" actId="478"/>
          <ac:spMkLst>
            <pc:docMk/>
            <pc:sldMk cId="2191541847" sldId="297"/>
            <ac:spMk id="667" creationId="{00000000-0000-0000-0000-000000000000}"/>
          </ac:spMkLst>
        </pc:spChg>
        <pc:picChg chg="add mod">
          <ac:chgData name="Hari" userId="f1ea2ecdea42b756" providerId="LiveId" clId="{CFB9D208-12CB-4597-8AE2-59149D37F203}" dt="2022-07-17T20:09:12.390" v="247" actId="1076"/>
          <ac:picMkLst>
            <pc:docMk/>
            <pc:sldMk cId="2191541847" sldId="297"/>
            <ac:picMk id="6" creationId="{C8E09A69-91A0-8487-EDE6-D20DDB9FD25B}"/>
          </ac:picMkLst>
        </pc:picChg>
        <pc:picChg chg="add del mod">
          <ac:chgData name="Hari" userId="f1ea2ecdea42b756" providerId="LiveId" clId="{CFB9D208-12CB-4597-8AE2-59149D37F203}" dt="2022-07-17T20:08:35.977" v="240" actId="478"/>
          <ac:picMkLst>
            <pc:docMk/>
            <pc:sldMk cId="2191541847" sldId="297"/>
            <ac:picMk id="7" creationId="{8FCCC7E5-F277-782C-ACBA-76D4026F0DED}"/>
          </ac:picMkLst>
        </pc:picChg>
        <pc:picChg chg="add mod">
          <ac:chgData name="Hari" userId="f1ea2ecdea42b756" providerId="LiveId" clId="{CFB9D208-12CB-4597-8AE2-59149D37F203}" dt="2022-07-17T20:08:45.517" v="242" actId="1076"/>
          <ac:picMkLst>
            <pc:docMk/>
            <pc:sldMk cId="2191541847" sldId="297"/>
            <ac:picMk id="9" creationId="{55980E6F-690F-BD34-8901-85CE3574930E}"/>
          </ac:picMkLst>
        </pc:picChg>
        <pc:picChg chg="add mod">
          <ac:chgData name="Hari" userId="f1ea2ecdea42b756" providerId="LiveId" clId="{CFB9D208-12CB-4597-8AE2-59149D37F203}" dt="2022-07-17T20:08:50.504" v="244" actId="1076"/>
          <ac:picMkLst>
            <pc:docMk/>
            <pc:sldMk cId="2191541847" sldId="297"/>
            <ac:picMk id="13" creationId="{5360303F-EBF6-4D5E-033E-1EB435FE72C6}"/>
          </ac:picMkLst>
        </pc:picChg>
        <pc:cxnChg chg="mod">
          <ac:chgData name="Hari" userId="f1ea2ecdea42b756" providerId="LiveId" clId="{CFB9D208-12CB-4597-8AE2-59149D37F203}" dt="2022-07-17T20:04:43.587" v="226" actId="14100"/>
          <ac:cxnSpMkLst>
            <pc:docMk/>
            <pc:sldMk cId="2191541847" sldId="297"/>
            <ac:cxnSpMk id="698" creationId="{00000000-0000-0000-0000-000000000000}"/>
          </ac:cxnSpMkLst>
        </pc:cxnChg>
      </pc:sldChg>
      <pc:sldChg chg="addSp modSp add del mod">
        <pc:chgData name="Hari" userId="f1ea2ecdea42b756" providerId="LiveId" clId="{CFB9D208-12CB-4597-8AE2-59149D37F203}" dt="2022-07-18T09:44:53.780" v="1218" actId="2696"/>
        <pc:sldMkLst>
          <pc:docMk/>
          <pc:sldMk cId="789262208" sldId="298"/>
        </pc:sldMkLst>
        <pc:grpChg chg="add mod">
          <ac:chgData name="Hari" userId="f1ea2ecdea42b756" providerId="LiveId" clId="{CFB9D208-12CB-4597-8AE2-59149D37F203}" dt="2022-07-18T09:41:05.481" v="1159" actId="1076"/>
          <ac:grpSpMkLst>
            <pc:docMk/>
            <pc:sldMk cId="789262208" sldId="298"/>
            <ac:grpSpMk id="44" creationId="{9CDD9A54-B8A8-1240-5FE9-E57D46AD4BBA}"/>
          </ac:grpSpMkLst>
        </pc:grpChg>
        <pc:picChg chg="mod">
          <ac:chgData name="Hari" userId="f1ea2ecdea42b756" providerId="LiveId" clId="{CFB9D208-12CB-4597-8AE2-59149D37F203}" dt="2022-07-18T09:41:03.496" v="1158"/>
          <ac:picMkLst>
            <pc:docMk/>
            <pc:sldMk cId="789262208" sldId="298"/>
            <ac:picMk id="45" creationId="{C6BD580A-4309-5675-1F43-5481CD8AB33D}"/>
          </ac:picMkLst>
        </pc:picChg>
        <pc:picChg chg="mod">
          <ac:chgData name="Hari" userId="f1ea2ecdea42b756" providerId="LiveId" clId="{CFB9D208-12CB-4597-8AE2-59149D37F203}" dt="2022-07-18T09:41:03.496" v="1158"/>
          <ac:picMkLst>
            <pc:docMk/>
            <pc:sldMk cId="789262208" sldId="298"/>
            <ac:picMk id="46" creationId="{3ABF1A5B-69F8-BAC0-70AB-34E39F425934}"/>
          </ac:picMkLst>
        </pc:picChg>
        <pc:picChg chg="mod">
          <ac:chgData name="Hari" userId="f1ea2ecdea42b756" providerId="LiveId" clId="{CFB9D208-12CB-4597-8AE2-59149D37F203}" dt="2022-07-18T09:41:03.496" v="1158"/>
          <ac:picMkLst>
            <pc:docMk/>
            <pc:sldMk cId="789262208" sldId="298"/>
            <ac:picMk id="47" creationId="{39AFE7D0-8615-A98F-376C-3CFE27A8A681}"/>
          </ac:picMkLst>
        </pc:picChg>
      </pc:sldChg>
      <pc:sldChg chg="addSp delSp modSp new mod ord modTransition modAnim">
        <pc:chgData name="Hari" userId="f1ea2ecdea42b756" providerId="LiveId" clId="{CFB9D208-12CB-4597-8AE2-59149D37F203}" dt="2022-07-18T09:36:52.486" v="1137"/>
        <pc:sldMkLst>
          <pc:docMk/>
          <pc:sldMk cId="237566746" sldId="299"/>
        </pc:sldMkLst>
        <pc:spChg chg="mod">
          <ac:chgData name="Hari" userId="f1ea2ecdea42b756" providerId="LiveId" clId="{CFB9D208-12CB-4597-8AE2-59149D37F203}" dt="2022-07-18T09:08:55.041" v="789" actId="20577"/>
          <ac:spMkLst>
            <pc:docMk/>
            <pc:sldMk cId="237566746" sldId="299"/>
            <ac:spMk id="2" creationId="{D9707D18-F91A-5384-916C-A6ED9FD4FD50}"/>
          </ac:spMkLst>
        </pc:spChg>
        <pc:spChg chg="del">
          <ac:chgData name="Hari" userId="f1ea2ecdea42b756" providerId="LiveId" clId="{CFB9D208-12CB-4597-8AE2-59149D37F203}" dt="2022-07-18T09:08:39.734" v="775" actId="478"/>
          <ac:spMkLst>
            <pc:docMk/>
            <pc:sldMk cId="237566746" sldId="299"/>
            <ac:spMk id="3" creationId="{DF54F97D-C56B-4B09-D622-E3D43EDEB778}"/>
          </ac:spMkLst>
        </pc:spChg>
        <pc:spChg chg="del">
          <ac:chgData name="Hari" userId="f1ea2ecdea42b756" providerId="LiveId" clId="{CFB9D208-12CB-4597-8AE2-59149D37F203}" dt="2022-07-18T09:08:39.734" v="775" actId="478"/>
          <ac:spMkLst>
            <pc:docMk/>
            <pc:sldMk cId="237566746" sldId="299"/>
            <ac:spMk id="4" creationId="{70FEE7B7-6E4A-7F69-9C3D-57C750C2B8DD}"/>
          </ac:spMkLst>
        </pc:spChg>
        <pc:spChg chg="del">
          <ac:chgData name="Hari" userId="f1ea2ecdea42b756" providerId="LiveId" clId="{CFB9D208-12CB-4597-8AE2-59149D37F203}" dt="2022-07-18T09:08:39.734" v="775" actId="478"/>
          <ac:spMkLst>
            <pc:docMk/>
            <pc:sldMk cId="237566746" sldId="299"/>
            <ac:spMk id="5" creationId="{9FEE4467-1097-E7F5-5B54-4F26AB38EB32}"/>
          </ac:spMkLst>
        </pc:spChg>
        <pc:spChg chg="del">
          <ac:chgData name="Hari" userId="f1ea2ecdea42b756" providerId="LiveId" clId="{CFB9D208-12CB-4597-8AE2-59149D37F203}" dt="2022-07-18T09:08:39.734" v="775" actId="478"/>
          <ac:spMkLst>
            <pc:docMk/>
            <pc:sldMk cId="237566746" sldId="299"/>
            <ac:spMk id="6" creationId="{B3C3C68E-2FA8-6EFA-9A2B-4BB5BDE07241}"/>
          </ac:spMkLst>
        </pc:spChg>
        <pc:spChg chg="del">
          <ac:chgData name="Hari" userId="f1ea2ecdea42b756" providerId="LiveId" clId="{CFB9D208-12CB-4597-8AE2-59149D37F203}" dt="2022-07-18T09:08:39.734" v="775" actId="478"/>
          <ac:spMkLst>
            <pc:docMk/>
            <pc:sldMk cId="237566746" sldId="299"/>
            <ac:spMk id="7" creationId="{B0C98926-0FE6-EDE9-B0E3-FEBF849FD088}"/>
          </ac:spMkLst>
        </pc:spChg>
        <pc:spChg chg="del">
          <ac:chgData name="Hari" userId="f1ea2ecdea42b756" providerId="LiveId" clId="{CFB9D208-12CB-4597-8AE2-59149D37F203}" dt="2022-07-18T09:08:39.734" v="775" actId="478"/>
          <ac:spMkLst>
            <pc:docMk/>
            <pc:sldMk cId="237566746" sldId="299"/>
            <ac:spMk id="8" creationId="{2A11C579-1C89-6F37-51CC-7D78D6ACCFCF}"/>
          </ac:spMkLst>
        </pc:spChg>
        <pc:spChg chg="del">
          <ac:chgData name="Hari" userId="f1ea2ecdea42b756" providerId="LiveId" clId="{CFB9D208-12CB-4597-8AE2-59149D37F203}" dt="2022-07-18T09:08:39.734" v="775" actId="478"/>
          <ac:spMkLst>
            <pc:docMk/>
            <pc:sldMk cId="237566746" sldId="299"/>
            <ac:spMk id="9" creationId="{72718223-41E2-30F5-1C7D-3681C2ED0833}"/>
          </ac:spMkLst>
        </pc:spChg>
        <pc:spChg chg="del">
          <ac:chgData name="Hari" userId="f1ea2ecdea42b756" providerId="LiveId" clId="{CFB9D208-12CB-4597-8AE2-59149D37F203}" dt="2022-07-18T09:08:39.734" v="775" actId="478"/>
          <ac:spMkLst>
            <pc:docMk/>
            <pc:sldMk cId="237566746" sldId="299"/>
            <ac:spMk id="10" creationId="{0E95AB7F-B273-D873-A02B-74EE80B7FE3A}"/>
          </ac:spMkLst>
        </pc:spChg>
        <pc:spChg chg="del">
          <ac:chgData name="Hari" userId="f1ea2ecdea42b756" providerId="LiveId" clId="{CFB9D208-12CB-4597-8AE2-59149D37F203}" dt="2022-07-18T09:08:39.734" v="775" actId="478"/>
          <ac:spMkLst>
            <pc:docMk/>
            <pc:sldMk cId="237566746" sldId="299"/>
            <ac:spMk id="11" creationId="{D81E231D-7FCE-2999-88F3-64660619EF82}"/>
          </ac:spMkLst>
        </pc:spChg>
        <pc:spChg chg="del">
          <ac:chgData name="Hari" userId="f1ea2ecdea42b756" providerId="LiveId" clId="{CFB9D208-12CB-4597-8AE2-59149D37F203}" dt="2022-07-18T09:08:39.734" v="775" actId="478"/>
          <ac:spMkLst>
            <pc:docMk/>
            <pc:sldMk cId="237566746" sldId="299"/>
            <ac:spMk id="12" creationId="{FF27E090-A085-39FF-E4EA-9BCCE036470E}"/>
          </ac:spMkLst>
        </pc:spChg>
        <pc:spChg chg="del">
          <ac:chgData name="Hari" userId="f1ea2ecdea42b756" providerId="LiveId" clId="{CFB9D208-12CB-4597-8AE2-59149D37F203}" dt="2022-07-18T09:08:39.734" v="775" actId="478"/>
          <ac:spMkLst>
            <pc:docMk/>
            <pc:sldMk cId="237566746" sldId="299"/>
            <ac:spMk id="13" creationId="{C5DB3208-3AB0-D494-991E-89A7CB758770}"/>
          </ac:spMkLst>
        </pc:spChg>
        <pc:spChg chg="del">
          <ac:chgData name="Hari" userId="f1ea2ecdea42b756" providerId="LiveId" clId="{CFB9D208-12CB-4597-8AE2-59149D37F203}" dt="2022-07-18T09:08:39.734" v="775" actId="478"/>
          <ac:spMkLst>
            <pc:docMk/>
            <pc:sldMk cId="237566746" sldId="299"/>
            <ac:spMk id="14" creationId="{B9FC60D0-B75C-5250-F156-D98EEC305F10}"/>
          </ac:spMkLst>
        </pc:spChg>
        <pc:spChg chg="del">
          <ac:chgData name="Hari" userId="f1ea2ecdea42b756" providerId="LiveId" clId="{CFB9D208-12CB-4597-8AE2-59149D37F203}" dt="2022-07-18T09:08:39.734" v="775" actId="478"/>
          <ac:spMkLst>
            <pc:docMk/>
            <pc:sldMk cId="237566746" sldId="299"/>
            <ac:spMk id="15" creationId="{82A287B5-B95C-20B3-75FB-1D2A7C7416CF}"/>
          </ac:spMkLst>
        </pc:spChg>
        <pc:spChg chg="del">
          <ac:chgData name="Hari" userId="f1ea2ecdea42b756" providerId="LiveId" clId="{CFB9D208-12CB-4597-8AE2-59149D37F203}" dt="2022-07-18T09:08:39.734" v="775" actId="478"/>
          <ac:spMkLst>
            <pc:docMk/>
            <pc:sldMk cId="237566746" sldId="299"/>
            <ac:spMk id="16" creationId="{75D617A6-CB72-E0BC-6D75-76DC564748E7}"/>
          </ac:spMkLst>
        </pc:spChg>
        <pc:spChg chg="del">
          <ac:chgData name="Hari" userId="f1ea2ecdea42b756" providerId="LiveId" clId="{CFB9D208-12CB-4597-8AE2-59149D37F203}" dt="2022-07-18T09:08:39.734" v="775" actId="478"/>
          <ac:spMkLst>
            <pc:docMk/>
            <pc:sldMk cId="237566746" sldId="299"/>
            <ac:spMk id="17" creationId="{8FEB5705-D65B-D2EE-7B5D-1A4013B4ACD9}"/>
          </ac:spMkLst>
        </pc:spChg>
        <pc:spChg chg="del">
          <ac:chgData name="Hari" userId="f1ea2ecdea42b756" providerId="LiveId" clId="{CFB9D208-12CB-4597-8AE2-59149D37F203}" dt="2022-07-18T09:08:39.734" v="775" actId="478"/>
          <ac:spMkLst>
            <pc:docMk/>
            <pc:sldMk cId="237566746" sldId="299"/>
            <ac:spMk id="18" creationId="{3183C64B-FD62-8728-2990-A63384E980D5}"/>
          </ac:spMkLst>
        </pc:spChg>
        <pc:spChg chg="del">
          <ac:chgData name="Hari" userId="f1ea2ecdea42b756" providerId="LiveId" clId="{CFB9D208-12CB-4597-8AE2-59149D37F203}" dt="2022-07-18T09:08:39.734" v="775" actId="478"/>
          <ac:spMkLst>
            <pc:docMk/>
            <pc:sldMk cId="237566746" sldId="299"/>
            <ac:spMk id="19" creationId="{B0AC640C-225C-7A5F-E602-A873D0889D45}"/>
          </ac:spMkLst>
        </pc:spChg>
        <pc:spChg chg="del">
          <ac:chgData name="Hari" userId="f1ea2ecdea42b756" providerId="LiveId" clId="{CFB9D208-12CB-4597-8AE2-59149D37F203}" dt="2022-07-18T09:08:39.734" v="775" actId="478"/>
          <ac:spMkLst>
            <pc:docMk/>
            <pc:sldMk cId="237566746" sldId="299"/>
            <ac:spMk id="20" creationId="{B1A2FFEB-076A-F9E8-4065-592B13F618B1}"/>
          </ac:spMkLst>
        </pc:spChg>
        <pc:spChg chg="add mod">
          <ac:chgData name="Hari" userId="f1ea2ecdea42b756" providerId="LiveId" clId="{CFB9D208-12CB-4597-8AE2-59149D37F203}" dt="2022-07-18T09:16:05.840" v="932" actId="1076"/>
          <ac:spMkLst>
            <pc:docMk/>
            <pc:sldMk cId="237566746" sldId="299"/>
            <ac:spMk id="24" creationId="{8AA8FDCB-7491-A4AE-6E93-AD733F32B4EE}"/>
          </ac:spMkLst>
        </pc:spChg>
        <pc:spChg chg="add del mod">
          <ac:chgData name="Hari" userId="f1ea2ecdea42b756" providerId="LiveId" clId="{CFB9D208-12CB-4597-8AE2-59149D37F203}" dt="2022-07-18T09:14:02.996" v="897" actId="478"/>
          <ac:spMkLst>
            <pc:docMk/>
            <pc:sldMk cId="237566746" sldId="299"/>
            <ac:spMk id="26" creationId="{EE27A0CA-83C9-C49A-DB82-67D479F05DA0}"/>
          </ac:spMkLst>
        </pc:spChg>
        <pc:spChg chg="add del mod">
          <ac:chgData name="Hari" userId="f1ea2ecdea42b756" providerId="LiveId" clId="{CFB9D208-12CB-4597-8AE2-59149D37F203}" dt="2022-07-18T09:14:05.177" v="899" actId="478"/>
          <ac:spMkLst>
            <pc:docMk/>
            <pc:sldMk cId="237566746" sldId="299"/>
            <ac:spMk id="27" creationId="{D0D176F4-785D-17FE-D4AF-ACFC44D6C2D8}"/>
          </ac:spMkLst>
        </pc:spChg>
        <pc:spChg chg="mod">
          <ac:chgData name="Hari" userId="f1ea2ecdea42b756" providerId="LiveId" clId="{CFB9D208-12CB-4597-8AE2-59149D37F203}" dt="2022-07-18T09:13:03.568" v="890"/>
          <ac:spMkLst>
            <pc:docMk/>
            <pc:sldMk cId="237566746" sldId="299"/>
            <ac:spMk id="29" creationId="{38746F85-C6A7-27FA-83F3-427EBF82C6F3}"/>
          </ac:spMkLst>
        </pc:spChg>
        <pc:spChg chg="mod">
          <ac:chgData name="Hari" userId="f1ea2ecdea42b756" providerId="LiveId" clId="{CFB9D208-12CB-4597-8AE2-59149D37F203}" dt="2022-07-18T09:13:03.568" v="890"/>
          <ac:spMkLst>
            <pc:docMk/>
            <pc:sldMk cId="237566746" sldId="299"/>
            <ac:spMk id="30" creationId="{E34F35B9-E8C8-91A6-B4ED-ADEEFCFE2772}"/>
          </ac:spMkLst>
        </pc:spChg>
        <pc:spChg chg="mod">
          <ac:chgData name="Hari" userId="f1ea2ecdea42b756" providerId="LiveId" clId="{CFB9D208-12CB-4597-8AE2-59149D37F203}" dt="2022-07-18T09:14:23.935" v="906" actId="1076"/>
          <ac:spMkLst>
            <pc:docMk/>
            <pc:sldMk cId="237566746" sldId="299"/>
            <ac:spMk id="32" creationId="{CA9F8F96-9E57-14E4-9F40-C9B10DAA6A95}"/>
          </ac:spMkLst>
        </pc:spChg>
        <pc:spChg chg="add del mod">
          <ac:chgData name="Hari" userId="f1ea2ecdea42b756" providerId="LiveId" clId="{CFB9D208-12CB-4597-8AE2-59149D37F203}" dt="2022-07-18T09:14:01.600" v="896" actId="478"/>
          <ac:spMkLst>
            <pc:docMk/>
            <pc:sldMk cId="237566746" sldId="299"/>
            <ac:spMk id="34" creationId="{1113B041-801E-6056-5DC1-E2AF34C1BC56}"/>
          </ac:spMkLst>
        </pc:spChg>
        <pc:spChg chg="add del mod">
          <ac:chgData name="Hari" userId="f1ea2ecdea42b756" providerId="LiveId" clId="{CFB9D208-12CB-4597-8AE2-59149D37F203}" dt="2022-07-18T09:15:09.543" v="921" actId="478"/>
          <ac:spMkLst>
            <pc:docMk/>
            <pc:sldMk cId="237566746" sldId="299"/>
            <ac:spMk id="35" creationId="{DE134C1B-A6E8-7444-3C2A-7C48D2E73364}"/>
          </ac:spMkLst>
        </pc:spChg>
        <pc:spChg chg="add mod">
          <ac:chgData name="Hari" userId="f1ea2ecdea42b756" providerId="LiveId" clId="{CFB9D208-12CB-4597-8AE2-59149D37F203}" dt="2022-07-18T09:19:29.592" v="971" actId="1076"/>
          <ac:spMkLst>
            <pc:docMk/>
            <pc:sldMk cId="237566746" sldId="299"/>
            <ac:spMk id="42" creationId="{0B3B06A8-0158-F816-6617-E62428F60FD7}"/>
          </ac:spMkLst>
        </pc:spChg>
        <pc:spChg chg="add mod">
          <ac:chgData name="Hari" userId="f1ea2ecdea42b756" providerId="LiveId" clId="{CFB9D208-12CB-4597-8AE2-59149D37F203}" dt="2022-07-18T09:19:29.592" v="971" actId="1076"/>
          <ac:spMkLst>
            <pc:docMk/>
            <pc:sldMk cId="237566746" sldId="299"/>
            <ac:spMk id="43" creationId="{4B477485-DEA2-3A3B-4D58-923A1E96E0EE}"/>
          </ac:spMkLst>
        </pc:spChg>
        <pc:grpChg chg="add del mod">
          <ac:chgData name="Hari" userId="f1ea2ecdea42b756" providerId="LiveId" clId="{CFB9D208-12CB-4597-8AE2-59149D37F203}" dt="2022-07-18T09:14:37.469" v="911" actId="478"/>
          <ac:grpSpMkLst>
            <pc:docMk/>
            <pc:sldMk cId="237566746" sldId="299"/>
            <ac:grpSpMk id="28" creationId="{FA8911FB-F6DC-0A94-FDF3-E155A96A297C}"/>
          </ac:grpSpMkLst>
        </pc:grpChg>
        <pc:picChg chg="add mod">
          <ac:chgData name="Hari" userId="f1ea2ecdea42b756" providerId="LiveId" clId="{CFB9D208-12CB-4597-8AE2-59149D37F203}" dt="2022-07-18T09:28:56.912" v="1068" actId="208"/>
          <ac:picMkLst>
            <pc:docMk/>
            <pc:sldMk cId="237566746" sldId="299"/>
            <ac:picMk id="25" creationId="{C428FFD7-E510-6047-335A-0CE81DEA3D10}"/>
          </ac:picMkLst>
        </pc:picChg>
        <pc:picChg chg="del mod">
          <ac:chgData name="Hari" userId="f1ea2ecdea42b756" providerId="LiveId" clId="{CFB9D208-12CB-4597-8AE2-59149D37F203}" dt="2022-07-18T09:14:06.843" v="900" actId="478"/>
          <ac:picMkLst>
            <pc:docMk/>
            <pc:sldMk cId="237566746" sldId="299"/>
            <ac:picMk id="31" creationId="{8675E798-FA44-B593-5EA8-7706CC61E890}"/>
          </ac:picMkLst>
        </pc:picChg>
        <pc:picChg chg="del mod">
          <ac:chgData name="Hari" userId="f1ea2ecdea42b756" providerId="LiveId" clId="{CFB9D208-12CB-4597-8AE2-59149D37F203}" dt="2022-07-18T09:13:07.594" v="891" actId="478"/>
          <ac:picMkLst>
            <pc:docMk/>
            <pc:sldMk cId="237566746" sldId="299"/>
            <ac:picMk id="33" creationId="{CC6334AA-A256-631A-AEEE-E477A718BAEE}"/>
          </ac:picMkLst>
        </pc:picChg>
        <pc:picChg chg="add mod">
          <ac:chgData name="Hari" userId="f1ea2ecdea42b756" providerId="LiveId" clId="{CFB9D208-12CB-4597-8AE2-59149D37F203}" dt="2022-07-18T09:16:16.147" v="934" actId="1076"/>
          <ac:picMkLst>
            <pc:docMk/>
            <pc:sldMk cId="237566746" sldId="299"/>
            <ac:picMk id="40" creationId="{D516BCEB-24C2-8C48-6070-1042091AD31E}"/>
          </ac:picMkLst>
        </pc:picChg>
        <pc:picChg chg="add mod">
          <ac:chgData name="Hari" userId="f1ea2ecdea42b756" providerId="LiveId" clId="{CFB9D208-12CB-4597-8AE2-59149D37F203}" dt="2022-07-18T09:16:19.320" v="936" actId="1076"/>
          <ac:picMkLst>
            <pc:docMk/>
            <pc:sldMk cId="237566746" sldId="299"/>
            <ac:picMk id="41" creationId="{A0C1E109-242E-606A-0188-06C60AA2A089}"/>
          </ac:picMkLst>
        </pc:picChg>
        <pc:cxnChg chg="add mod">
          <ac:chgData name="Hari" userId="f1ea2ecdea42b756" providerId="LiveId" clId="{CFB9D208-12CB-4597-8AE2-59149D37F203}" dt="2022-07-18T09:08:44.276" v="776"/>
          <ac:cxnSpMkLst>
            <pc:docMk/>
            <pc:sldMk cId="237566746" sldId="299"/>
            <ac:cxnSpMk id="21" creationId="{7CCEE5ED-6BC4-B2F2-61F0-12BE57D8A56B}"/>
          </ac:cxnSpMkLst>
        </pc:cxnChg>
        <pc:cxnChg chg="add del mod">
          <ac:chgData name="Hari" userId="f1ea2ecdea42b756" providerId="LiveId" clId="{CFB9D208-12CB-4597-8AE2-59149D37F203}" dt="2022-07-18T09:09:00.780" v="791"/>
          <ac:cxnSpMkLst>
            <pc:docMk/>
            <pc:sldMk cId="237566746" sldId="299"/>
            <ac:cxnSpMk id="22" creationId="{2CB2E947-008D-6A1E-C9EF-D00E428E1FA9}"/>
          </ac:cxnSpMkLst>
        </pc:cxnChg>
        <pc:cxnChg chg="add mod">
          <ac:chgData name="Hari" userId="f1ea2ecdea42b756" providerId="LiveId" clId="{CFB9D208-12CB-4597-8AE2-59149D37F203}" dt="2022-07-18T09:16:26.214" v="939" actId="1076"/>
          <ac:cxnSpMkLst>
            <pc:docMk/>
            <pc:sldMk cId="237566746" sldId="299"/>
            <ac:cxnSpMk id="36" creationId="{64ACAF1D-6D43-2680-995D-A76E86B53140}"/>
          </ac:cxnSpMkLst>
        </pc:cxnChg>
        <pc:cxnChg chg="add mod">
          <ac:chgData name="Hari" userId="f1ea2ecdea42b756" providerId="LiveId" clId="{CFB9D208-12CB-4597-8AE2-59149D37F203}" dt="2022-07-18T09:16:24.446" v="938" actId="1076"/>
          <ac:cxnSpMkLst>
            <pc:docMk/>
            <pc:sldMk cId="237566746" sldId="299"/>
            <ac:cxnSpMk id="39" creationId="{7E9AB93B-9C3E-3AC6-6CF8-2D61BE3A35BA}"/>
          </ac:cxnSpMkLst>
        </pc:cxnChg>
      </pc:sldChg>
      <pc:sldChg chg="addSp modSp new del mod">
        <pc:chgData name="Hari" userId="f1ea2ecdea42b756" providerId="LiveId" clId="{CFB9D208-12CB-4597-8AE2-59149D37F203}" dt="2022-07-18T09:39:36.570" v="1157" actId="47"/>
        <pc:sldMkLst>
          <pc:docMk/>
          <pc:sldMk cId="3308664833" sldId="300"/>
        </pc:sldMkLst>
        <pc:spChg chg="add mod">
          <ac:chgData name="Hari" userId="f1ea2ecdea42b756" providerId="LiveId" clId="{CFB9D208-12CB-4597-8AE2-59149D37F203}" dt="2022-07-18T09:14:40.710" v="912" actId="1076"/>
          <ac:spMkLst>
            <pc:docMk/>
            <pc:sldMk cId="3308664833" sldId="300"/>
            <ac:spMk id="21" creationId="{262B964E-2E7D-4C46-06AC-F14FEFDA8859}"/>
          </ac:spMkLst>
        </pc:spChg>
      </pc:sldChg>
      <pc:sldChg chg="addSp delSp modSp add mod ord modTransition modAnim">
        <pc:chgData name="Hari" userId="f1ea2ecdea42b756" providerId="LiveId" clId="{CFB9D208-12CB-4597-8AE2-59149D37F203}" dt="2022-07-18T09:37:04.061" v="1138"/>
        <pc:sldMkLst>
          <pc:docMk/>
          <pc:sldMk cId="701787815" sldId="301"/>
        </pc:sldMkLst>
        <pc:spChg chg="mod">
          <ac:chgData name="Hari" userId="f1ea2ecdea42b756" providerId="LiveId" clId="{CFB9D208-12CB-4597-8AE2-59149D37F203}" dt="2022-07-18T09:16:48.715" v="950" actId="20577"/>
          <ac:spMkLst>
            <pc:docMk/>
            <pc:sldMk cId="701787815" sldId="301"/>
            <ac:spMk id="2" creationId="{D9707D18-F91A-5384-916C-A6ED9FD4FD50}"/>
          </ac:spMkLst>
        </pc:spChg>
        <pc:spChg chg="add mod">
          <ac:chgData name="Hari" userId="f1ea2ecdea42b756" providerId="LiveId" clId="{CFB9D208-12CB-4597-8AE2-59149D37F203}" dt="2022-07-18T09:19:38.538" v="974" actId="1076"/>
          <ac:spMkLst>
            <pc:docMk/>
            <pc:sldMk cId="701787815" sldId="301"/>
            <ac:spMk id="10" creationId="{B602F2AB-09D4-6314-2B28-3728176AFF16}"/>
          </ac:spMkLst>
        </pc:spChg>
        <pc:spChg chg="add mod">
          <ac:chgData name="Hari" userId="f1ea2ecdea42b756" providerId="LiveId" clId="{CFB9D208-12CB-4597-8AE2-59149D37F203}" dt="2022-07-18T09:19:40.812" v="975" actId="1076"/>
          <ac:spMkLst>
            <pc:docMk/>
            <pc:sldMk cId="701787815" sldId="301"/>
            <ac:spMk id="11" creationId="{91175226-FB28-95F7-797A-5A061621829F}"/>
          </ac:spMkLst>
        </pc:spChg>
        <pc:spChg chg="mod">
          <ac:chgData name="Hari" userId="f1ea2ecdea42b756" providerId="LiveId" clId="{CFB9D208-12CB-4597-8AE2-59149D37F203}" dt="2022-07-18T09:19:04.812" v="966" actId="1076"/>
          <ac:spMkLst>
            <pc:docMk/>
            <pc:sldMk cId="701787815" sldId="301"/>
            <ac:spMk id="24" creationId="{8AA8FDCB-7491-A4AE-6E93-AD733F32B4EE}"/>
          </ac:spMkLst>
        </pc:spChg>
        <pc:picChg chg="add mod">
          <ac:chgData name="Hari" userId="f1ea2ecdea42b756" providerId="LiveId" clId="{CFB9D208-12CB-4597-8AE2-59149D37F203}" dt="2022-07-18T09:28:43.519" v="1065" actId="208"/>
          <ac:picMkLst>
            <pc:docMk/>
            <pc:sldMk cId="701787815" sldId="301"/>
            <ac:picMk id="12" creationId="{6F94EACE-F806-14ED-8E2E-9ABAB10CE135}"/>
          </ac:picMkLst>
        </pc:picChg>
        <pc:picChg chg="del mod">
          <ac:chgData name="Hari" userId="f1ea2ecdea42b756" providerId="LiveId" clId="{CFB9D208-12CB-4597-8AE2-59149D37F203}" dt="2022-07-18T09:19:49.997" v="976" actId="478"/>
          <ac:picMkLst>
            <pc:docMk/>
            <pc:sldMk cId="701787815" sldId="301"/>
            <ac:picMk id="25" creationId="{C428FFD7-E510-6047-335A-0CE81DEA3D10}"/>
          </ac:picMkLst>
        </pc:picChg>
        <pc:picChg chg="mod">
          <ac:chgData name="Hari" userId="f1ea2ecdea42b756" providerId="LiveId" clId="{CFB9D208-12CB-4597-8AE2-59149D37F203}" dt="2022-07-18T09:19:13.346" v="968" actId="1076"/>
          <ac:picMkLst>
            <pc:docMk/>
            <pc:sldMk cId="701787815" sldId="301"/>
            <ac:picMk id="40" creationId="{D516BCEB-24C2-8C48-6070-1042091AD31E}"/>
          </ac:picMkLst>
        </pc:picChg>
        <pc:picChg chg="mod">
          <ac:chgData name="Hari" userId="f1ea2ecdea42b756" providerId="LiveId" clId="{CFB9D208-12CB-4597-8AE2-59149D37F203}" dt="2022-07-18T09:19:16.132" v="969" actId="1076"/>
          <ac:picMkLst>
            <pc:docMk/>
            <pc:sldMk cId="701787815" sldId="301"/>
            <ac:picMk id="41" creationId="{A0C1E109-242E-606A-0188-06C60AA2A089}"/>
          </ac:picMkLst>
        </pc:picChg>
        <pc:cxnChg chg="mod">
          <ac:chgData name="Hari" userId="f1ea2ecdea42b756" providerId="LiveId" clId="{CFB9D208-12CB-4597-8AE2-59149D37F203}" dt="2022-07-18T09:36:04.494" v="1132" actId="1076"/>
          <ac:cxnSpMkLst>
            <pc:docMk/>
            <pc:sldMk cId="701787815" sldId="301"/>
            <ac:cxnSpMk id="36" creationId="{64ACAF1D-6D43-2680-995D-A76E86B53140}"/>
          </ac:cxnSpMkLst>
        </pc:cxnChg>
      </pc:sldChg>
      <pc:sldChg chg="new del">
        <pc:chgData name="Hari" userId="f1ea2ecdea42b756" providerId="LiveId" clId="{CFB9D208-12CB-4597-8AE2-59149D37F203}" dt="2022-07-18T09:16:37.657" v="941" actId="2696"/>
        <pc:sldMkLst>
          <pc:docMk/>
          <pc:sldMk cId="725185131" sldId="301"/>
        </pc:sldMkLst>
      </pc:sldChg>
      <pc:sldChg chg="addSp delSp modSp add mod modTransition modAnim">
        <pc:chgData name="Hari" userId="f1ea2ecdea42b756" providerId="LiveId" clId="{CFB9D208-12CB-4597-8AE2-59149D37F203}" dt="2022-07-18T09:37:55.744" v="1142"/>
        <pc:sldMkLst>
          <pc:docMk/>
          <pc:sldMk cId="2447838772" sldId="302"/>
        </pc:sldMkLst>
        <pc:spChg chg="mod">
          <ac:chgData name="Hari" userId="f1ea2ecdea42b756" providerId="LiveId" clId="{CFB9D208-12CB-4597-8AE2-59149D37F203}" dt="2022-07-18T09:20:27.858" v="995" actId="20577"/>
          <ac:spMkLst>
            <pc:docMk/>
            <pc:sldMk cId="2447838772" sldId="302"/>
            <ac:spMk id="2" creationId="{D9707D18-F91A-5384-916C-A6ED9FD4FD50}"/>
          </ac:spMkLst>
        </pc:spChg>
        <pc:spChg chg="mod">
          <ac:chgData name="Hari" userId="f1ea2ecdea42b756" providerId="LiveId" clId="{CFB9D208-12CB-4597-8AE2-59149D37F203}" dt="2022-07-18T09:29:11.993" v="1071" actId="1076"/>
          <ac:spMkLst>
            <pc:docMk/>
            <pc:sldMk cId="2447838772" sldId="302"/>
            <ac:spMk id="10" creationId="{B602F2AB-09D4-6314-2B28-3728176AFF16}"/>
          </ac:spMkLst>
        </pc:spChg>
        <pc:spChg chg="mod">
          <ac:chgData name="Hari" userId="f1ea2ecdea42b756" providerId="LiveId" clId="{CFB9D208-12CB-4597-8AE2-59149D37F203}" dt="2022-07-18T09:29:13.297" v="1072" actId="1076"/>
          <ac:spMkLst>
            <pc:docMk/>
            <pc:sldMk cId="2447838772" sldId="302"/>
            <ac:spMk id="11" creationId="{91175226-FB28-95F7-797A-5A061621829F}"/>
          </ac:spMkLst>
        </pc:spChg>
        <pc:spChg chg="mod">
          <ac:chgData name="Hari" userId="f1ea2ecdea42b756" providerId="LiveId" clId="{CFB9D208-12CB-4597-8AE2-59149D37F203}" dt="2022-07-18T09:22:44.881" v="1001" actId="2711"/>
          <ac:spMkLst>
            <pc:docMk/>
            <pc:sldMk cId="2447838772" sldId="302"/>
            <ac:spMk id="24" creationId="{8AA8FDCB-7491-A4AE-6E93-AD733F32B4EE}"/>
          </ac:spMkLst>
        </pc:spChg>
        <pc:picChg chg="del">
          <ac:chgData name="Hari" userId="f1ea2ecdea42b756" providerId="LiveId" clId="{CFB9D208-12CB-4597-8AE2-59149D37F203}" dt="2022-07-18T09:22:56.202" v="1002" actId="478"/>
          <ac:picMkLst>
            <pc:docMk/>
            <pc:sldMk cId="2447838772" sldId="302"/>
            <ac:picMk id="12" creationId="{6F94EACE-F806-14ED-8E2E-9ABAB10CE135}"/>
          </ac:picMkLst>
        </pc:picChg>
        <pc:picChg chg="add mod">
          <ac:chgData name="Hari" userId="f1ea2ecdea42b756" providerId="LiveId" clId="{CFB9D208-12CB-4597-8AE2-59149D37F203}" dt="2022-07-18T09:29:08.528" v="1070" actId="208"/>
          <ac:picMkLst>
            <pc:docMk/>
            <pc:sldMk cId="2447838772" sldId="302"/>
            <ac:picMk id="13" creationId="{3AEDC407-2CDD-EF29-82C0-365A037B8174}"/>
          </ac:picMkLst>
        </pc:picChg>
        <pc:picChg chg="mod">
          <ac:chgData name="Hari" userId="f1ea2ecdea42b756" providerId="LiveId" clId="{CFB9D208-12CB-4597-8AE2-59149D37F203}" dt="2022-07-18T09:21:36.320" v="996" actId="1076"/>
          <ac:picMkLst>
            <pc:docMk/>
            <pc:sldMk cId="2447838772" sldId="302"/>
            <ac:picMk id="40" creationId="{D516BCEB-24C2-8C48-6070-1042091AD31E}"/>
          </ac:picMkLst>
        </pc:picChg>
        <pc:picChg chg="mod">
          <ac:chgData name="Hari" userId="f1ea2ecdea42b756" providerId="LiveId" clId="{CFB9D208-12CB-4597-8AE2-59149D37F203}" dt="2022-07-18T09:21:40.642" v="997" actId="1076"/>
          <ac:picMkLst>
            <pc:docMk/>
            <pc:sldMk cId="2447838772" sldId="302"/>
            <ac:picMk id="41" creationId="{A0C1E109-242E-606A-0188-06C60AA2A089}"/>
          </ac:picMkLst>
        </pc:picChg>
        <pc:cxnChg chg="mod">
          <ac:chgData name="Hari" userId="f1ea2ecdea42b756" providerId="LiveId" clId="{CFB9D208-12CB-4597-8AE2-59149D37F203}" dt="2022-07-18T09:22:32.058" v="1000" actId="1076"/>
          <ac:cxnSpMkLst>
            <pc:docMk/>
            <pc:sldMk cId="2447838772" sldId="302"/>
            <ac:cxnSpMk id="39" creationId="{7E9AB93B-9C3E-3AC6-6CF8-2D61BE3A35BA}"/>
          </ac:cxnSpMkLst>
        </pc:cxnChg>
      </pc:sldChg>
      <pc:sldChg chg="addSp delSp modSp add mod modTransition modAnim">
        <pc:chgData name="Hari" userId="f1ea2ecdea42b756" providerId="LiveId" clId="{CFB9D208-12CB-4597-8AE2-59149D37F203}" dt="2022-07-18T09:38:22.672" v="1147"/>
        <pc:sldMkLst>
          <pc:docMk/>
          <pc:sldMk cId="3529202638" sldId="303"/>
        </pc:sldMkLst>
        <pc:spChg chg="mod">
          <ac:chgData name="Hari" userId="f1ea2ecdea42b756" providerId="LiveId" clId="{CFB9D208-12CB-4597-8AE2-59149D37F203}" dt="2022-07-18T09:23:28.445" v="1016" actId="20577"/>
          <ac:spMkLst>
            <pc:docMk/>
            <pc:sldMk cId="3529202638" sldId="303"/>
            <ac:spMk id="2" creationId="{D9707D18-F91A-5384-916C-A6ED9FD4FD50}"/>
          </ac:spMkLst>
        </pc:spChg>
        <pc:spChg chg="mod">
          <ac:chgData name="Hari" userId="f1ea2ecdea42b756" providerId="LiveId" clId="{CFB9D208-12CB-4597-8AE2-59149D37F203}" dt="2022-07-18T09:35:11.353" v="1124" actId="1076"/>
          <ac:spMkLst>
            <pc:docMk/>
            <pc:sldMk cId="3529202638" sldId="303"/>
            <ac:spMk id="10" creationId="{B602F2AB-09D4-6314-2B28-3728176AFF16}"/>
          </ac:spMkLst>
        </pc:spChg>
        <pc:spChg chg="mod">
          <ac:chgData name="Hari" userId="f1ea2ecdea42b756" providerId="LiveId" clId="{CFB9D208-12CB-4597-8AE2-59149D37F203}" dt="2022-07-18T09:35:13.949" v="1125" actId="1076"/>
          <ac:spMkLst>
            <pc:docMk/>
            <pc:sldMk cId="3529202638" sldId="303"/>
            <ac:spMk id="11" creationId="{91175226-FB28-95F7-797A-5A061621829F}"/>
          </ac:spMkLst>
        </pc:spChg>
        <pc:spChg chg="mod">
          <ac:chgData name="Hari" userId="f1ea2ecdea42b756" providerId="LiveId" clId="{CFB9D208-12CB-4597-8AE2-59149D37F203}" dt="2022-07-18T09:24:35.650" v="1024" actId="1076"/>
          <ac:spMkLst>
            <pc:docMk/>
            <pc:sldMk cId="3529202638" sldId="303"/>
            <ac:spMk id="24" creationId="{8AA8FDCB-7491-A4AE-6E93-AD733F32B4EE}"/>
          </ac:spMkLst>
        </pc:spChg>
        <pc:picChg chg="del">
          <ac:chgData name="Hari" userId="f1ea2ecdea42b756" providerId="LiveId" clId="{CFB9D208-12CB-4597-8AE2-59149D37F203}" dt="2022-07-18T09:24:56.717" v="1025" actId="478"/>
          <ac:picMkLst>
            <pc:docMk/>
            <pc:sldMk cId="3529202638" sldId="303"/>
            <ac:picMk id="12" creationId="{6F94EACE-F806-14ED-8E2E-9ABAB10CE135}"/>
          </ac:picMkLst>
        </pc:picChg>
        <pc:picChg chg="add mod">
          <ac:chgData name="Hari" userId="f1ea2ecdea42b756" providerId="LiveId" clId="{CFB9D208-12CB-4597-8AE2-59149D37F203}" dt="2022-07-18T09:29:24.440" v="1074" actId="208"/>
          <ac:picMkLst>
            <pc:docMk/>
            <pc:sldMk cId="3529202638" sldId="303"/>
            <ac:picMk id="13" creationId="{C5BAB4D8-43EF-15A4-5E18-E14C2D4131B8}"/>
          </ac:picMkLst>
        </pc:picChg>
        <pc:picChg chg="mod">
          <ac:chgData name="Hari" userId="f1ea2ecdea42b756" providerId="LiveId" clId="{CFB9D208-12CB-4597-8AE2-59149D37F203}" dt="2022-07-18T09:25:18.636" v="1032" actId="1076"/>
          <ac:picMkLst>
            <pc:docMk/>
            <pc:sldMk cId="3529202638" sldId="303"/>
            <ac:picMk id="40" creationId="{D516BCEB-24C2-8C48-6070-1042091AD31E}"/>
          </ac:picMkLst>
        </pc:picChg>
        <pc:picChg chg="mod">
          <ac:chgData name="Hari" userId="f1ea2ecdea42b756" providerId="LiveId" clId="{CFB9D208-12CB-4597-8AE2-59149D37F203}" dt="2022-07-18T09:25:25.633" v="1033" actId="1076"/>
          <ac:picMkLst>
            <pc:docMk/>
            <pc:sldMk cId="3529202638" sldId="303"/>
            <ac:picMk id="41" creationId="{A0C1E109-242E-606A-0188-06C60AA2A089}"/>
          </ac:picMkLst>
        </pc:picChg>
      </pc:sldChg>
      <pc:sldChg chg="modSp add mod modTransition modAnim">
        <pc:chgData name="Hari" userId="f1ea2ecdea42b756" providerId="LiveId" clId="{CFB9D208-12CB-4597-8AE2-59149D37F203}" dt="2022-07-18T09:39:05.826" v="1153"/>
        <pc:sldMkLst>
          <pc:docMk/>
          <pc:sldMk cId="2474333904" sldId="304"/>
        </pc:sldMkLst>
        <pc:spChg chg="mod">
          <ac:chgData name="Hari" userId="f1ea2ecdea42b756" providerId="LiveId" clId="{CFB9D208-12CB-4597-8AE2-59149D37F203}" dt="2022-07-18T09:25:55.264" v="1052" actId="20577"/>
          <ac:spMkLst>
            <pc:docMk/>
            <pc:sldMk cId="2474333904" sldId="304"/>
            <ac:spMk id="2" creationId="{D9707D18-F91A-5384-916C-A6ED9FD4FD50}"/>
          </ac:spMkLst>
        </pc:spChg>
        <pc:spChg chg="mod">
          <ac:chgData name="Hari" userId="f1ea2ecdea42b756" providerId="LiveId" clId="{CFB9D208-12CB-4597-8AE2-59149D37F203}" dt="2022-07-18T09:38:36.324" v="1148" actId="1076"/>
          <ac:spMkLst>
            <pc:docMk/>
            <pc:sldMk cId="2474333904" sldId="304"/>
            <ac:spMk id="10" creationId="{B602F2AB-09D4-6314-2B28-3728176AFF16}"/>
          </ac:spMkLst>
        </pc:spChg>
        <pc:spChg chg="mod">
          <ac:chgData name="Hari" userId="f1ea2ecdea42b756" providerId="LiveId" clId="{CFB9D208-12CB-4597-8AE2-59149D37F203}" dt="2022-07-18T09:38:36.324" v="1148" actId="1076"/>
          <ac:spMkLst>
            <pc:docMk/>
            <pc:sldMk cId="2474333904" sldId="304"/>
            <ac:spMk id="11" creationId="{91175226-FB28-95F7-797A-5A061621829F}"/>
          </ac:spMkLst>
        </pc:spChg>
        <pc:spChg chg="mod">
          <ac:chgData name="Hari" userId="f1ea2ecdea42b756" providerId="LiveId" clId="{CFB9D208-12CB-4597-8AE2-59149D37F203}" dt="2022-07-18T09:38:36.324" v="1148" actId="1076"/>
          <ac:spMkLst>
            <pc:docMk/>
            <pc:sldMk cId="2474333904" sldId="304"/>
            <ac:spMk id="24" creationId="{8AA8FDCB-7491-A4AE-6E93-AD733F32B4EE}"/>
          </ac:spMkLst>
        </pc:spChg>
        <pc:picChg chg="mod">
          <ac:chgData name="Hari" userId="f1ea2ecdea42b756" providerId="LiveId" clId="{CFB9D208-12CB-4597-8AE2-59149D37F203}" dt="2022-07-18T09:38:36.324" v="1148" actId="1076"/>
          <ac:picMkLst>
            <pc:docMk/>
            <pc:sldMk cId="2474333904" sldId="304"/>
            <ac:picMk id="13" creationId="{C5BAB4D8-43EF-15A4-5E18-E14C2D4131B8}"/>
          </ac:picMkLst>
        </pc:picChg>
      </pc:sldChg>
      <pc:sldChg chg="new del">
        <pc:chgData name="Hari" userId="f1ea2ecdea42b756" providerId="LiveId" clId="{CFB9D208-12CB-4597-8AE2-59149D37F203}" dt="2022-07-18T09:25:11.401" v="1031" actId="47"/>
        <pc:sldMkLst>
          <pc:docMk/>
          <pc:sldMk cId="3652954109" sldId="304"/>
        </pc:sldMkLst>
      </pc:sldChg>
      <pc:sldChg chg="addSp delSp modSp add mod modAnim">
        <pc:chgData name="Hari" userId="f1ea2ecdea42b756" providerId="LiveId" clId="{CFB9D208-12CB-4597-8AE2-59149D37F203}" dt="2022-07-18T09:39:29.240" v="1156"/>
        <pc:sldMkLst>
          <pc:docMk/>
          <pc:sldMk cId="2117985290" sldId="305"/>
        </pc:sldMkLst>
        <pc:spChg chg="mod">
          <ac:chgData name="Hari" userId="f1ea2ecdea42b756" providerId="LiveId" clId="{CFB9D208-12CB-4597-8AE2-59149D37F203}" dt="2022-07-18T09:31:07.198" v="1094" actId="20577"/>
          <ac:spMkLst>
            <pc:docMk/>
            <pc:sldMk cId="2117985290" sldId="305"/>
            <ac:spMk id="2" creationId="{D9707D18-F91A-5384-916C-A6ED9FD4FD50}"/>
          </ac:spMkLst>
        </pc:spChg>
        <pc:spChg chg="mod">
          <ac:chgData name="Hari" userId="f1ea2ecdea42b756" providerId="LiveId" clId="{CFB9D208-12CB-4597-8AE2-59149D37F203}" dt="2022-07-18T09:34:18.109" v="1120" actId="1076"/>
          <ac:spMkLst>
            <pc:docMk/>
            <pc:sldMk cId="2117985290" sldId="305"/>
            <ac:spMk id="10" creationId="{B602F2AB-09D4-6314-2B28-3728176AFF16}"/>
          </ac:spMkLst>
        </pc:spChg>
        <pc:spChg chg="mod">
          <ac:chgData name="Hari" userId="f1ea2ecdea42b756" providerId="LiveId" clId="{CFB9D208-12CB-4597-8AE2-59149D37F203}" dt="2022-07-18T09:34:21.216" v="1121" actId="1076"/>
          <ac:spMkLst>
            <pc:docMk/>
            <pc:sldMk cId="2117985290" sldId="305"/>
            <ac:spMk id="11" creationId="{91175226-FB28-95F7-797A-5A061621829F}"/>
          </ac:spMkLst>
        </pc:spChg>
        <pc:spChg chg="mod">
          <ac:chgData name="Hari" userId="f1ea2ecdea42b756" providerId="LiveId" clId="{CFB9D208-12CB-4597-8AE2-59149D37F203}" dt="2022-07-18T09:33:34.917" v="1110" actId="122"/>
          <ac:spMkLst>
            <pc:docMk/>
            <pc:sldMk cId="2117985290" sldId="305"/>
            <ac:spMk id="24" creationId="{8AA8FDCB-7491-A4AE-6E93-AD733F32B4EE}"/>
          </ac:spMkLst>
        </pc:spChg>
        <pc:picChg chg="add del mod">
          <ac:chgData name="Hari" userId="f1ea2ecdea42b756" providerId="LiveId" clId="{CFB9D208-12CB-4597-8AE2-59149D37F203}" dt="2022-07-18T09:31:39.302" v="1096"/>
          <ac:picMkLst>
            <pc:docMk/>
            <pc:sldMk cId="2117985290" sldId="305"/>
            <ac:picMk id="12" creationId="{4C71E088-D0E6-86E1-6C91-41E9ECA3759A}"/>
          </ac:picMkLst>
        </pc:picChg>
        <pc:picChg chg="del">
          <ac:chgData name="Hari" userId="f1ea2ecdea42b756" providerId="LiveId" clId="{CFB9D208-12CB-4597-8AE2-59149D37F203}" dt="2022-07-18T09:33:58.644" v="1113" actId="478"/>
          <ac:picMkLst>
            <pc:docMk/>
            <pc:sldMk cId="2117985290" sldId="305"/>
            <ac:picMk id="13" creationId="{C5BAB4D8-43EF-15A4-5E18-E14C2D4131B8}"/>
          </ac:picMkLst>
        </pc:picChg>
        <pc:picChg chg="add del mod">
          <ac:chgData name="Hari" userId="f1ea2ecdea42b756" providerId="LiveId" clId="{CFB9D208-12CB-4597-8AE2-59149D37F203}" dt="2022-07-18T09:33:59.934" v="1115"/>
          <ac:picMkLst>
            <pc:docMk/>
            <pc:sldMk cId="2117985290" sldId="305"/>
            <ac:picMk id="14" creationId="{5DDD5AF8-0980-9CAB-A17F-D18F2F309567}"/>
          </ac:picMkLst>
        </pc:picChg>
        <pc:picChg chg="add mod">
          <ac:chgData name="Hari" userId="f1ea2ecdea42b756" providerId="LiveId" clId="{CFB9D208-12CB-4597-8AE2-59149D37F203}" dt="2022-07-18T09:34:15.258" v="1119" actId="208"/>
          <ac:picMkLst>
            <pc:docMk/>
            <pc:sldMk cId="2117985290" sldId="305"/>
            <ac:picMk id="15" creationId="{2A61C063-579F-56EC-EAA9-74025452F6F8}"/>
          </ac:picMkLst>
        </pc:picChg>
        <pc:picChg chg="mod">
          <ac:chgData name="Hari" userId="f1ea2ecdea42b756" providerId="LiveId" clId="{CFB9D208-12CB-4597-8AE2-59149D37F203}" dt="2022-07-18T09:33:41.119" v="1111" actId="1076"/>
          <ac:picMkLst>
            <pc:docMk/>
            <pc:sldMk cId="2117985290" sldId="305"/>
            <ac:picMk id="40" creationId="{D516BCEB-24C2-8C48-6070-1042091AD31E}"/>
          </ac:picMkLst>
        </pc:picChg>
        <pc:picChg chg="mod">
          <ac:chgData name="Hari" userId="f1ea2ecdea42b756" providerId="LiveId" clId="{CFB9D208-12CB-4597-8AE2-59149D37F203}" dt="2022-07-18T09:33:43.374" v="1112" actId="1076"/>
          <ac:picMkLst>
            <pc:docMk/>
            <pc:sldMk cId="2117985290" sldId="305"/>
            <ac:picMk id="41" creationId="{A0C1E109-242E-606A-0188-06C60AA2A089}"/>
          </ac:picMkLst>
        </pc:picChg>
      </pc:sldChg>
      <pc:sldChg chg="addSp delSp modSp add mod modTransition addAnim delAnim modAnim">
        <pc:chgData name="Hari" userId="f1ea2ecdea42b756" providerId="LiveId" clId="{CFB9D208-12CB-4597-8AE2-59149D37F203}" dt="2022-07-18T09:58:10.953" v="1401"/>
        <pc:sldMkLst>
          <pc:docMk/>
          <pc:sldMk cId="3946464205" sldId="306"/>
        </pc:sldMkLst>
        <pc:spChg chg="add del mod">
          <ac:chgData name="Hari" userId="f1ea2ecdea42b756" providerId="LiveId" clId="{CFB9D208-12CB-4597-8AE2-59149D37F203}" dt="2022-07-18T09:52:20.478" v="1314"/>
          <ac:spMkLst>
            <pc:docMk/>
            <pc:sldMk cId="3946464205" sldId="306"/>
            <ac:spMk id="9" creationId="{D1071BBF-1D70-A7E4-CC85-D67CE72C9091}"/>
          </ac:spMkLst>
        </pc:spChg>
        <pc:spChg chg="add mod">
          <ac:chgData name="Hari" userId="f1ea2ecdea42b756" providerId="LiveId" clId="{CFB9D208-12CB-4597-8AE2-59149D37F203}" dt="2022-07-18T09:52:36.092" v="1318" actId="1076"/>
          <ac:spMkLst>
            <pc:docMk/>
            <pc:sldMk cId="3946464205" sldId="306"/>
            <ac:spMk id="10" creationId="{9569F308-F7D9-ADCA-A7BA-5F3DF44342E5}"/>
          </ac:spMkLst>
        </pc:spChg>
        <pc:spChg chg="add mod">
          <ac:chgData name="Hari" userId="f1ea2ecdea42b756" providerId="LiveId" clId="{CFB9D208-12CB-4597-8AE2-59149D37F203}" dt="2022-07-18T09:52:36.092" v="1318" actId="1076"/>
          <ac:spMkLst>
            <pc:docMk/>
            <pc:sldMk cId="3946464205" sldId="306"/>
            <ac:spMk id="11" creationId="{590BDA06-5247-D440-5B68-1E90C8158051}"/>
          </ac:spMkLst>
        </pc:spChg>
        <pc:spChg chg="add mod">
          <ac:chgData name="Hari" userId="f1ea2ecdea42b756" providerId="LiveId" clId="{CFB9D208-12CB-4597-8AE2-59149D37F203}" dt="2022-07-18T09:53:15.394" v="1325" actId="1076"/>
          <ac:spMkLst>
            <pc:docMk/>
            <pc:sldMk cId="3946464205" sldId="306"/>
            <ac:spMk id="12" creationId="{ADBA5202-D834-D3DD-FA35-ACE543564FEA}"/>
          </ac:spMkLst>
        </pc:spChg>
        <pc:spChg chg="add mod">
          <ac:chgData name="Hari" userId="f1ea2ecdea42b756" providerId="LiveId" clId="{CFB9D208-12CB-4597-8AE2-59149D37F203}" dt="2022-07-18T09:53:15.394" v="1325" actId="1076"/>
          <ac:spMkLst>
            <pc:docMk/>
            <pc:sldMk cId="3946464205" sldId="306"/>
            <ac:spMk id="13" creationId="{C4AA81E1-C934-9297-FA17-532D5B3C1C71}"/>
          </ac:spMkLst>
        </pc:spChg>
        <pc:spChg chg="add del mod">
          <ac:chgData name="Hari" userId="f1ea2ecdea42b756" providerId="LiveId" clId="{CFB9D208-12CB-4597-8AE2-59149D37F203}" dt="2022-07-18T09:52:50.692" v="1322" actId="1076"/>
          <ac:spMkLst>
            <pc:docMk/>
            <pc:sldMk cId="3946464205" sldId="306"/>
            <ac:spMk id="46" creationId="{5A99382F-CF52-8D0A-2DF4-98BE7C893032}"/>
          </ac:spMkLst>
        </pc:spChg>
        <pc:spChg chg="del">
          <ac:chgData name="Hari" userId="f1ea2ecdea42b756" providerId="LiveId" clId="{CFB9D208-12CB-4597-8AE2-59149D37F203}" dt="2022-07-18T09:49:33.746" v="1282" actId="478"/>
          <ac:spMkLst>
            <pc:docMk/>
            <pc:sldMk cId="3946464205" sldId="306"/>
            <ac:spMk id="48" creationId="{14F13880-E7E2-8541-6077-A3BF49918E55}"/>
          </ac:spMkLst>
        </pc:spChg>
        <pc:picChg chg="add mod">
          <ac:chgData name="Hari" userId="f1ea2ecdea42b756" providerId="LiveId" clId="{CFB9D208-12CB-4597-8AE2-59149D37F203}" dt="2022-07-18T09:50:10.055" v="1294" actId="1076"/>
          <ac:picMkLst>
            <pc:docMk/>
            <pc:sldMk cId="3946464205" sldId="306"/>
            <ac:picMk id="8" creationId="{81244DD6-E948-EE19-3743-074B471B3688}"/>
          </ac:picMkLst>
        </pc:picChg>
        <pc:picChg chg="add del mod">
          <ac:chgData name="Hari" userId="f1ea2ecdea42b756" providerId="LiveId" clId="{CFB9D208-12CB-4597-8AE2-59149D37F203}" dt="2022-07-18T09:49:52.694" v="1289" actId="478"/>
          <ac:picMkLst>
            <pc:docMk/>
            <pc:sldMk cId="3946464205" sldId="306"/>
            <ac:picMk id="49" creationId="{288C9E0F-D5E8-3DF9-C963-08B96193E780}"/>
          </ac:picMkLst>
        </pc:picChg>
        <pc:picChg chg="del">
          <ac:chgData name="Hari" userId="f1ea2ecdea42b756" providerId="LiveId" clId="{CFB9D208-12CB-4597-8AE2-59149D37F203}" dt="2022-07-18T09:49:35.973" v="1283" actId="478"/>
          <ac:picMkLst>
            <pc:docMk/>
            <pc:sldMk cId="3946464205" sldId="306"/>
            <ac:picMk id="50" creationId="{00FF40A3-C336-60A6-7C8D-16B07D02D30C}"/>
          </ac:picMkLst>
        </pc:picChg>
      </pc:sldChg>
      <pc:sldChg chg="add del">
        <pc:chgData name="Hari" userId="f1ea2ecdea42b756" providerId="LiveId" clId="{CFB9D208-12CB-4597-8AE2-59149D37F203}" dt="2022-07-18T09:50:45.326" v="1299"/>
        <pc:sldMkLst>
          <pc:docMk/>
          <pc:sldMk cId="36463996" sldId="307"/>
        </pc:sldMkLst>
      </pc:sldChg>
      <pc:sldMasterChg chg="delSldLayout">
        <pc:chgData name="Hari" userId="f1ea2ecdea42b756" providerId="LiveId" clId="{CFB9D208-12CB-4597-8AE2-59149D37F203}" dt="2022-07-18T09:55:02.349" v="1344" actId="47"/>
        <pc:sldMasterMkLst>
          <pc:docMk/>
          <pc:sldMasterMk cId="0" sldId="2147483666"/>
        </pc:sldMasterMkLst>
        <pc:sldLayoutChg chg="del">
          <pc:chgData name="Hari" userId="f1ea2ecdea42b756" providerId="LiveId" clId="{CFB9D208-12CB-4597-8AE2-59149D37F203}" dt="2022-07-18T09:54:10.001" v="1333" actId="2696"/>
          <pc:sldLayoutMkLst>
            <pc:docMk/>
            <pc:sldMasterMk cId="0" sldId="2147483666"/>
            <pc:sldLayoutMk cId="0" sldId="2147483653"/>
          </pc:sldLayoutMkLst>
        </pc:sldLayoutChg>
        <pc:sldLayoutChg chg="del">
          <pc:chgData name="Hari" userId="f1ea2ecdea42b756" providerId="LiveId" clId="{CFB9D208-12CB-4597-8AE2-59149D37F203}" dt="2022-07-18T09:54:27.829" v="1335" actId="2696"/>
          <pc:sldLayoutMkLst>
            <pc:docMk/>
            <pc:sldMasterMk cId="0" sldId="2147483666"/>
            <pc:sldLayoutMk cId="0" sldId="2147483657"/>
          </pc:sldLayoutMkLst>
        </pc:sldLayoutChg>
        <pc:sldLayoutChg chg="del">
          <pc:chgData name="Hari" userId="f1ea2ecdea42b756" providerId="LiveId" clId="{CFB9D208-12CB-4597-8AE2-59149D37F203}" dt="2022-07-18T09:54:32.784" v="1337" actId="2696"/>
          <pc:sldLayoutMkLst>
            <pc:docMk/>
            <pc:sldMasterMk cId="0" sldId="2147483666"/>
            <pc:sldLayoutMk cId="0" sldId="2147483658"/>
          </pc:sldLayoutMkLst>
        </pc:sldLayoutChg>
        <pc:sldLayoutChg chg="del">
          <pc:chgData name="Hari" userId="f1ea2ecdea42b756" providerId="LiveId" clId="{CFB9D208-12CB-4597-8AE2-59149D37F203}" dt="2022-07-18T09:55:02.349" v="1344" actId="47"/>
          <pc:sldLayoutMkLst>
            <pc:docMk/>
            <pc:sldMasterMk cId="0" sldId="2147483666"/>
            <pc:sldLayoutMk cId="0" sldId="2147483661"/>
          </pc:sldLayoutMkLst>
        </pc:sldLayoutChg>
        <pc:sldLayoutChg chg="del">
          <pc:chgData name="Hari" userId="f1ea2ecdea42b756" providerId="LiveId" clId="{CFB9D208-12CB-4597-8AE2-59149D37F203}" dt="2022-07-18T09:55:00.643" v="1343" actId="47"/>
          <pc:sldLayoutMkLst>
            <pc:docMk/>
            <pc:sldMasterMk cId="0" sldId="2147483666"/>
            <pc:sldLayoutMk cId="0" sldId="2147483662"/>
          </pc:sldLayoutMkLst>
        </pc:sldLayoutChg>
      </pc:sldMasterChg>
      <pc:sldMasterChg chg="del delSldLayout">
        <pc:chgData name="Hari" userId="f1ea2ecdea42b756" providerId="LiveId" clId="{CFB9D208-12CB-4597-8AE2-59149D37F203}" dt="2022-07-18T09:55:27.058" v="1364" actId="47"/>
        <pc:sldMasterMkLst>
          <pc:docMk/>
          <pc:sldMasterMk cId="0" sldId="2147483667"/>
        </pc:sldMasterMkLst>
        <pc:sldLayoutChg chg="del">
          <pc:chgData name="Hari" userId="f1ea2ecdea42b756" providerId="LiveId" clId="{CFB9D208-12CB-4597-8AE2-59149D37F203}" dt="2022-07-18T09:55:27.058" v="1364" actId="47"/>
          <pc:sldLayoutMkLst>
            <pc:docMk/>
            <pc:sldMasterMk cId="0" sldId="2147483667"/>
            <pc:sldLayoutMk cId="0" sldId="2147483664"/>
          </pc:sldLayoutMkLst>
        </pc:sldLayoutChg>
      </pc:sldMasterChg>
      <pc:sldMasterChg chg="del delSldLayout">
        <pc:chgData name="Hari" userId="f1ea2ecdea42b756" providerId="LiveId" clId="{CFB9D208-12CB-4597-8AE2-59149D37F203}" dt="2022-07-18T09:55:04.098" v="1346" actId="47"/>
        <pc:sldMasterMkLst>
          <pc:docMk/>
          <pc:sldMasterMk cId="0" sldId="2147483668"/>
        </pc:sldMasterMkLst>
        <pc:sldLayoutChg chg="del">
          <pc:chgData name="Hari" userId="f1ea2ecdea42b756" providerId="LiveId" clId="{CFB9D208-12CB-4597-8AE2-59149D37F203}" dt="2022-07-18T09:55:04.098" v="1346" actId="47"/>
          <pc:sldLayoutMkLst>
            <pc:docMk/>
            <pc:sldMasterMk cId="0" sldId="2147483668"/>
            <pc:sldLayoutMk cId="0" sldId="2147483665"/>
          </pc:sldLayoutMkLst>
        </pc:sldLayoutChg>
      </pc:sldMasterChg>
    </pc:docChg>
  </pc:docChgLst>
  <pc:docChgLst>
    <pc:chgData name="Hari" userId="f1ea2ecdea42b756" providerId="LiveId" clId="{4564B02E-F135-491B-A9AE-83FB726329FF}"/>
    <pc:docChg chg="undo custSel addSld modSld sldOrd">
      <pc:chgData name="Hari" userId="f1ea2ecdea42b756" providerId="LiveId" clId="{4564B02E-F135-491B-A9AE-83FB726329FF}" dt="2022-07-13T12:23:28.679" v="1782"/>
      <pc:docMkLst>
        <pc:docMk/>
      </pc:docMkLst>
      <pc:sldChg chg="addSp delSp modSp mod">
        <pc:chgData name="Hari" userId="f1ea2ecdea42b756" providerId="LiveId" clId="{4564B02E-F135-491B-A9AE-83FB726329FF}" dt="2022-07-13T12:19:39.795" v="1778" actId="14100"/>
        <pc:sldMkLst>
          <pc:docMk/>
          <pc:sldMk cId="0" sldId="256"/>
        </pc:sldMkLst>
        <pc:spChg chg="mod">
          <ac:chgData name="Hari" userId="f1ea2ecdea42b756" providerId="LiveId" clId="{4564B02E-F135-491B-A9AE-83FB726329FF}" dt="2022-07-13T12:19:36.010" v="1777" actId="14100"/>
          <ac:spMkLst>
            <pc:docMk/>
            <pc:sldMk cId="0" sldId="256"/>
            <ac:spMk id="109" creationId="{00000000-0000-0000-0000-000000000000}"/>
          </ac:spMkLst>
        </pc:spChg>
        <pc:spChg chg="mod">
          <ac:chgData name="Hari" userId="f1ea2ecdea42b756" providerId="LiveId" clId="{4564B02E-F135-491B-A9AE-83FB726329FF}" dt="2022-07-13T12:19:39.795" v="1778" actId="14100"/>
          <ac:spMkLst>
            <pc:docMk/>
            <pc:sldMk cId="0" sldId="256"/>
            <ac:spMk id="110" creationId="{00000000-0000-0000-0000-000000000000}"/>
          </ac:spMkLst>
        </pc:spChg>
        <pc:picChg chg="add del">
          <ac:chgData name="Hari" userId="f1ea2ecdea42b756" providerId="LiveId" clId="{4564B02E-F135-491B-A9AE-83FB726329FF}" dt="2022-07-13T07:43:39.211" v="574" actId="478"/>
          <ac:picMkLst>
            <pc:docMk/>
            <pc:sldMk cId="0" sldId="256"/>
            <ac:picMk id="1028" creationId="{E7CEF307-6E5C-2E2C-518D-678EEC4AE294}"/>
          </ac:picMkLst>
        </pc:picChg>
        <pc:picChg chg="add del mod">
          <ac:chgData name="Hari" userId="f1ea2ecdea42b756" providerId="LiveId" clId="{4564B02E-F135-491B-A9AE-83FB726329FF}" dt="2022-07-13T07:43:29.335" v="569"/>
          <ac:picMkLst>
            <pc:docMk/>
            <pc:sldMk cId="0" sldId="256"/>
            <ac:picMk id="3074" creationId="{C549A16B-12AA-9955-3E58-E5D835C991E5}"/>
          </ac:picMkLst>
        </pc:picChg>
        <pc:picChg chg="add mod">
          <ac:chgData name="Hari" userId="f1ea2ecdea42b756" providerId="LiveId" clId="{4564B02E-F135-491B-A9AE-83FB726329FF}" dt="2022-07-13T12:19:30.537" v="1775" actId="1076"/>
          <ac:picMkLst>
            <pc:docMk/>
            <pc:sldMk cId="0" sldId="256"/>
            <ac:picMk id="3076" creationId="{8A906954-3161-BF3C-F4C8-16A5C835737A}"/>
          </ac:picMkLst>
        </pc:picChg>
      </pc:sldChg>
      <pc:sldChg chg="modSp ord">
        <pc:chgData name="Hari" userId="f1ea2ecdea42b756" providerId="LiveId" clId="{4564B02E-F135-491B-A9AE-83FB726329FF}" dt="2022-07-13T11:01:50.450" v="1195" actId="20577"/>
        <pc:sldMkLst>
          <pc:docMk/>
          <pc:sldMk cId="0" sldId="257"/>
        </pc:sldMkLst>
        <pc:spChg chg="mod">
          <ac:chgData name="Hari" userId="f1ea2ecdea42b756" providerId="LiveId" clId="{4564B02E-F135-491B-A9AE-83FB726329FF}" dt="2022-07-13T11:01:50.450" v="1195" actId="20577"/>
          <ac:spMkLst>
            <pc:docMk/>
            <pc:sldMk cId="0" sldId="257"/>
            <ac:spMk id="218" creationId="{00000000-0000-0000-0000-000000000000}"/>
          </ac:spMkLst>
        </pc:spChg>
      </pc:sldChg>
      <pc:sldChg chg="addSp delSp modSp mod modTransition">
        <pc:chgData name="Hari" userId="f1ea2ecdea42b756" providerId="LiveId" clId="{4564B02E-F135-491B-A9AE-83FB726329FF}" dt="2022-07-13T12:23:28.679" v="1782"/>
        <pc:sldMkLst>
          <pc:docMk/>
          <pc:sldMk cId="0" sldId="258"/>
        </pc:sldMkLst>
        <pc:spChg chg="add del mod">
          <ac:chgData name="Hari" userId="f1ea2ecdea42b756" providerId="LiveId" clId="{4564B02E-F135-491B-A9AE-83FB726329FF}" dt="2022-07-13T05:14:55.945" v="379" actId="478"/>
          <ac:spMkLst>
            <pc:docMk/>
            <pc:sldMk cId="0" sldId="258"/>
            <ac:spMk id="3" creationId="{5654D622-0754-BF53-5D5B-C676EE9BD487}"/>
          </ac:spMkLst>
        </pc:spChg>
        <pc:spChg chg="mod">
          <ac:chgData name="Hari" userId="f1ea2ecdea42b756" providerId="LiveId" clId="{4564B02E-F135-491B-A9AE-83FB726329FF}" dt="2022-07-13T05:14:22.411" v="368"/>
          <ac:spMkLst>
            <pc:docMk/>
            <pc:sldMk cId="0" sldId="258"/>
            <ac:spMk id="15" creationId="{D7E36B6B-08C6-096E-0A2F-C92ACA17E713}"/>
          </ac:spMkLst>
        </pc:spChg>
        <pc:spChg chg="mod">
          <ac:chgData name="Hari" userId="f1ea2ecdea42b756" providerId="LiveId" clId="{4564B02E-F135-491B-A9AE-83FB726329FF}" dt="2022-07-13T05:14:22.411" v="368"/>
          <ac:spMkLst>
            <pc:docMk/>
            <pc:sldMk cId="0" sldId="258"/>
            <ac:spMk id="16" creationId="{57E9A559-C12B-F8BD-398C-05F172DBA6F4}"/>
          </ac:spMkLst>
        </pc:spChg>
        <pc:spChg chg="mod">
          <ac:chgData name="Hari" userId="f1ea2ecdea42b756" providerId="LiveId" clId="{4564B02E-F135-491B-A9AE-83FB726329FF}" dt="2022-07-13T05:14:22.411" v="368"/>
          <ac:spMkLst>
            <pc:docMk/>
            <pc:sldMk cId="0" sldId="258"/>
            <ac:spMk id="17" creationId="{996080F9-6BCA-784F-7C51-6AD419EE386C}"/>
          </ac:spMkLst>
        </pc:spChg>
        <pc:spChg chg="mod">
          <ac:chgData name="Hari" userId="f1ea2ecdea42b756" providerId="LiveId" clId="{4564B02E-F135-491B-A9AE-83FB726329FF}" dt="2022-07-13T05:14:22.411" v="368"/>
          <ac:spMkLst>
            <pc:docMk/>
            <pc:sldMk cId="0" sldId="258"/>
            <ac:spMk id="18" creationId="{AEDC4173-2C48-71C5-7586-4EC2AD0ECBBF}"/>
          </ac:spMkLst>
        </pc:spChg>
        <pc:spChg chg="mod">
          <ac:chgData name="Hari" userId="f1ea2ecdea42b756" providerId="LiveId" clId="{4564B02E-F135-491B-A9AE-83FB726329FF}" dt="2022-07-13T05:14:38.492" v="374" actId="20577"/>
          <ac:spMkLst>
            <pc:docMk/>
            <pc:sldMk cId="0" sldId="258"/>
            <ac:spMk id="262" creationId="{00000000-0000-0000-0000-000000000000}"/>
          </ac:spMkLst>
        </pc:spChg>
        <pc:spChg chg="mod">
          <ac:chgData name="Hari" userId="f1ea2ecdea42b756" providerId="LiveId" clId="{4564B02E-F135-491B-A9AE-83FB726329FF}" dt="2022-07-13T05:15:00.371" v="380" actId="1076"/>
          <ac:spMkLst>
            <pc:docMk/>
            <pc:sldMk cId="0" sldId="258"/>
            <ac:spMk id="263" creationId="{00000000-0000-0000-0000-000000000000}"/>
          </ac:spMkLst>
        </pc:spChg>
        <pc:spChg chg="del">
          <ac:chgData name="Hari" userId="f1ea2ecdea42b756" providerId="LiveId" clId="{4564B02E-F135-491B-A9AE-83FB726329FF}" dt="2022-07-13T05:13:56.003" v="359" actId="478"/>
          <ac:spMkLst>
            <pc:docMk/>
            <pc:sldMk cId="0" sldId="258"/>
            <ac:spMk id="270" creationId="{00000000-0000-0000-0000-000000000000}"/>
          </ac:spMkLst>
        </pc:spChg>
        <pc:grpChg chg="add mod">
          <ac:chgData name="Hari" userId="f1ea2ecdea42b756" providerId="LiveId" clId="{4564B02E-F135-491B-A9AE-83FB726329FF}" dt="2022-07-13T05:14:45.118" v="376" actId="1076"/>
          <ac:grpSpMkLst>
            <pc:docMk/>
            <pc:sldMk cId="0" sldId="258"/>
            <ac:grpSpMk id="14" creationId="{74D68581-32E0-4B18-E7AF-78271DA61B9A}"/>
          </ac:grpSpMkLst>
        </pc:grpChg>
        <pc:grpChg chg="mod">
          <ac:chgData name="Hari" userId="f1ea2ecdea42b756" providerId="LiveId" clId="{4564B02E-F135-491B-A9AE-83FB726329FF}" dt="2022-07-13T05:14:26.418" v="369" actId="1076"/>
          <ac:grpSpMkLst>
            <pc:docMk/>
            <pc:sldMk cId="0" sldId="258"/>
            <ac:grpSpMk id="265" creationId="{00000000-0000-0000-0000-000000000000}"/>
          </ac:grpSpMkLst>
        </pc:grpChg>
        <pc:picChg chg="add mod">
          <ac:chgData name="Hari" userId="f1ea2ecdea42b756" providerId="LiveId" clId="{4564B02E-F135-491B-A9AE-83FB726329FF}" dt="2022-07-13T05:15:04.228" v="382" actId="1076"/>
          <ac:picMkLst>
            <pc:docMk/>
            <pc:sldMk cId="0" sldId="258"/>
            <ac:picMk id="11" creationId="{6AAB18C5-FAD0-72CC-5DC4-DC13DDE2196B}"/>
          </ac:picMkLst>
        </pc:picChg>
        <pc:cxnChg chg="mod">
          <ac:chgData name="Hari" userId="f1ea2ecdea42b756" providerId="LiveId" clId="{4564B02E-F135-491B-A9AE-83FB726329FF}" dt="2022-07-13T05:17:01.669" v="387" actId="1076"/>
          <ac:cxnSpMkLst>
            <pc:docMk/>
            <pc:sldMk cId="0" sldId="258"/>
            <ac:cxnSpMk id="264" creationId="{00000000-0000-0000-0000-000000000000}"/>
          </ac:cxnSpMkLst>
        </pc:cxnChg>
      </pc:sldChg>
      <pc:sldChg chg="addSp delSp modSp mod modTransition">
        <pc:chgData name="Hari" userId="f1ea2ecdea42b756" providerId="LiveId" clId="{4564B02E-F135-491B-A9AE-83FB726329FF}" dt="2022-07-13T11:25:53.722" v="1587"/>
        <pc:sldMkLst>
          <pc:docMk/>
          <pc:sldMk cId="0" sldId="259"/>
        </pc:sldMkLst>
        <pc:spChg chg="add del mod">
          <ac:chgData name="Hari" userId="f1ea2ecdea42b756" providerId="LiveId" clId="{4564B02E-F135-491B-A9AE-83FB726329FF}" dt="2022-07-13T04:45:29.208" v="109" actId="478"/>
          <ac:spMkLst>
            <pc:docMk/>
            <pc:sldMk cId="0" sldId="259"/>
            <ac:spMk id="3" creationId="{27BC0A26-E6F7-5542-5F1C-8FD6E622798F}"/>
          </ac:spMkLst>
        </pc:spChg>
        <pc:spChg chg="add del mod">
          <ac:chgData name="Hari" userId="f1ea2ecdea42b756" providerId="LiveId" clId="{4564B02E-F135-491B-A9AE-83FB726329FF}" dt="2022-07-13T04:45:42.792" v="118" actId="478"/>
          <ac:spMkLst>
            <pc:docMk/>
            <pc:sldMk cId="0" sldId="259"/>
            <ac:spMk id="5" creationId="{8E8BE480-930D-275C-0734-F7055178FD04}"/>
          </ac:spMkLst>
        </pc:spChg>
        <pc:spChg chg="add del mod">
          <ac:chgData name="Hari" userId="f1ea2ecdea42b756" providerId="LiveId" clId="{4564B02E-F135-491B-A9AE-83FB726329FF}" dt="2022-07-13T04:45:38.714" v="115" actId="478"/>
          <ac:spMkLst>
            <pc:docMk/>
            <pc:sldMk cId="0" sldId="259"/>
            <ac:spMk id="7" creationId="{EB1439CF-AADB-DAA1-A77F-3F9C13ED1C2A}"/>
          </ac:spMkLst>
        </pc:spChg>
        <pc:spChg chg="add del mod">
          <ac:chgData name="Hari" userId="f1ea2ecdea42b756" providerId="LiveId" clId="{4564B02E-F135-491B-A9AE-83FB726329FF}" dt="2022-07-13T04:45:41.239" v="117" actId="478"/>
          <ac:spMkLst>
            <pc:docMk/>
            <pc:sldMk cId="0" sldId="259"/>
            <ac:spMk id="9" creationId="{89156209-BA0F-3457-4A5F-A319F571E2D6}"/>
          </ac:spMkLst>
        </pc:spChg>
        <pc:spChg chg="add del mod">
          <ac:chgData name="Hari" userId="f1ea2ecdea42b756" providerId="LiveId" clId="{4564B02E-F135-491B-A9AE-83FB726329FF}" dt="2022-07-13T04:46:24.425" v="120" actId="478"/>
          <ac:spMkLst>
            <pc:docMk/>
            <pc:sldMk cId="0" sldId="259"/>
            <ac:spMk id="10" creationId="{52578841-06EE-F40C-965F-A6861D8F295A}"/>
          </ac:spMkLst>
        </pc:spChg>
        <pc:spChg chg="add mod">
          <ac:chgData name="Hari" userId="f1ea2ecdea42b756" providerId="LiveId" clId="{4564B02E-F135-491B-A9AE-83FB726329FF}" dt="2022-07-13T04:59:44.754" v="189" actId="1076"/>
          <ac:spMkLst>
            <pc:docMk/>
            <pc:sldMk cId="0" sldId="259"/>
            <ac:spMk id="17" creationId="{26F435BD-ABCE-3038-C16D-E2AA22224562}"/>
          </ac:spMkLst>
        </pc:spChg>
        <pc:spChg chg="mod">
          <ac:chgData name="Hari" userId="f1ea2ecdea42b756" providerId="LiveId" clId="{4564B02E-F135-491B-A9AE-83FB726329FF}" dt="2022-07-13T04:59:50.240" v="190" actId="1076"/>
          <ac:spMkLst>
            <pc:docMk/>
            <pc:sldMk cId="0" sldId="259"/>
            <ac:spMk id="21" creationId="{93910782-3C25-0395-89F4-10CCC3DEC166}"/>
          </ac:spMkLst>
        </pc:spChg>
        <pc:spChg chg="add mod">
          <ac:chgData name="Hari" userId="f1ea2ecdea42b756" providerId="LiveId" clId="{4564B02E-F135-491B-A9AE-83FB726329FF}" dt="2022-07-13T04:53:24.065" v="164" actId="1076"/>
          <ac:spMkLst>
            <pc:docMk/>
            <pc:sldMk cId="0" sldId="259"/>
            <ac:spMk id="28" creationId="{6628178B-D22B-F045-E2AD-9156E11E4CA2}"/>
          </ac:spMkLst>
        </pc:spChg>
        <pc:spChg chg="add mod">
          <ac:chgData name="Hari" userId="f1ea2ecdea42b756" providerId="LiveId" clId="{4564B02E-F135-491B-A9AE-83FB726329FF}" dt="2022-07-13T04:53:21.726" v="163" actId="1076"/>
          <ac:spMkLst>
            <pc:docMk/>
            <pc:sldMk cId="0" sldId="259"/>
            <ac:spMk id="30" creationId="{0AD1573C-4FC7-D9C6-8211-F4D3C607F972}"/>
          </ac:spMkLst>
        </pc:spChg>
        <pc:spChg chg="add mod">
          <ac:chgData name="Hari" userId="f1ea2ecdea42b756" providerId="LiveId" clId="{4564B02E-F135-491B-A9AE-83FB726329FF}" dt="2022-07-13T04:58:47.186" v="178" actId="1076"/>
          <ac:spMkLst>
            <pc:docMk/>
            <pc:sldMk cId="0" sldId="259"/>
            <ac:spMk id="32" creationId="{FC5EB04F-52C2-5E39-A8DD-AE1AB600D459}"/>
          </ac:spMkLst>
        </pc:spChg>
        <pc:spChg chg="add del mod">
          <ac:chgData name="Hari" userId="f1ea2ecdea42b756" providerId="LiveId" clId="{4564B02E-F135-491B-A9AE-83FB726329FF}" dt="2022-07-13T04:58:43.895" v="177" actId="478"/>
          <ac:spMkLst>
            <pc:docMk/>
            <pc:sldMk cId="0" sldId="259"/>
            <ac:spMk id="33" creationId="{2D0257FA-1316-3777-F1B7-A81893520B85}"/>
          </ac:spMkLst>
        </pc:spChg>
        <pc:spChg chg="add mod">
          <ac:chgData name="Hari" userId="f1ea2ecdea42b756" providerId="LiveId" clId="{4564B02E-F135-491B-A9AE-83FB726329FF}" dt="2022-07-13T04:58:52.606" v="179" actId="1076"/>
          <ac:spMkLst>
            <pc:docMk/>
            <pc:sldMk cId="0" sldId="259"/>
            <ac:spMk id="34" creationId="{7945DEB6-7550-F95C-4B66-E875C9E8EE45}"/>
          </ac:spMkLst>
        </pc:spChg>
        <pc:spChg chg="add del mod">
          <ac:chgData name="Hari" userId="f1ea2ecdea42b756" providerId="LiveId" clId="{4564B02E-F135-491B-A9AE-83FB726329FF}" dt="2022-07-13T04:58:43.895" v="177" actId="478"/>
          <ac:spMkLst>
            <pc:docMk/>
            <pc:sldMk cId="0" sldId="259"/>
            <ac:spMk id="35" creationId="{487A18BA-D473-13C2-FE8D-C092BD493344}"/>
          </ac:spMkLst>
        </pc:spChg>
        <pc:spChg chg="add mod">
          <ac:chgData name="Hari" userId="f1ea2ecdea42b756" providerId="LiveId" clId="{4564B02E-F135-491B-A9AE-83FB726329FF}" dt="2022-07-13T04:58:56.180" v="180" actId="1076"/>
          <ac:spMkLst>
            <pc:docMk/>
            <pc:sldMk cId="0" sldId="259"/>
            <ac:spMk id="36" creationId="{E043D863-9512-FBFF-8835-78436E9E044B}"/>
          </ac:spMkLst>
        </pc:spChg>
        <pc:spChg chg="add mod">
          <ac:chgData name="Hari" userId="f1ea2ecdea42b756" providerId="LiveId" clId="{4564B02E-F135-491B-A9AE-83FB726329FF}" dt="2022-07-13T04:58:27.348" v="174" actId="14100"/>
          <ac:spMkLst>
            <pc:docMk/>
            <pc:sldMk cId="0" sldId="259"/>
            <ac:spMk id="37" creationId="{0E8A2AC2-2E2F-66E6-8BCB-035AFD20A695}"/>
          </ac:spMkLst>
        </pc:spChg>
        <pc:spChg chg="add mod">
          <ac:chgData name="Hari" userId="f1ea2ecdea42b756" providerId="LiveId" clId="{4564B02E-F135-491B-A9AE-83FB726329FF}" dt="2022-07-13T04:58:27.348" v="174" actId="14100"/>
          <ac:spMkLst>
            <pc:docMk/>
            <pc:sldMk cId="0" sldId="259"/>
            <ac:spMk id="38" creationId="{008D71E5-7E4E-00A2-1B76-B9D9B7975881}"/>
          </ac:spMkLst>
        </pc:spChg>
        <pc:spChg chg="add mod">
          <ac:chgData name="Hari" userId="f1ea2ecdea42b756" providerId="LiveId" clId="{4564B02E-F135-491B-A9AE-83FB726329FF}" dt="2022-07-13T04:58:27.348" v="174" actId="14100"/>
          <ac:spMkLst>
            <pc:docMk/>
            <pc:sldMk cId="0" sldId="259"/>
            <ac:spMk id="39" creationId="{D3317C99-A702-7C6E-9AEB-9FB4B85F3412}"/>
          </ac:spMkLst>
        </pc:spChg>
        <pc:spChg chg="add mod">
          <ac:chgData name="Hari" userId="f1ea2ecdea42b756" providerId="LiveId" clId="{4564B02E-F135-491B-A9AE-83FB726329FF}" dt="2022-07-13T04:58:27.348" v="174" actId="14100"/>
          <ac:spMkLst>
            <pc:docMk/>
            <pc:sldMk cId="0" sldId="259"/>
            <ac:spMk id="40" creationId="{24BACF48-08E2-8700-5E90-552ACECD8FDC}"/>
          </ac:spMkLst>
        </pc:spChg>
        <pc:spChg chg="add mod">
          <ac:chgData name="Hari" userId="f1ea2ecdea42b756" providerId="LiveId" clId="{4564B02E-F135-491B-A9AE-83FB726329FF}" dt="2022-07-13T04:58:27.348" v="174" actId="14100"/>
          <ac:spMkLst>
            <pc:docMk/>
            <pc:sldMk cId="0" sldId="259"/>
            <ac:spMk id="41" creationId="{BED21D5F-5C77-6C13-A319-5C0155E190B9}"/>
          </ac:spMkLst>
        </pc:spChg>
        <pc:spChg chg="add mod">
          <ac:chgData name="Hari" userId="f1ea2ecdea42b756" providerId="LiveId" clId="{4564B02E-F135-491B-A9AE-83FB726329FF}" dt="2022-07-13T04:59:02.835" v="181" actId="1076"/>
          <ac:spMkLst>
            <pc:docMk/>
            <pc:sldMk cId="0" sldId="259"/>
            <ac:spMk id="42" creationId="{8AE46D99-8AAE-2553-6F88-A1BD94036B2D}"/>
          </ac:spMkLst>
        </pc:spChg>
        <pc:spChg chg="add mod">
          <ac:chgData name="Hari" userId="f1ea2ecdea42b756" providerId="LiveId" clId="{4564B02E-F135-491B-A9AE-83FB726329FF}" dt="2022-07-13T04:58:27.348" v="174" actId="14100"/>
          <ac:spMkLst>
            <pc:docMk/>
            <pc:sldMk cId="0" sldId="259"/>
            <ac:spMk id="43" creationId="{C00EE4CA-607F-5BC1-93F1-FE11CA9FFE29}"/>
          </ac:spMkLst>
        </pc:spChg>
        <pc:spChg chg="add mod">
          <ac:chgData name="Hari" userId="f1ea2ecdea42b756" providerId="LiveId" clId="{4564B02E-F135-491B-A9AE-83FB726329FF}" dt="2022-07-13T04:58:27.348" v="174" actId="14100"/>
          <ac:spMkLst>
            <pc:docMk/>
            <pc:sldMk cId="0" sldId="259"/>
            <ac:spMk id="44" creationId="{EFA8B828-410B-ED82-DDC4-51FA5A625B97}"/>
          </ac:spMkLst>
        </pc:spChg>
        <pc:spChg chg="add mod">
          <ac:chgData name="Hari" userId="f1ea2ecdea42b756" providerId="LiveId" clId="{4564B02E-F135-491B-A9AE-83FB726329FF}" dt="2022-07-13T04:58:27.348" v="174" actId="14100"/>
          <ac:spMkLst>
            <pc:docMk/>
            <pc:sldMk cId="0" sldId="259"/>
            <ac:spMk id="45" creationId="{63609337-0A1A-F501-82F8-F4C7AA64BEE1}"/>
          </ac:spMkLst>
        </pc:spChg>
        <pc:spChg chg="add mod">
          <ac:chgData name="Hari" userId="f1ea2ecdea42b756" providerId="LiveId" clId="{4564B02E-F135-491B-A9AE-83FB726329FF}" dt="2022-07-13T04:58:27.348" v="174" actId="14100"/>
          <ac:spMkLst>
            <pc:docMk/>
            <pc:sldMk cId="0" sldId="259"/>
            <ac:spMk id="46" creationId="{752B1880-ABF8-5356-BCBE-E4E5C7E449B1}"/>
          </ac:spMkLst>
        </pc:spChg>
        <pc:spChg chg="add mod">
          <ac:chgData name="Hari" userId="f1ea2ecdea42b756" providerId="LiveId" clId="{4564B02E-F135-491B-A9AE-83FB726329FF}" dt="2022-07-13T04:58:27.348" v="174" actId="14100"/>
          <ac:spMkLst>
            <pc:docMk/>
            <pc:sldMk cId="0" sldId="259"/>
            <ac:spMk id="47" creationId="{9CCF7997-30A2-1194-A09E-3FCA3FF78C3B}"/>
          </ac:spMkLst>
        </pc:spChg>
        <pc:spChg chg="mod">
          <ac:chgData name="Hari" userId="f1ea2ecdea42b756" providerId="LiveId" clId="{4564B02E-F135-491B-A9AE-83FB726329FF}" dt="2022-07-13T04:59:36.502" v="188" actId="1076"/>
          <ac:spMkLst>
            <pc:docMk/>
            <pc:sldMk cId="0" sldId="259"/>
            <ac:spMk id="275" creationId="{00000000-0000-0000-0000-000000000000}"/>
          </ac:spMkLst>
        </pc:spChg>
        <pc:spChg chg="del">
          <ac:chgData name="Hari" userId="f1ea2ecdea42b756" providerId="LiveId" clId="{4564B02E-F135-491B-A9AE-83FB726329FF}" dt="2022-07-13T04:45:39.848" v="116" actId="478"/>
          <ac:spMkLst>
            <pc:docMk/>
            <pc:sldMk cId="0" sldId="259"/>
            <ac:spMk id="277" creationId="{00000000-0000-0000-0000-000000000000}"/>
          </ac:spMkLst>
        </pc:spChg>
        <pc:spChg chg="del">
          <ac:chgData name="Hari" userId="f1ea2ecdea42b756" providerId="LiveId" clId="{4564B02E-F135-491B-A9AE-83FB726329FF}" dt="2022-07-13T04:45:26.769" v="108" actId="478"/>
          <ac:spMkLst>
            <pc:docMk/>
            <pc:sldMk cId="0" sldId="259"/>
            <ac:spMk id="279" creationId="{00000000-0000-0000-0000-000000000000}"/>
          </ac:spMkLst>
        </pc:spChg>
        <pc:spChg chg="del">
          <ac:chgData name="Hari" userId="f1ea2ecdea42b756" providerId="LiveId" clId="{4564B02E-F135-491B-A9AE-83FB726329FF}" dt="2022-07-13T04:45:36.678" v="114" actId="478"/>
          <ac:spMkLst>
            <pc:docMk/>
            <pc:sldMk cId="0" sldId="259"/>
            <ac:spMk id="280" creationId="{00000000-0000-0000-0000-000000000000}"/>
          </ac:spMkLst>
        </pc:spChg>
        <pc:spChg chg="del mod">
          <ac:chgData name="Hari" userId="f1ea2ecdea42b756" providerId="LiveId" clId="{4564B02E-F135-491B-A9AE-83FB726329FF}" dt="2022-07-13T04:45:33.373" v="112" actId="478"/>
          <ac:spMkLst>
            <pc:docMk/>
            <pc:sldMk cId="0" sldId="259"/>
            <ac:spMk id="281" creationId="{00000000-0000-0000-0000-000000000000}"/>
          </ac:spMkLst>
        </pc:spChg>
        <pc:spChg chg="del">
          <ac:chgData name="Hari" userId="f1ea2ecdea42b756" providerId="LiveId" clId="{4564B02E-F135-491B-A9AE-83FB726329FF}" dt="2022-07-13T04:45:25.001" v="107" actId="478"/>
          <ac:spMkLst>
            <pc:docMk/>
            <pc:sldMk cId="0" sldId="259"/>
            <ac:spMk id="282" creationId="{00000000-0000-0000-0000-000000000000}"/>
          </ac:spMkLst>
        </pc:spChg>
        <pc:grpChg chg="del">
          <ac:chgData name="Hari" userId="f1ea2ecdea42b756" providerId="LiveId" clId="{4564B02E-F135-491B-A9AE-83FB726329FF}" dt="2022-07-13T04:45:30.641" v="110" actId="478"/>
          <ac:grpSpMkLst>
            <pc:docMk/>
            <pc:sldMk cId="0" sldId="259"/>
            <ac:grpSpMk id="283" creationId="{00000000-0000-0000-0000-000000000000}"/>
          </ac:grpSpMkLst>
        </pc:grpChg>
        <pc:grpChg chg="del">
          <ac:chgData name="Hari" userId="f1ea2ecdea42b756" providerId="LiveId" clId="{4564B02E-F135-491B-A9AE-83FB726329FF}" dt="2022-07-13T04:45:35.097" v="113" actId="478"/>
          <ac:grpSpMkLst>
            <pc:docMk/>
            <pc:sldMk cId="0" sldId="259"/>
            <ac:grpSpMk id="287" creationId="{00000000-0000-0000-0000-000000000000}"/>
          </ac:grpSpMkLst>
        </pc:grpChg>
        <pc:picChg chg="add del">
          <ac:chgData name="Hari" userId="f1ea2ecdea42b756" providerId="LiveId" clId="{4564B02E-F135-491B-A9AE-83FB726329FF}" dt="2022-07-13T04:57:03.363" v="166" actId="478"/>
          <ac:picMkLst>
            <pc:docMk/>
            <pc:sldMk cId="0" sldId="259"/>
            <ac:picMk id="1026" creationId="{B4FAC077-F881-180B-F9F7-BA18DC222A7E}"/>
          </ac:picMkLst>
        </pc:picChg>
      </pc:sldChg>
      <pc:sldChg chg="addSp delSp modSp mod ord modTransition modAnim">
        <pc:chgData name="Hari" userId="f1ea2ecdea42b756" providerId="LiveId" clId="{4564B02E-F135-491B-A9AE-83FB726329FF}" dt="2022-07-13T11:26:43.978" v="1590"/>
        <pc:sldMkLst>
          <pc:docMk/>
          <pc:sldMk cId="0" sldId="260"/>
        </pc:sldMkLst>
        <pc:spChg chg="add del mod">
          <ac:chgData name="Hari" userId="f1ea2ecdea42b756" providerId="LiveId" clId="{4564B02E-F135-491B-A9AE-83FB726329FF}" dt="2022-07-13T07:46:59.222" v="627" actId="478"/>
          <ac:spMkLst>
            <pc:docMk/>
            <pc:sldMk cId="0" sldId="260"/>
            <ac:spMk id="3" creationId="{01561C24-B53A-99DC-6833-F19611295C89}"/>
          </ac:spMkLst>
        </pc:spChg>
        <pc:spChg chg="add mod">
          <ac:chgData name="Hari" userId="f1ea2ecdea42b756" providerId="LiveId" clId="{4564B02E-F135-491B-A9AE-83FB726329FF}" dt="2022-07-13T11:11:09.502" v="1329" actId="404"/>
          <ac:spMkLst>
            <pc:docMk/>
            <pc:sldMk cId="0" sldId="260"/>
            <ac:spMk id="81" creationId="{1C7825BB-8645-AB12-EDD9-CC47E3C4B17F}"/>
          </ac:spMkLst>
        </pc:spChg>
        <pc:spChg chg="add mod">
          <ac:chgData name="Hari" userId="f1ea2ecdea42b756" providerId="LiveId" clId="{4564B02E-F135-491B-A9AE-83FB726329FF}" dt="2022-07-13T11:13:13.736" v="1342" actId="207"/>
          <ac:spMkLst>
            <pc:docMk/>
            <pc:sldMk cId="0" sldId="260"/>
            <ac:spMk id="82" creationId="{24795AFA-A32D-9842-178C-3C9255C3FE0D}"/>
          </ac:spMkLst>
        </pc:spChg>
        <pc:spChg chg="add mod">
          <ac:chgData name="Hari" userId="f1ea2ecdea42b756" providerId="LiveId" clId="{4564B02E-F135-491B-A9AE-83FB726329FF}" dt="2022-07-13T07:47:25.117" v="629" actId="1076"/>
          <ac:spMkLst>
            <pc:docMk/>
            <pc:sldMk cId="0" sldId="260"/>
            <ac:spMk id="83" creationId="{6703EC6C-A496-B658-37D2-87A047E1C1F0}"/>
          </ac:spMkLst>
        </pc:spChg>
        <pc:spChg chg="add mod">
          <ac:chgData name="Hari" userId="f1ea2ecdea42b756" providerId="LiveId" clId="{4564B02E-F135-491B-A9AE-83FB726329FF}" dt="2022-07-13T07:47:25.117" v="629" actId="1076"/>
          <ac:spMkLst>
            <pc:docMk/>
            <pc:sldMk cId="0" sldId="260"/>
            <ac:spMk id="84" creationId="{78181676-EA44-C289-2731-C5B370893C2C}"/>
          </ac:spMkLst>
        </pc:spChg>
        <pc:spChg chg="mod">
          <ac:chgData name="Hari" userId="f1ea2ecdea42b756" providerId="LiveId" clId="{4564B02E-F135-491B-A9AE-83FB726329FF}" dt="2022-07-13T11:10:36.026" v="1323" actId="207"/>
          <ac:spMkLst>
            <pc:docMk/>
            <pc:sldMk cId="0" sldId="260"/>
            <ac:spMk id="86" creationId="{8308189B-39C3-5432-1CFB-A9C1F4AA4483}"/>
          </ac:spMkLst>
        </pc:spChg>
        <pc:spChg chg="mod">
          <ac:chgData name="Hari" userId="f1ea2ecdea42b756" providerId="LiveId" clId="{4564B02E-F135-491B-A9AE-83FB726329FF}" dt="2022-07-13T11:10:36.026" v="1323" actId="207"/>
          <ac:spMkLst>
            <pc:docMk/>
            <pc:sldMk cId="0" sldId="260"/>
            <ac:spMk id="87" creationId="{19921E3F-DB12-56CC-D1A0-CDF410F2877B}"/>
          </ac:spMkLst>
        </pc:spChg>
        <pc:spChg chg="mod">
          <ac:chgData name="Hari" userId="f1ea2ecdea42b756" providerId="LiveId" clId="{4564B02E-F135-491B-A9AE-83FB726329FF}" dt="2022-07-13T11:10:36.026" v="1323" actId="207"/>
          <ac:spMkLst>
            <pc:docMk/>
            <pc:sldMk cId="0" sldId="260"/>
            <ac:spMk id="88" creationId="{CEFF85C0-4E43-464E-1025-E4F5B5FCB742}"/>
          </ac:spMkLst>
        </pc:spChg>
        <pc:spChg chg="mod">
          <ac:chgData name="Hari" userId="f1ea2ecdea42b756" providerId="LiveId" clId="{4564B02E-F135-491B-A9AE-83FB726329FF}" dt="2022-07-13T11:10:40.128" v="1324" actId="207"/>
          <ac:spMkLst>
            <pc:docMk/>
            <pc:sldMk cId="0" sldId="260"/>
            <ac:spMk id="90" creationId="{7A87FD95-C11F-78BB-4473-3502F75842FF}"/>
          </ac:spMkLst>
        </pc:spChg>
        <pc:spChg chg="mod">
          <ac:chgData name="Hari" userId="f1ea2ecdea42b756" providerId="LiveId" clId="{4564B02E-F135-491B-A9AE-83FB726329FF}" dt="2022-07-13T11:10:40.128" v="1324" actId="207"/>
          <ac:spMkLst>
            <pc:docMk/>
            <pc:sldMk cId="0" sldId="260"/>
            <ac:spMk id="91" creationId="{9ECAA71F-665D-5F82-1214-EF8B9F130A2A}"/>
          </ac:spMkLst>
        </pc:spChg>
        <pc:spChg chg="mod">
          <ac:chgData name="Hari" userId="f1ea2ecdea42b756" providerId="LiveId" clId="{4564B02E-F135-491B-A9AE-83FB726329FF}" dt="2022-07-13T07:46:48.214" v="623" actId="14100"/>
          <ac:spMkLst>
            <pc:docMk/>
            <pc:sldMk cId="0" sldId="260"/>
            <ac:spMk id="296" creationId="{00000000-0000-0000-0000-000000000000}"/>
          </ac:spMkLst>
        </pc:spChg>
        <pc:spChg chg="del">
          <ac:chgData name="Hari" userId="f1ea2ecdea42b756" providerId="LiveId" clId="{4564B02E-F135-491B-A9AE-83FB726329FF}" dt="2022-07-13T07:46:56.938" v="626" actId="478"/>
          <ac:spMkLst>
            <pc:docMk/>
            <pc:sldMk cId="0" sldId="260"/>
            <ac:spMk id="297" creationId="{00000000-0000-0000-0000-000000000000}"/>
          </ac:spMkLst>
        </pc:spChg>
        <pc:grpChg chg="add mod">
          <ac:chgData name="Hari" userId="f1ea2ecdea42b756" providerId="LiveId" clId="{4564B02E-F135-491B-A9AE-83FB726329FF}" dt="2022-07-13T11:10:36.026" v="1323" actId="207"/>
          <ac:grpSpMkLst>
            <pc:docMk/>
            <pc:sldMk cId="0" sldId="260"/>
            <ac:grpSpMk id="85" creationId="{F284268E-F8F6-84A4-CB34-87042C6769E7}"/>
          </ac:grpSpMkLst>
        </pc:grpChg>
        <pc:grpChg chg="add mod">
          <ac:chgData name="Hari" userId="f1ea2ecdea42b756" providerId="LiveId" clId="{4564B02E-F135-491B-A9AE-83FB726329FF}" dt="2022-07-13T11:10:40.128" v="1324" actId="207"/>
          <ac:grpSpMkLst>
            <pc:docMk/>
            <pc:sldMk cId="0" sldId="260"/>
            <ac:grpSpMk id="89" creationId="{5EB02D26-2F5F-89C0-4689-113538055B48}"/>
          </ac:grpSpMkLst>
        </pc:grpChg>
        <pc:cxnChg chg="mod">
          <ac:chgData name="Hari" userId="f1ea2ecdea42b756" providerId="LiveId" clId="{4564B02E-F135-491B-A9AE-83FB726329FF}" dt="2022-07-13T07:46:52.400" v="625" actId="1076"/>
          <ac:cxnSpMkLst>
            <pc:docMk/>
            <pc:sldMk cId="0" sldId="260"/>
            <ac:cxnSpMk id="298" creationId="{00000000-0000-0000-0000-000000000000}"/>
          </ac:cxnSpMkLst>
        </pc:cxnChg>
      </pc:sldChg>
      <pc:sldChg chg="addSp delSp modSp mod ord modTransition modAnim modNotes">
        <pc:chgData name="Hari" userId="f1ea2ecdea42b756" providerId="LiveId" clId="{4564B02E-F135-491B-A9AE-83FB726329FF}" dt="2022-07-13T11:26:02.178" v="1589"/>
        <pc:sldMkLst>
          <pc:docMk/>
          <pc:sldMk cId="0" sldId="261"/>
        </pc:sldMkLst>
        <pc:spChg chg="add mod">
          <ac:chgData name="Hari" userId="f1ea2ecdea42b756" providerId="LiveId" clId="{4564B02E-F135-491B-A9AE-83FB726329FF}" dt="2022-07-13T07:41:14.650" v="554" actId="1076"/>
          <ac:spMkLst>
            <pc:docMk/>
            <pc:sldMk cId="0" sldId="261"/>
            <ac:spMk id="21" creationId="{AF9142AD-D18D-2B15-D217-7A13F93564AC}"/>
          </ac:spMkLst>
        </pc:spChg>
        <pc:spChg chg="del mod">
          <ac:chgData name="Hari" userId="f1ea2ecdea42b756" providerId="LiveId" clId="{4564B02E-F135-491B-A9AE-83FB726329FF}" dt="2022-07-13T07:39:53.558" v="401" actId="478"/>
          <ac:spMkLst>
            <pc:docMk/>
            <pc:sldMk cId="0" sldId="261"/>
            <ac:spMk id="394" creationId="{00000000-0000-0000-0000-000000000000}"/>
          </ac:spMkLst>
        </pc:spChg>
        <pc:spChg chg="mod">
          <ac:chgData name="Hari" userId="f1ea2ecdea42b756" providerId="LiveId" clId="{4564B02E-F135-491B-A9AE-83FB726329FF}" dt="2022-07-13T07:41:19.471" v="555" actId="1076"/>
          <ac:spMkLst>
            <pc:docMk/>
            <pc:sldMk cId="0" sldId="261"/>
            <ac:spMk id="395" creationId="{00000000-0000-0000-0000-000000000000}"/>
          </ac:spMkLst>
        </pc:spChg>
      </pc:sldChg>
      <pc:sldChg chg="ord modNotes">
        <pc:chgData name="Hari" userId="f1ea2ecdea42b756" providerId="LiveId" clId="{4564B02E-F135-491B-A9AE-83FB726329FF}" dt="2022-07-13T04:41:10.860" v="7"/>
        <pc:sldMkLst>
          <pc:docMk/>
          <pc:sldMk cId="0" sldId="262"/>
        </pc:sldMkLst>
      </pc:sldChg>
      <pc:sldChg chg="delSp modSp mod ord modTransition modAnim modNotes">
        <pc:chgData name="Hari" userId="f1ea2ecdea42b756" providerId="LiveId" clId="{4564B02E-F135-491B-A9AE-83FB726329FF}" dt="2022-07-13T11:25:49.264" v="1586"/>
        <pc:sldMkLst>
          <pc:docMk/>
          <pc:sldMk cId="0" sldId="263"/>
        </pc:sldMkLst>
        <pc:spChg chg="del">
          <ac:chgData name="Hari" userId="f1ea2ecdea42b756" providerId="LiveId" clId="{4564B02E-F135-491B-A9AE-83FB726329FF}" dt="2022-07-13T04:44:02.878" v="43" actId="478"/>
          <ac:spMkLst>
            <pc:docMk/>
            <pc:sldMk cId="0" sldId="263"/>
            <ac:spMk id="446" creationId="{00000000-0000-0000-0000-000000000000}"/>
          </ac:spMkLst>
        </pc:spChg>
        <pc:spChg chg="mod">
          <ac:chgData name="Hari" userId="f1ea2ecdea42b756" providerId="LiveId" clId="{4564B02E-F135-491B-A9AE-83FB726329FF}" dt="2022-07-13T04:44:10.129" v="46" actId="1076"/>
          <ac:spMkLst>
            <pc:docMk/>
            <pc:sldMk cId="0" sldId="263"/>
            <ac:spMk id="447" creationId="{00000000-0000-0000-0000-000000000000}"/>
          </ac:spMkLst>
        </pc:spChg>
        <pc:spChg chg="mod">
          <ac:chgData name="Hari" userId="f1ea2ecdea42b756" providerId="LiveId" clId="{4564B02E-F135-491B-A9AE-83FB726329FF}" dt="2022-07-13T04:41:24.092" v="22" actId="20577"/>
          <ac:spMkLst>
            <pc:docMk/>
            <pc:sldMk cId="0" sldId="263"/>
            <ac:spMk id="449" creationId="{00000000-0000-0000-0000-000000000000}"/>
          </ac:spMkLst>
        </pc:spChg>
        <pc:spChg chg="del">
          <ac:chgData name="Hari" userId="f1ea2ecdea42b756" providerId="LiveId" clId="{4564B02E-F135-491B-A9AE-83FB726329FF}" dt="2022-07-13T04:44:02.878" v="43" actId="478"/>
          <ac:spMkLst>
            <pc:docMk/>
            <pc:sldMk cId="0" sldId="263"/>
            <ac:spMk id="450" creationId="{00000000-0000-0000-0000-000000000000}"/>
          </ac:spMkLst>
        </pc:spChg>
        <pc:spChg chg="mod">
          <ac:chgData name="Hari" userId="f1ea2ecdea42b756" providerId="LiveId" clId="{4564B02E-F135-491B-A9AE-83FB726329FF}" dt="2022-07-13T04:44:22.349" v="48" actId="1076"/>
          <ac:spMkLst>
            <pc:docMk/>
            <pc:sldMk cId="0" sldId="263"/>
            <ac:spMk id="451" creationId="{00000000-0000-0000-0000-000000000000}"/>
          </ac:spMkLst>
        </pc:spChg>
        <pc:spChg chg="mod">
          <ac:chgData name="Hari" userId="f1ea2ecdea42b756" providerId="LiveId" clId="{4564B02E-F135-491B-A9AE-83FB726329FF}" dt="2022-07-13T04:44:22.349" v="48" actId="1076"/>
          <ac:spMkLst>
            <pc:docMk/>
            <pc:sldMk cId="0" sldId="263"/>
            <ac:spMk id="452" creationId="{00000000-0000-0000-0000-000000000000}"/>
          </ac:spMkLst>
        </pc:spChg>
        <pc:spChg chg="del">
          <ac:chgData name="Hari" userId="f1ea2ecdea42b756" providerId="LiveId" clId="{4564B02E-F135-491B-A9AE-83FB726329FF}" dt="2022-07-13T04:44:06.665" v="45" actId="478"/>
          <ac:spMkLst>
            <pc:docMk/>
            <pc:sldMk cId="0" sldId="263"/>
            <ac:spMk id="453" creationId="{00000000-0000-0000-0000-000000000000}"/>
          </ac:spMkLst>
        </pc:spChg>
        <pc:spChg chg="del mod">
          <ac:chgData name="Hari" userId="f1ea2ecdea42b756" providerId="LiveId" clId="{4564B02E-F135-491B-A9AE-83FB726329FF}" dt="2022-07-13T04:44:05.058" v="44" actId="478"/>
          <ac:spMkLst>
            <pc:docMk/>
            <pc:sldMk cId="0" sldId="263"/>
            <ac:spMk id="556" creationId="{00000000-0000-0000-0000-000000000000}"/>
          </ac:spMkLst>
        </pc:spChg>
        <pc:spChg chg="mod">
          <ac:chgData name="Hari" userId="f1ea2ecdea42b756" providerId="LiveId" clId="{4564B02E-F135-491B-A9AE-83FB726329FF}" dt="2022-07-13T04:44:53.045" v="88" actId="14100"/>
          <ac:spMkLst>
            <pc:docMk/>
            <pc:sldMk cId="0" sldId="263"/>
            <ac:spMk id="557" creationId="{00000000-0000-0000-0000-000000000000}"/>
          </ac:spMkLst>
        </pc:spChg>
        <pc:spChg chg="mod">
          <ac:chgData name="Hari" userId="f1ea2ecdea42b756" providerId="LiveId" clId="{4564B02E-F135-491B-A9AE-83FB726329FF}" dt="2022-07-13T04:44:31.946" v="75" actId="20577"/>
          <ac:spMkLst>
            <pc:docMk/>
            <pc:sldMk cId="0" sldId="263"/>
            <ac:spMk id="558" creationId="{00000000-0000-0000-0000-000000000000}"/>
          </ac:spMkLst>
        </pc:spChg>
      </pc:sldChg>
      <pc:sldChg chg="addSp delSp modSp mod ord modTransition modAnim modNotes">
        <pc:chgData name="Hari" userId="f1ea2ecdea42b756" providerId="LiveId" clId="{4564B02E-F135-491B-A9AE-83FB726329FF}" dt="2022-07-13T11:23:08.011" v="1576"/>
        <pc:sldMkLst>
          <pc:docMk/>
          <pc:sldMk cId="0" sldId="264"/>
        </pc:sldMkLst>
        <pc:spChg chg="mod">
          <ac:chgData name="Hari" userId="f1ea2ecdea42b756" providerId="LiveId" clId="{4564B02E-F135-491B-A9AE-83FB726329FF}" dt="2022-07-13T11:19:44.009" v="1550" actId="207"/>
          <ac:spMkLst>
            <pc:docMk/>
            <pc:sldMk cId="0" sldId="264"/>
            <ac:spMk id="41" creationId="{0776553A-9432-66AE-4333-AC45E35C49A4}"/>
          </ac:spMkLst>
        </pc:spChg>
        <pc:spChg chg="mod">
          <ac:chgData name="Hari" userId="f1ea2ecdea42b756" providerId="LiveId" clId="{4564B02E-F135-491B-A9AE-83FB726329FF}" dt="2022-07-13T11:19:44.009" v="1550" actId="207"/>
          <ac:spMkLst>
            <pc:docMk/>
            <pc:sldMk cId="0" sldId="264"/>
            <ac:spMk id="42" creationId="{B35B333E-9F36-2DB9-65C1-442028C55F41}"/>
          </ac:spMkLst>
        </pc:spChg>
        <pc:spChg chg="mod">
          <ac:chgData name="Hari" userId="f1ea2ecdea42b756" providerId="LiveId" clId="{4564B02E-F135-491B-A9AE-83FB726329FF}" dt="2022-07-13T11:19:53.872" v="1554"/>
          <ac:spMkLst>
            <pc:docMk/>
            <pc:sldMk cId="0" sldId="264"/>
            <ac:spMk id="44" creationId="{80644BCE-E668-C2C3-937E-AE0889BDBF35}"/>
          </ac:spMkLst>
        </pc:spChg>
        <pc:spChg chg="mod">
          <ac:chgData name="Hari" userId="f1ea2ecdea42b756" providerId="LiveId" clId="{4564B02E-F135-491B-A9AE-83FB726329FF}" dt="2022-07-13T11:19:53.872" v="1554"/>
          <ac:spMkLst>
            <pc:docMk/>
            <pc:sldMk cId="0" sldId="264"/>
            <ac:spMk id="45" creationId="{FBB1933C-D089-0599-7902-805EA96232E5}"/>
          </ac:spMkLst>
        </pc:spChg>
        <pc:spChg chg="mod">
          <ac:chgData name="Hari" userId="f1ea2ecdea42b756" providerId="LiveId" clId="{4564B02E-F135-491B-A9AE-83FB726329FF}" dt="2022-07-13T11:20:54.028" v="1563" actId="207"/>
          <ac:spMkLst>
            <pc:docMk/>
            <pc:sldMk cId="0" sldId="264"/>
            <ac:spMk id="47" creationId="{2B22B669-B1E6-60A2-B5DF-8BAEFE34014E}"/>
          </ac:spMkLst>
        </pc:spChg>
        <pc:spChg chg="mod">
          <ac:chgData name="Hari" userId="f1ea2ecdea42b756" providerId="LiveId" clId="{4564B02E-F135-491B-A9AE-83FB726329FF}" dt="2022-07-13T11:20:54.028" v="1563" actId="207"/>
          <ac:spMkLst>
            <pc:docMk/>
            <pc:sldMk cId="0" sldId="264"/>
            <ac:spMk id="48" creationId="{21A05772-01D6-9EA0-2397-6C6F4621B034}"/>
          </ac:spMkLst>
        </pc:spChg>
        <pc:spChg chg="mod">
          <ac:chgData name="Hari" userId="f1ea2ecdea42b756" providerId="LiveId" clId="{4564B02E-F135-491B-A9AE-83FB726329FF}" dt="2022-07-13T11:20:54.028" v="1563" actId="207"/>
          <ac:spMkLst>
            <pc:docMk/>
            <pc:sldMk cId="0" sldId="264"/>
            <ac:spMk id="49" creationId="{4DB3934F-C62D-755D-34AE-2714D1BCE2E1}"/>
          </ac:spMkLst>
        </pc:spChg>
        <pc:spChg chg="mod">
          <ac:chgData name="Hari" userId="f1ea2ecdea42b756" providerId="LiveId" clId="{4564B02E-F135-491B-A9AE-83FB726329FF}" dt="2022-07-13T11:20:54.028" v="1563" actId="207"/>
          <ac:spMkLst>
            <pc:docMk/>
            <pc:sldMk cId="0" sldId="264"/>
            <ac:spMk id="50" creationId="{AEAE99A1-A0B6-A612-72F1-5E27761634BA}"/>
          </ac:spMkLst>
        </pc:spChg>
        <pc:spChg chg="mod">
          <ac:chgData name="Hari" userId="f1ea2ecdea42b756" providerId="LiveId" clId="{4564B02E-F135-491B-A9AE-83FB726329FF}" dt="2022-07-13T11:20:54.028" v="1563" actId="207"/>
          <ac:spMkLst>
            <pc:docMk/>
            <pc:sldMk cId="0" sldId="264"/>
            <ac:spMk id="51" creationId="{55C7AF02-1FBB-99EF-DD61-5D29521F307C}"/>
          </ac:spMkLst>
        </pc:spChg>
        <pc:spChg chg="mod">
          <ac:chgData name="Hari" userId="f1ea2ecdea42b756" providerId="LiveId" clId="{4564B02E-F135-491B-A9AE-83FB726329FF}" dt="2022-07-13T11:21:32.131" v="1567" actId="207"/>
          <ac:spMkLst>
            <pc:docMk/>
            <pc:sldMk cId="0" sldId="264"/>
            <ac:spMk id="53" creationId="{1ABA4066-2ED7-30AC-597B-4FF5EBD9A7D1}"/>
          </ac:spMkLst>
        </pc:spChg>
        <pc:spChg chg="mod">
          <ac:chgData name="Hari" userId="f1ea2ecdea42b756" providerId="LiveId" clId="{4564B02E-F135-491B-A9AE-83FB726329FF}" dt="2022-07-13T11:21:32.131" v="1567" actId="207"/>
          <ac:spMkLst>
            <pc:docMk/>
            <pc:sldMk cId="0" sldId="264"/>
            <ac:spMk id="54" creationId="{0205DDA0-A673-A7CB-4523-6CB2C9DBB537}"/>
          </ac:spMkLst>
        </pc:spChg>
        <pc:spChg chg="mod">
          <ac:chgData name="Hari" userId="f1ea2ecdea42b756" providerId="LiveId" clId="{4564B02E-F135-491B-A9AE-83FB726329FF}" dt="2022-07-13T11:21:32.131" v="1567" actId="207"/>
          <ac:spMkLst>
            <pc:docMk/>
            <pc:sldMk cId="0" sldId="264"/>
            <ac:spMk id="55" creationId="{389E7ECD-6784-035C-9489-2BA225719666}"/>
          </ac:spMkLst>
        </pc:spChg>
        <pc:spChg chg="mod">
          <ac:chgData name="Hari" userId="f1ea2ecdea42b756" providerId="LiveId" clId="{4564B02E-F135-491B-A9AE-83FB726329FF}" dt="2022-07-13T11:22:36.342" v="1572" actId="207"/>
          <ac:spMkLst>
            <pc:docMk/>
            <pc:sldMk cId="0" sldId="264"/>
            <ac:spMk id="57" creationId="{B1932DF8-FE5C-3F8D-8487-01BD733AA76C}"/>
          </ac:spMkLst>
        </pc:spChg>
        <pc:spChg chg="mod">
          <ac:chgData name="Hari" userId="f1ea2ecdea42b756" providerId="LiveId" clId="{4564B02E-F135-491B-A9AE-83FB726329FF}" dt="2022-07-13T11:22:36.342" v="1572" actId="207"/>
          <ac:spMkLst>
            <pc:docMk/>
            <pc:sldMk cId="0" sldId="264"/>
            <ac:spMk id="58" creationId="{A4305BEE-1C52-A7D0-DB65-87121402D840}"/>
          </ac:spMkLst>
        </pc:spChg>
        <pc:spChg chg="mod">
          <ac:chgData name="Hari" userId="f1ea2ecdea42b756" providerId="LiveId" clId="{4564B02E-F135-491B-A9AE-83FB726329FF}" dt="2022-07-13T11:22:36.342" v="1572" actId="207"/>
          <ac:spMkLst>
            <pc:docMk/>
            <pc:sldMk cId="0" sldId="264"/>
            <ac:spMk id="59" creationId="{58322C35-C028-CC64-1563-A1D83B3DA931}"/>
          </ac:spMkLst>
        </pc:spChg>
        <pc:spChg chg="mod">
          <ac:chgData name="Hari" userId="f1ea2ecdea42b756" providerId="LiveId" clId="{4564B02E-F135-491B-A9AE-83FB726329FF}" dt="2022-07-13T11:22:36.342" v="1572" actId="207"/>
          <ac:spMkLst>
            <pc:docMk/>
            <pc:sldMk cId="0" sldId="264"/>
            <ac:spMk id="60" creationId="{FD1DBB62-F1D0-C42B-B1E5-8A1FBDEC041E}"/>
          </ac:spMkLst>
        </pc:spChg>
        <pc:spChg chg="mod">
          <ac:chgData name="Hari" userId="f1ea2ecdea42b756" providerId="LiveId" clId="{4564B02E-F135-491B-A9AE-83FB726329FF}" dt="2022-07-13T11:22:36.342" v="1572" actId="207"/>
          <ac:spMkLst>
            <pc:docMk/>
            <pc:sldMk cId="0" sldId="264"/>
            <ac:spMk id="61" creationId="{81CDF361-09BB-927F-F79B-087C9499C608}"/>
          </ac:spMkLst>
        </pc:spChg>
        <pc:spChg chg="mod">
          <ac:chgData name="Hari" userId="f1ea2ecdea42b756" providerId="LiveId" clId="{4564B02E-F135-491B-A9AE-83FB726329FF}" dt="2022-07-13T11:22:36.342" v="1572" actId="207"/>
          <ac:spMkLst>
            <pc:docMk/>
            <pc:sldMk cId="0" sldId="264"/>
            <ac:spMk id="62" creationId="{15FE1807-600D-3FC1-2016-F24A67CA95E0}"/>
          </ac:spMkLst>
        </pc:spChg>
        <pc:spChg chg="mod">
          <ac:chgData name="Hari" userId="f1ea2ecdea42b756" providerId="LiveId" clId="{4564B02E-F135-491B-A9AE-83FB726329FF}" dt="2022-07-13T10:49:57.385" v="717" actId="20577"/>
          <ac:spMkLst>
            <pc:docMk/>
            <pc:sldMk cId="0" sldId="264"/>
            <ac:spMk id="563" creationId="{00000000-0000-0000-0000-000000000000}"/>
          </ac:spMkLst>
        </pc:spChg>
        <pc:spChg chg="mod">
          <ac:chgData name="Hari" userId="f1ea2ecdea42b756" providerId="LiveId" clId="{4564B02E-F135-491B-A9AE-83FB726329FF}" dt="2022-07-13T11:01:13.631" v="1169" actId="20577"/>
          <ac:spMkLst>
            <pc:docMk/>
            <pc:sldMk cId="0" sldId="264"/>
            <ac:spMk id="564" creationId="{00000000-0000-0000-0000-000000000000}"/>
          </ac:spMkLst>
        </pc:spChg>
        <pc:spChg chg="mod">
          <ac:chgData name="Hari" userId="f1ea2ecdea42b756" providerId="LiveId" clId="{4564B02E-F135-491B-A9AE-83FB726329FF}" dt="2022-07-13T10:57:13.046" v="999" actId="20577"/>
          <ac:spMkLst>
            <pc:docMk/>
            <pc:sldMk cId="0" sldId="264"/>
            <ac:spMk id="565" creationId="{00000000-0000-0000-0000-000000000000}"/>
          </ac:spMkLst>
        </pc:spChg>
        <pc:spChg chg="mod">
          <ac:chgData name="Hari" userId="f1ea2ecdea42b756" providerId="LiveId" clId="{4564B02E-F135-491B-A9AE-83FB726329FF}" dt="2022-07-13T10:55:12.276" v="831" actId="20577"/>
          <ac:spMkLst>
            <pc:docMk/>
            <pc:sldMk cId="0" sldId="264"/>
            <ac:spMk id="566" creationId="{00000000-0000-0000-0000-000000000000}"/>
          </ac:spMkLst>
        </pc:spChg>
        <pc:spChg chg="mod">
          <ac:chgData name="Hari" userId="f1ea2ecdea42b756" providerId="LiveId" clId="{4564B02E-F135-491B-A9AE-83FB726329FF}" dt="2022-07-13T10:59:42.647" v="1063" actId="20577"/>
          <ac:spMkLst>
            <pc:docMk/>
            <pc:sldMk cId="0" sldId="264"/>
            <ac:spMk id="567" creationId="{00000000-0000-0000-0000-000000000000}"/>
          </ac:spMkLst>
        </pc:spChg>
        <pc:spChg chg="mod">
          <ac:chgData name="Hari" userId="f1ea2ecdea42b756" providerId="LiveId" clId="{4564B02E-F135-491B-A9AE-83FB726329FF}" dt="2022-07-13T10:55:56.799" v="870" actId="20577"/>
          <ac:spMkLst>
            <pc:docMk/>
            <pc:sldMk cId="0" sldId="264"/>
            <ac:spMk id="568" creationId="{00000000-0000-0000-0000-000000000000}"/>
          </ac:spMkLst>
        </pc:spChg>
        <pc:spChg chg="mod">
          <ac:chgData name="Hari" userId="f1ea2ecdea42b756" providerId="LiveId" clId="{4564B02E-F135-491B-A9AE-83FB726329FF}" dt="2022-07-13T10:54:49.424" v="762" actId="20577"/>
          <ac:spMkLst>
            <pc:docMk/>
            <pc:sldMk cId="0" sldId="264"/>
            <ac:spMk id="569" creationId="{00000000-0000-0000-0000-000000000000}"/>
          </ac:spMkLst>
        </pc:spChg>
        <pc:spChg chg="add del">
          <ac:chgData name="Hari" userId="f1ea2ecdea42b756" providerId="LiveId" clId="{4564B02E-F135-491B-A9AE-83FB726329FF}" dt="2022-07-13T11:20:40.614" v="1559" actId="478"/>
          <ac:spMkLst>
            <pc:docMk/>
            <pc:sldMk cId="0" sldId="264"/>
            <ac:spMk id="573" creationId="{00000000-0000-0000-0000-000000000000}"/>
          </ac:spMkLst>
        </pc:spChg>
        <pc:spChg chg="del mod">
          <ac:chgData name="Hari" userId="f1ea2ecdea42b756" providerId="LiveId" clId="{4564B02E-F135-491B-A9AE-83FB726329FF}" dt="2022-07-13T11:22:49.898" v="1575" actId="478"/>
          <ac:spMkLst>
            <pc:docMk/>
            <pc:sldMk cId="0" sldId="264"/>
            <ac:spMk id="599" creationId="{00000000-0000-0000-0000-000000000000}"/>
          </ac:spMkLst>
        </pc:spChg>
        <pc:grpChg chg="add mod">
          <ac:chgData name="Hari" userId="f1ea2ecdea42b756" providerId="LiveId" clId="{4564B02E-F135-491B-A9AE-83FB726329FF}" dt="2022-07-13T11:19:51.970" v="1553" actId="1076"/>
          <ac:grpSpMkLst>
            <pc:docMk/>
            <pc:sldMk cId="0" sldId="264"/>
            <ac:grpSpMk id="40" creationId="{839A3316-415E-A7AF-F593-A8E3337B0B68}"/>
          </ac:grpSpMkLst>
        </pc:grpChg>
        <pc:grpChg chg="add mod">
          <ac:chgData name="Hari" userId="f1ea2ecdea42b756" providerId="LiveId" clId="{4564B02E-F135-491B-A9AE-83FB726329FF}" dt="2022-07-13T11:20:00.910" v="1555" actId="1076"/>
          <ac:grpSpMkLst>
            <pc:docMk/>
            <pc:sldMk cId="0" sldId="264"/>
            <ac:grpSpMk id="43" creationId="{00CB7764-960F-56E0-C7E4-59124E328BF6}"/>
          </ac:grpSpMkLst>
        </pc:grpChg>
        <pc:grpChg chg="add mod">
          <ac:chgData name="Hari" userId="f1ea2ecdea42b756" providerId="LiveId" clId="{4564B02E-F135-491B-A9AE-83FB726329FF}" dt="2022-07-13T11:20:54.028" v="1563" actId="207"/>
          <ac:grpSpMkLst>
            <pc:docMk/>
            <pc:sldMk cId="0" sldId="264"/>
            <ac:grpSpMk id="46" creationId="{E9D2ACBF-000D-C46F-3589-F114CE29BC7F}"/>
          </ac:grpSpMkLst>
        </pc:grpChg>
        <pc:grpChg chg="add mod">
          <ac:chgData name="Hari" userId="f1ea2ecdea42b756" providerId="LiveId" clId="{4564B02E-F135-491B-A9AE-83FB726329FF}" dt="2022-07-13T11:21:40.743" v="1569" actId="1076"/>
          <ac:grpSpMkLst>
            <pc:docMk/>
            <pc:sldMk cId="0" sldId="264"/>
            <ac:grpSpMk id="52" creationId="{DFC06E77-DD6C-20E3-2E61-3D7D8CDD2D5C}"/>
          </ac:grpSpMkLst>
        </pc:grpChg>
        <pc:grpChg chg="add mod">
          <ac:chgData name="Hari" userId="f1ea2ecdea42b756" providerId="LiveId" clId="{4564B02E-F135-491B-A9AE-83FB726329FF}" dt="2022-07-13T11:22:44.780" v="1574" actId="1076"/>
          <ac:grpSpMkLst>
            <pc:docMk/>
            <pc:sldMk cId="0" sldId="264"/>
            <ac:grpSpMk id="56" creationId="{2A52753E-B0A3-896C-CD96-6FE2CD8D4B8D}"/>
          </ac:grpSpMkLst>
        </pc:grpChg>
        <pc:grpChg chg="del">
          <ac:chgData name="Hari" userId="f1ea2ecdea42b756" providerId="LiveId" clId="{4564B02E-F135-491B-A9AE-83FB726329FF}" dt="2022-07-13T11:20:45.741" v="1560" actId="478"/>
          <ac:grpSpMkLst>
            <pc:docMk/>
            <pc:sldMk cId="0" sldId="264"/>
            <ac:grpSpMk id="585" creationId="{00000000-0000-0000-0000-000000000000}"/>
          </ac:grpSpMkLst>
        </pc:grpChg>
        <pc:grpChg chg="del mod">
          <ac:chgData name="Hari" userId="f1ea2ecdea42b756" providerId="LiveId" clId="{4564B02E-F135-491B-A9AE-83FB726329FF}" dt="2022-07-13T11:22:49.898" v="1575" actId="478"/>
          <ac:grpSpMkLst>
            <pc:docMk/>
            <pc:sldMk cId="0" sldId="264"/>
            <ac:grpSpMk id="592" creationId="{00000000-0000-0000-0000-000000000000}"/>
          </ac:grpSpMkLst>
        </pc:grpChg>
      </pc:sldChg>
      <pc:sldChg chg="modSp mod ord">
        <pc:chgData name="Hari" userId="f1ea2ecdea42b756" providerId="LiveId" clId="{4564B02E-F135-491B-A9AE-83FB726329FF}" dt="2022-07-13T11:28:32.752" v="1597"/>
        <pc:sldMkLst>
          <pc:docMk/>
          <pc:sldMk cId="0" sldId="270"/>
        </pc:sldMkLst>
        <pc:spChg chg="mod">
          <ac:chgData name="Hari" userId="f1ea2ecdea42b756" providerId="LiveId" clId="{4564B02E-F135-491B-A9AE-83FB726329FF}" dt="2022-07-13T05:12:49.717" v="355" actId="1076"/>
          <ac:spMkLst>
            <pc:docMk/>
            <pc:sldMk cId="0" sldId="270"/>
            <ac:spMk id="969" creationId="{00000000-0000-0000-0000-000000000000}"/>
          </ac:spMkLst>
        </pc:spChg>
      </pc:sldChg>
      <pc:sldChg chg="modTransition modAnim">
        <pc:chgData name="Hari" userId="f1ea2ecdea42b756" providerId="LiveId" clId="{4564B02E-F135-491B-A9AE-83FB726329FF}" dt="2022-07-13T11:25:44.564" v="1585"/>
        <pc:sldMkLst>
          <pc:docMk/>
          <pc:sldMk cId="0" sldId="271"/>
        </pc:sldMkLst>
      </pc:sldChg>
      <pc:sldChg chg="addSp delSp modSp mod ord modTransition modNotes">
        <pc:chgData name="Hari" userId="f1ea2ecdea42b756" providerId="LiveId" clId="{4564B02E-F135-491B-A9AE-83FB726329FF}" dt="2022-07-13T12:15:44.347" v="1732" actId="1076"/>
        <pc:sldMkLst>
          <pc:docMk/>
          <pc:sldMk cId="0" sldId="272"/>
        </pc:sldMkLst>
        <pc:spChg chg="mod">
          <ac:chgData name="Hari" userId="f1ea2ecdea42b756" providerId="LiveId" clId="{4564B02E-F135-491B-A9AE-83FB726329FF}" dt="2022-07-13T11:32:03.181" v="1664" actId="207"/>
          <ac:spMkLst>
            <pc:docMk/>
            <pc:sldMk cId="0" sldId="272"/>
            <ac:spMk id="41" creationId="{4FCEAF3E-F1FF-3005-25D1-1C16746DFC81}"/>
          </ac:spMkLst>
        </pc:spChg>
        <pc:spChg chg="mod">
          <ac:chgData name="Hari" userId="f1ea2ecdea42b756" providerId="LiveId" clId="{4564B02E-F135-491B-A9AE-83FB726329FF}" dt="2022-07-13T11:32:03.181" v="1664" actId="207"/>
          <ac:spMkLst>
            <pc:docMk/>
            <pc:sldMk cId="0" sldId="272"/>
            <ac:spMk id="42" creationId="{CEB35C15-D03B-6740-BC4C-5D21BF98997B}"/>
          </ac:spMkLst>
        </pc:spChg>
        <pc:spChg chg="mod">
          <ac:chgData name="Hari" userId="f1ea2ecdea42b756" providerId="LiveId" clId="{4564B02E-F135-491B-A9AE-83FB726329FF}" dt="2022-07-13T12:10:11.660" v="1681" actId="207"/>
          <ac:spMkLst>
            <pc:docMk/>
            <pc:sldMk cId="0" sldId="272"/>
            <ac:spMk id="44" creationId="{75EC93A6-72B2-D685-9B83-197C2B34B997}"/>
          </ac:spMkLst>
        </pc:spChg>
        <pc:spChg chg="mod">
          <ac:chgData name="Hari" userId="f1ea2ecdea42b756" providerId="LiveId" clId="{4564B02E-F135-491B-A9AE-83FB726329FF}" dt="2022-07-13T12:10:11.660" v="1681" actId="207"/>
          <ac:spMkLst>
            <pc:docMk/>
            <pc:sldMk cId="0" sldId="272"/>
            <ac:spMk id="45" creationId="{C9D7A899-BB02-6F70-EC88-A3082A70129A}"/>
          </ac:spMkLst>
        </pc:spChg>
        <pc:spChg chg="mod">
          <ac:chgData name="Hari" userId="f1ea2ecdea42b756" providerId="LiveId" clId="{4564B02E-F135-491B-A9AE-83FB726329FF}" dt="2022-07-13T12:10:11.660" v="1681" actId="207"/>
          <ac:spMkLst>
            <pc:docMk/>
            <pc:sldMk cId="0" sldId="272"/>
            <ac:spMk id="46" creationId="{F7E50D45-0495-D2A4-B455-EF4EB76DD534}"/>
          </ac:spMkLst>
        </pc:spChg>
        <pc:spChg chg="mod">
          <ac:chgData name="Hari" userId="f1ea2ecdea42b756" providerId="LiveId" clId="{4564B02E-F135-491B-A9AE-83FB726329FF}" dt="2022-07-13T12:10:11.660" v="1681" actId="207"/>
          <ac:spMkLst>
            <pc:docMk/>
            <pc:sldMk cId="0" sldId="272"/>
            <ac:spMk id="47" creationId="{DC475384-2CDC-0C8E-A86A-D7A134452123}"/>
          </ac:spMkLst>
        </pc:spChg>
        <pc:spChg chg="mod">
          <ac:chgData name="Hari" userId="f1ea2ecdea42b756" providerId="LiveId" clId="{4564B02E-F135-491B-A9AE-83FB726329FF}" dt="2022-07-13T12:10:11.660" v="1681" actId="207"/>
          <ac:spMkLst>
            <pc:docMk/>
            <pc:sldMk cId="0" sldId="272"/>
            <ac:spMk id="48" creationId="{71827DED-F4B4-5A2B-9E9D-BE08FEDF9489}"/>
          </ac:spMkLst>
        </pc:spChg>
        <pc:spChg chg="mod">
          <ac:chgData name="Hari" userId="f1ea2ecdea42b756" providerId="LiveId" clId="{4564B02E-F135-491B-A9AE-83FB726329FF}" dt="2022-07-13T12:10:20.169" v="1684"/>
          <ac:spMkLst>
            <pc:docMk/>
            <pc:sldMk cId="0" sldId="272"/>
            <ac:spMk id="50" creationId="{FF4DFD78-F272-56FF-B32B-69A850BDC0A7}"/>
          </ac:spMkLst>
        </pc:spChg>
        <pc:spChg chg="mod">
          <ac:chgData name="Hari" userId="f1ea2ecdea42b756" providerId="LiveId" clId="{4564B02E-F135-491B-A9AE-83FB726329FF}" dt="2022-07-13T12:10:20.169" v="1684"/>
          <ac:spMkLst>
            <pc:docMk/>
            <pc:sldMk cId="0" sldId="272"/>
            <ac:spMk id="51" creationId="{B76C395C-1B33-C6D2-E8E0-68929A8FB2BB}"/>
          </ac:spMkLst>
        </pc:spChg>
        <pc:spChg chg="mod">
          <ac:chgData name="Hari" userId="f1ea2ecdea42b756" providerId="LiveId" clId="{4564B02E-F135-491B-A9AE-83FB726329FF}" dt="2022-07-13T12:10:20.169" v="1684"/>
          <ac:spMkLst>
            <pc:docMk/>
            <pc:sldMk cId="0" sldId="272"/>
            <ac:spMk id="52" creationId="{C3164DBE-87F9-8CDD-81C9-FC754B69B63F}"/>
          </ac:spMkLst>
        </pc:spChg>
        <pc:spChg chg="mod">
          <ac:chgData name="Hari" userId="f1ea2ecdea42b756" providerId="LiveId" clId="{4564B02E-F135-491B-A9AE-83FB726329FF}" dt="2022-07-13T12:10:20.169" v="1684"/>
          <ac:spMkLst>
            <pc:docMk/>
            <pc:sldMk cId="0" sldId="272"/>
            <ac:spMk id="53" creationId="{882FB3A0-D5B9-A51E-F424-6BC7D179BC40}"/>
          </ac:spMkLst>
        </pc:spChg>
        <pc:spChg chg="mod">
          <ac:chgData name="Hari" userId="f1ea2ecdea42b756" providerId="LiveId" clId="{4564B02E-F135-491B-A9AE-83FB726329FF}" dt="2022-07-13T12:10:20.169" v="1684"/>
          <ac:spMkLst>
            <pc:docMk/>
            <pc:sldMk cId="0" sldId="272"/>
            <ac:spMk id="54" creationId="{FAA373C2-0537-D6CA-1901-1F3682FD6F59}"/>
          </ac:spMkLst>
        </pc:spChg>
        <pc:spChg chg="mod">
          <ac:chgData name="Hari" userId="f1ea2ecdea42b756" providerId="LiveId" clId="{4564B02E-F135-491B-A9AE-83FB726329FF}" dt="2022-07-13T12:11:13.748" v="1691" actId="207"/>
          <ac:spMkLst>
            <pc:docMk/>
            <pc:sldMk cId="0" sldId="272"/>
            <ac:spMk id="56" creationId="{BB4706A9-64CA-6086-BC0B-FD0E9B1541CE}"/>
          </ac:spMkLst>
        </pc:spChg>
        <pc:spChg chg="mod">
          <ac:chgData name="Hari" userId="f1ea2ecdea42b756" providerId="LiveId" clId="{4564B02E-F135-491B-A9AE-83FB726329FF}" dt="2022-07-13T12:11:13.748" v="1691" actId="207"/>
          <ac:spMkLst>
            <pc:docMk/>
            <pc:sldMk cId="0" sldId="272"/>
            <ac:spMk id="57" creationId="{168F585B-A240-DF12-10D0-0086B9C21E8D}"/>
          </ac:spMkLst>
        </pc:spChg>
        <pc:spChg chg="mod">
          <ac:chgData name="Hari" userId="f1ea2ecdea42b756" providerId="LiveId" clId="{4564B02E-F135-491B-A9AE-83FB726329FF}" dt="2022-07-13T12:11:13.748" v="1691" actId="207"/>
          <ac:spMkLst>
            <pc:docMk/>
            <pc:sldMk cId="0" sldId="272"/>
            <ac:spMk id="58" creationId="{E1671979-B04C-93BA-9A18-3046B1CA2FA3}"/>
          </ac:spMkLst>
        </pc:spChg>
        <pc:spChg chg="mod">
          <ac:chgData name="Hari" userId="f1ea2ecdea42b756" providerId="LiveId" clId="{4564B02E-F135-491B-A9AE-83FB726329FF}" dt="2022-07-13T12:11:13.748" v="1691" actId="207"/>
          <ac:spMkLst>
            <pc:docMk/>
            <pc:sldMk cId="0" sldId="272"/>
            <ac:spMk id="59" creationId="{919858B6-62DC-8AD3-2178-65D4CF53D4A6}"/>
          </ac:spMkLst>
        </pc:spChg>
        <pc:spChg chg="mod">
          <ac:chgData name="Hari" userId="f1ea2ecdea42b756" providerId="LiveId" clId="{4564B02E-F135-491B-A9AE-83FB726329FF}" dt="2022-07-13T12:11:13.748" v="1691" actId="207"/>
          <ac:spMkLst>
            <pc:docMk/>
            <pc:sldMk cId="0" sldId="272"/>
            <ac:spMk id="60" creationId="{64479C4C-43E9-FC9F-9BDB-A11DF87618EA}"/>
          </ac:spMkLst>
        </pc:spChg>
        <pc:spChg chg="mod">
          <ac:chgData name="Hari" userId="f1ea2ecdea42b756" providerId="LiveId" clId="{4564B02E-F135-491B-A9AE-83FB726329FF}" dt="2022-07-13T12:11:13.748" v="1691" actId="207"/>
          <ac:spMkLst>
            <pc:docMk/>
            <pc:sldMk cId="0" sldId="272"/>
            <ac:spMk id="61" creationId="{F29A8B4E-2812-EF5F-B614-FB11667D809C}"/>
          </ac:spMkLst>
        </pc:spChg>
        <pc:spChg chg="mod">
          <ac:chgData name="Hari" userId="f1ea2ecdea42b756" providerId="LiveId" clId="{4564B02E-F135-491B-A9AE-83FB726329FF}" dt="2022-07-13T12:11:13.748" v="1691" actId="207"/>
          <ac:spMkLst>
            <pc:docMk/>
            <pc:sldMk cId="0" sldId="272"/>
            <ac:spMk id="62" creationId="{18279536-B775-9ED4-55DE-63EA5805D4FB}"/>
          </ac:spMkLst>
        </pc:spChg>
        <pc:spChg chg="mod">
          <ac:chgData name="Hari" userId="f1ea2ecdea42b756" providerId="LiveId" clId="{4564B02E-F135-491B-A9AE-83FB726329FF}" dt="2022-07-13T12:11:13.748" v="1691" actId="207"/>
          <ac:spMkLst>
            <pc:docMk/>
            <pc:sldMk cId="0" sldId="272"/>
            <ac:spMk id="63" creationId="{71531088-5F97-5E49-775B-3FB7C1DB3320}"/>
          </ac:spMkLst>
        </pc:spChg>
        <pc:spChg chg="mod">
          <ac:chgData name="Hari" userId="f1ea2ecdea42b756" providerId="LiveId" clId="{4564B02E-F135-491B-A9AE-83FB726329FF}" dt="2022-07-13T12:11:13.748" v="1691" actId="207"/>
          <ac:spMkLst>
            <pc:docMk/>
            <pc:sldMk cId="0" sldId="272"/>
            <ac:spMk id="64" creationId="{9ABE3751-47D8-63EB-5E39-3BDA86BF70D1}"/>
          </ac:spMkLst>
        </pc:spChg>
        <pc:spChg chg="mod">
          <ac:chgData name="Hari" userId="f1ea2ecdea42b756" providerId="LiveId" clId="{4564B02E-F135-491B-A9AE-83FB726329FF}" dt="2022-07-13T12:11:13.748" v="1691" actId="207"/>
          <ac:spMkLst>
            <pc:docMk/>
            <pc:sldMk cId="0" sldId="272"/>
            <ac:spMk id="65" creationId="{639A0789-3413-57E4-433B-9AB50B9D270B}"/>
          </ac:spMkLst>
        </pc:spChg>
        <pc:spChg chg="mod">
          <ac:chgData name="Hari" userId="f1ea2ecdea42b756" providerId="LiveId" clId="{4564B02E-F135-491B-A9AE-83FB726329FF}" dt="2022-07-13T12:11:13.748" v="1691" actId="207"/>
          <ac:spMkLst>
            <pc:docMk/>
            <pc:sldMk cId="0" sldId="272"/>
            <ac:spMk id="66" creationId="{67F370B6-4DC3-630E-DD3F-8B180830F4FB}"/>
          </ac:spMkLst>
        </pc:spChg>
        <pc:spChg chg="mod">
          <ac:chgData name="Hari" userId="f1ea2ecdea42b756" providerId="LiveId" clId="{4564B02E-F135-491B-A9AE-83FB726329FF}" dt="2022-07-13T12:11:13.748" v="1691" actId="207"/>
          <ac:spMkLst>
            <pc:docMk/>
            <pc:sldMk cId="0" sldId="272"/>
            <ac:spMk id="67" creationId="{F544028E-E448-A877-FFE8-1B4B3BEB2311}"/>
          </ac:spMkLst>
        </pc:spChg>
        <pc:spChg chg="mod">
          <ac:chgData name="Hari" userId="f1ea2ecdea42b756" providerId="LiveId" clId="{4564B02E-F135-491B-A9AE-83FB726329FF}" dt="2022-07-13T12:11:13.748" v="1691" actId="207"/>
          <ac:spMkLst>
            <pc:docMk/>
            <pc:sldMk cId="0" sldId="272"/>
            <ac:spMk id="68" creationId="{BCA97966-31F7-D151-050E-FE5C233C1F03}"/>
          </ac:spMkLst>
        </pc:spChg>
        <pc:spChg chg="mod">
          <ac:chgData name="Hari" userId="f1ea2ecdea42b756" providerId="LiveId" clId="{4564B02E-F135-491B-A9AE-83FB726329FF}" dt="2022-07-13T12:15:02.262" v="1707" actId="207"/>
          <ac:spMkLst>
            <pc:docMk/>
            <pc:sldMk cId="0" sldId="272"/>
            <ac:spMk id="70" creationId="{6DF662ED-1CB4-BD4B-6C52-DC9E9A4F489B}"/>
          </ac:spMkLst>
        </pc:spChg>
        <pc:spChg chg="mod">
          <ac:chgData name="Hari" userId="f1ea2ecdea42b756" providerId="LiveId" clId="{4564B02E-F135-491B-A9AE-83FB726329FF}" dt="2022-07-13T12:15:02.262" v="1707" actId="207"/>
          <ac:spMkLst>
            <pc:docMk/>
            <pc:sldMk cId="0" sldId="272"/>
            <ac:spMk id="71" creationId="{263AA4FC-A290-3B20-D240-A7FB6B0835D4}"/>
          </ac:spMkLst>
        </pc:spChg>
        <pc:spChg chg="mod">
          <ac:chgData name="Hari" userId="f1ea2ecdea42b756" providerId="LiveId" clId="{4564B02E-F135-491B-A9AE-83FB726329FF}" dt="2022-07-13T12:15:02.262" v="1707" actId="207"/>
          <ac:spMkLst>
            <pc:docMk/>
            <pc:sldMk cId="0" sldId="272"/>
            <ac:spMk id="72" creationId="{D7F1C276-2220-6C4B-8853-DD29FF4F52C8}"/>
          </ac:spMkLst>
        </pc:spChg>
        <pc:spChg chg="mod">
          <ac:chgData name="Hari" userId="f1ea2ecdea42b756" providerId="LiveId" clId="{4564B02E-F135-491B-A9AE-83FB726329FF}" dt="2022-07-13T12:15:02.262" v="1707" actId="207"/>
          <ac:spMkLst>
            <pc:docMk/>
            <pc:sldMk cId="0" sldId="272"/>
            <ac:spMk id="73" creationId="{F87E0317-87AA-044E-1B67-6329E199311A}"/>
          </ac:spMkLst>
        </pc:spChg>
        <pc:spChg chg="mod">
          <ac:chgData name="Hari" userId="f1ea2ecdea42b756" providerId="LiveId" clId="{4564B02E-F135-491B-A9AE-83FB726329FF}" dt="2022-07-13T12:15:33.737" v="1730" actId="20577"/>
          <ac:spMkLst>
            <pc:docMk/>
            <pc:sldMk cId="0" sldId="272"/>
            <ac:spMk id="1066" creationId="{00000000-0000-0000-0000-000000000000}"/>
          </ac:spMkLst>
        </pc:spChg>
        <pc:spChg chg="mod">
          <ac:chgData name="Hari" userId="f1ea2ecdea42b756" providerId="LiveId" clId="{4564B02E-F135-491B-A9AE-83FB726329FF}" dt="2022-07-13T11:29:49.628" v="1644" actId="1076"/>
          <ac:spMkLst>
            <pc:docMk/>
            <pc:sldMk cId="0" sldId="272"/>
            <ac:spMk id="1067" creationId="{00000000-0000-0000-0000-000000000000}"/>
          </ac:spMkLst>
        </pc:spChg>
        <pc:spChg chg="del mod">
          <ac:chgData name="Hari" userId="f1ea2ecdea42b756" providerId="LiveId" clId="{4564B02E-F135-491B-A9AE-83FB726329FF}" dt="2022-07-13T11:29:59.437" v="1647" actId="478"/>
          <ac:spMkLst>
            <pc:docMk/>
            <pc:sldMk cId="0" sldId="272"/>
            <ac:spMk id="1090" creationId="{00000000-0000-0000-0000-000000000000}"/>
          </ac:spMkLst>
        </pc:spChg>
        <pc:spChg chg="mod">
          <ac:chgData name="Hari" userId="f1ea2ecdea42b756" providerId="LiveId" clId="{4564B02E-F135-491B-A9AE-83FB726329FF}" dt="2022-07-13T11:32:23.575" v="1670" actId="2711"/>
          <ac:spMkLst>
            <pc:docMk/>
            <pc:sldMk cId="0" sldId="272"/>
            <ac:spMk id="1097" creationId="{00000000-0000-0000-0000-000000000000}"/>
          </ac:spMkLst>
        </pc:spChg>
        <pc:spChg chg="mod">
          <ac:chgData name="Hari" userId="f1ea2ecdea42b756" providerId="LiveId" clId="{4564B02E-F135-491B-A9AE-83FB726329FF}" dt="2022-07-13T12:13:04.862" v="1703" actId="20577"/>
          <ac:spMkLst>
            <pc:docMk/>
            <pc:sldMk cId="0" sldId="272"/>
            <ac:spMk id="1098" creationId="{00000000-0000-0000-0000-000000000000}"/>
          </ac:spMkLst>
        </pc:spChg>
        <pc:spChg chg="mod">
          <ac:chgData name="Hari" userId="f1ea2ecdea42b756" providerId="LiveId" clId="{4564B02E-F135-491B-A9AE-83FB726329FF}" dt="2022-07-13T12:15:14.806" v="1718" actId="20577"/>
          <ac:spMkLst>
            <pc:docMk/>
            <pc:sldMk cId="0" sldId="272"/>
            <ac:spMk id="1099" creationId="{00000000-0000-0000-0000-000000000000}"/>
          </ac:spMkLst>
        </pc:spChg>
        <pc:spChg chg="del">
          <ac:chgData name="Hari" userId="f1ea2ecdea42b756" providerId="LiveId" clId="{4564B02E-F135-491B-A9AE-83FB726329FF}" dt="2022-07-13T11:32:28.223" v="1671" actId="478"/>
          <ac:spMkLst>
            <pc:docMk/>
            <pc:sldMk cId="0" sldId="272"/>
            <ac:spMk id="1100" creationId="{00000000-0000-0000-0000-000000000000}"/>
          </ac:spMkLst>
        </pc:spChg>
        <pc:spChg chg="del">
          <ac:chgData name="Hari" userId="f1ea2ecdea42b756" providerId="LiveId" clId="{4564B02E-F135-491B-A9AE-83FB726329FF}" dt="2022-07-13T11:32:31.054" v="1672" actId="478"/>
          <ac:spMkLst>
            <pc:docMk/>
            <pc:sldMk cId="0" sldId="272"/>
            <ac:spMk id="1101" creationId="{00000000-0000-0000-0000-000000000000}"/>
          </ac:spMkLst>
        </pc:spChg>
        <pc:spChg chg="del">
          <ac:chgData name="Hari" userId="f1ea2ecdea42b756" providerId="LiveId" clId="{4564B02E-F135-491B-A9AE-83FB726329FF}" dt="2022-07-13T12:15:19.027" v="1719" actId="478"/>
          <ac:spMkLst>
            <pc:docMk/>
            <pc:sldMk cId="0" sldId="272"/>
            <ac:spMk id="1102" creationId="{00000000-0000-0000-0000-000000000000}"/>
          </ac:spMkLst>
        </pc:spChg>
        <pc:grpChg chg="add del mod">
          <ac:chgData name="Hari" userId="f1ea2ecdea42b756" providerId="LiveId" clId="{4564B02E-F135-491B-A9AE-83FB726329FF}" dt="2022-07-13T12:11:04.225" v="1686" actId="478"/>
          <ac:grpSpMkLst>
            <pc:docMk/>
            <pc:sldMk cId="0" sldId="272"/>
            <ac:grpSpMk id="40" creationId="{6E65AA1F-88A3-FD02-572F-02286F56A248}"/>
          </ac:grpSpMkLst>
        </pc:grpChg>
        <pc:grpChg chg="add mod">
          <ac:chgData name="Hari" userId="f1ea2ecdea42b756" providerId="LiveId" clId="{4564B02E-F135-491B-A9AE-83FB726329FF}" dt="2022-07-13T12:15:39.185" v="1731" actId="1076"/>
          <ac:grpSpMkLst>
            <pc:docMk/>
            <pc:sldMk cId="0" sldId="272"/>
            <ac:grpSpMk id="43" creationId="{E460FA0B-70A3-1E6B-318D-098CA4228324}"/>
          </ac:grpSpMkLst>
        </pc:grpChg>
        <pc:grpChg chg="add mod">
          <ac:chgData name="Hari" userId="f1ea2ecdea42b756" providerId="LiveId" clId="{4564B02E-F135-491B-A9AE-83FB726329FF}" dt="2022-07-13T12:15:44.347" v="1732" actId="1076"/>
          <ac:grpSpMkLst>
            <pc:docMk/>
            <pc:sldMk cId="0" sldId="272"/>
            <ac:grpSpMk id="49" creationId="{192BDECA-B06E-6710-4E04-B7FEA302D339}"/>
          </ac:grpSpMkLst>
        </pc:grpChg>
        <pc:grpChg chg="add mod">
          <ac:chgData name="Hari" userId="f1ea2ecdea42b756" providerId="LiveId" clId="{4564B02E-F135-491B-A9AE-83FB726329FF}" dt="2022-07-13T12:12:50.634" v="1693" actId="1076"/>
          <ac:grpSpMkLst>
            <pc:docMk/>
            <pc:sldMk cId="0" sldId="272"/>
            <ac:grpSpMk id="55" creationId="{503A975E-7FE6-826F-C8F4-996FC9493812}"/>
          </ac:grpSpMkLst>
        </pc:grpChg>
        <pc:grpChg chg="add mod">
          <ac:chgData name="Hari" userId="f1ea2ecdea42b756" providerId="LiveId" clId="{4564B02E-F135-491B-A9AE-83FB726329FF}" dt="2022-07-13T12:15:09.215" v="1710" actId="1076"/>
          <ac:grpSpMkLst>
            <pc:docMk/>
            <pc:sldMk cId="0" sldId="272"/>
            <ac:grpSpMk id="69" creationId="{83C8B0F9-8728-DF75-47A1-83703DC91E60}"/>
          </ac:grpSpMkLst>
        </pc:grpChg>
        <pc:grpChg chg="mod">
          <ac:chgData name="Hari" userId="f1ea2ecdea42b756" providerId="LiveId" clId="{4564B02E-F135-491B-A9AE-83FB726329FF}" dt="2022-07-13T12:12:56.242" v="1694" actId="1076"/>
          <ac:grpSpMkLst>
            <pc:docMk/>
            <pc:sldMk cId="0" sldId="272"/>
            <ac:grpSpMk id="1074" creationId="{00000000-0000-0000-0000-000000000000}"/>
          </ac:grpSpMkLst>
        </pc:grpChg>
        <pc:grpChg chg="del">
          <ac:chgData name="Hari" userId="f1ea2ecdea42b756" providerId="LiveId" clId="{4564B02E-F135-491B-A9AE-83FB726329FF}" dt="2022-07-13T12:14:56.878" v="1705" actId="478"/>
          <ac:grpSpMkLst>
            <pc:docMk/>
            <pc:sldMk cId="0" sldId="272"/>
            <ac:grpSpMk id="1091" creationId="{00000000-0000-0000-0000-000000000000}"/>
          </ac:grpSpMkLst>
        </pc:grpChg>
        <pc:cxnChg chg="mod">
          <ac:chgData name="Hari" userId="f1ea2ecdea42b756" providerId="LiveId" clId="{4564B02E-F135-491B-A9AE-83FB726329FF}" dt="2022-07-13T12:08:59.946" v="1678" actId="1076"/>
          <ac:cxnSpMkLst>
            <pc:docMk/>
            <pc:sldMk cId="0" sldId="272"/>
            <ac:cxnSpMk id="1103" creationId="{00000000-0000-0000-0000-000000000000}"/>
          </ac:cxnSpMkLst>
        </pc:cxnChg>
      </pc:sldChg>
      <pc:sldChg chg="modSp mod">
        <pc:chgData name="Hari" userId="f1ea2ecdea42b756" providerId="LiveId" clId="{4564B02E-F135-491B-A9AE-83FB726329FF}" dt="2022-07-13T11:21:18.312" v="1564" actId="1076"/>
        <pc:sldMkLst>
          <pc:docMk/>
          <pc:sldMk cId="0" sldId="289"/>
        </pc:sldMkLst>
        <pc:grpChg chg="mod">
          <ac:chgData name="Hari" userId="f1ea2ecdea42b756" providerId="LiveId" clId="{4564B02E-F135-491B-A9AE-83FB726329FF}" dt="2022-07-13T11:21:18.312" v="1564" actId="1076"/>
          <ac:grpSpMkLst>
            <pc:docMk/>
            <pc:sldMk cId="0" sldId="289"/>
            <ac:grpSpMk id="6690" creationId="{00000000-0000-0000-0000-000000000000}"/>
          </ac:grpSpMkLst>
        </pc:grpChg>
      </pc:sldChg>
      <pc:sldChg chg="addSp delSp modSp modNotes">
        <pc:chgData name="Hari" userId="f1ea2ecdea42b756" providerId="LiveId" clId="{4564B02E-F135-491B-A9AE-83FB726329FF}" dt="2022-07-13T11:20:24.626" v="1557"/>
        <pc:sldMkLst>
          <pc:docMk/>
          <pc:sldMk cId="0" sldId="291"/>
        </pc:sldMkLst>
        <pc:spChg chg="mod">
          <ac:chgData name="Hari" userId="f1ea2ecdea42b756" providerId="LiveId" clId="{4564B02E-F135-491B-A9AE-83FB726329FF}" dt="2022-07-13T11:20:23.578" v="1556"/>
          <ac:spMkLst>
            <pc:docMk/>
            <pc:sldMk cId="0" sldId="291"/>
            <ac:spMk id="593" creationId="{F21C8D08-390B-8FBE-F321-B11AC8F534D2}"/>
          </ac:spMkLst>
        </pc:spChg>
        <pc:spChg chg="mod">
          <ac:chgData name="Hari" userId="f1ea2ecdea42b756" providerId="LiveId" clId="{4564B02E-F135-491B-A9AE-83FB726329FF}" dt="2022-07-13T11:20:23.578" v="1556"/>
          <ac:spMkLst>
            <pc:docMk/>
            <pc:sldMk cId="0" sldId="291"/>
            <ac:spMk id="594" creationId="{BF57F55D-A366-715D-5691-A4F0C5B26D8F}"/>
          </ac:spMkLst>
        </pc:spChg>
        <pc:spChg chg="mod">
          <ac:chgData name="Hari" userId="f1ea2ecdea42b756" providerId="LiveId" clId="{4564B02E-F135-491B-A9AE-83FB726329FF}" dt="2022-07-13T11:20:23.578" v="1556"/>
          <ac:spMkLst>
            <pc:docMk/>
            <pc:sldMk cId="0" sldId="291"/>
            <ac:spMk id="595" creationId="{33860666-049D-A3AE-0A0B-E254105B6393}"/>
          </ac:spMkLst>
        </pc:spChg>
        <pc:spChg chg="mod">
          <ac:chgData name="Hari" userId="f1ea2ecdea42b756" providerId="LiveId" clId="{4564B02E-F135-491B-A9AE-83FB726329FF}" dt="2022-07-13T11:20:23.578" v="1556"/>
          <ac:spMkLst>
            <pc:docMk/>
            <pc:sldMk cId="0" sldId="291"/>
            <ac:spMk id="596" creationId="{359E3D1E-53E6-5D46-FCD7-4EBE9382AA73}"/>
          </ac:spMkLst>
        </pc:spChg>
        <pc:spChg chg="mod">
          <ac:chgData name="Hari" userId="f1ea2ecdea42b756" providerId="LiveId" clId="{4564B02E-F135-491B-A9AE-83FB726329FF}" dt="2022-07-13T11:20:23.578" v="1556"/>
          <ac:spMkLst>
            <pc:docMk/>
            <pc:sldMk cId="0" sldId="291"/>
            <ac:spMk id="597" creationId="{60B09A6C-1E94-26A0-3EC2-E51DE334DCCB}"/>
          </ac:spMkLst>
        </pc:spChg>
        <pc:grpChg chg="add del mod">
          <ac:chgData name="Hari" userId="f1ea2ecdea42b756" providerId="LiveId" clId="{4564B02E-F135-491B-A9AE-83FB726329FF}" dt="2022-07-13T11:20:24.626" v="1557"/>
          <ac:grpSpMkLst>
            <pc:docMk/>
            <pc:sldMk cId="0" sldId="291"/>
            <ac:grpSpMk id="592" creationId="{C612B7D1-6CFF-6E93-146F-420D13A9C4A3}"/>
          </ac:grpSpMkLst>
        </pc:grpChg>
      </pc:sldChg>
      <pc:sldChg chg="addSp delSp modSp new mod modTransition">
        <pc:chgData name="Hari" userId="f1ea2ecdea42b756" providerId="LiveId" clId="{4564B02E-F135-491B-A9AE-83FB726329FF}" dt="2022-07-13T11:27:45.491" v="1593"/>
        <pc:sldMkLst>
          <pc:docMk/>
          <pc:sldMk cId="2752643630" sldId="295"/>
        </pc:sldMkLst>
        <pc:spChg chg="del">
          <ac:chgData name="Hari" userId="f1ea2ecdea42b756" providerId="LiveId" clId="{4564B02E-F135-491B-A9AE-83FB726329FF}" dt="2022-07-13T04:59:17.317" v="185" actId="478"/>
          <ac:spMkLst>
            <pc:docMk/>
            <pc:sldMk cId="2752643630" sldId="295"/>
            <ac:spMk id="2" creationId="{9B62FCE6-4F6E-9BA4-63D8-84A11DF93B9E}"/>
          </ac:spMkLst>
        </pc:spChg>
        <pc:spChg chg="del">
          <ac:chgData name="Hari" userId="f1ea2ecdea42b756" providerId="LiveId" clId="{4564B02E-F135-491B-A9AE-83FB726329FF}" dt="2022-07-13T04:59:24.428" v="186" actId="478"/>
          <ac:spMkLst>
            <pc:docMk/>
            <pc:sldMk cId="2752643630" sldId="295"/>
            <ac:spMk id="3" creationId="{0DF13F4E-6446-E70E-6507-8B15CCBFB22E}"/>
          </ac:spMkLst>
        </pc:spChg>
        <pc:spChg chg="del">
          <ac:chgData name="Hari" userId="f1ea2ecdea42b756" providerId="LiveId" clId="{4564B02E-F135-491B-A9AE-83FB726329FF}" dt="2022-07-13T04:59:28.029" v="187" actId="478"/>
          <ac:spMkLst>
            <pc:docMk/>
            <pc:sldMk cId="2752643630" sldId="295"/>
            <ac:spMk id="4" creationId="{3CF50569-8D00-4CFA-F20D-7D75E4A08728}"/>
          </ac:spMkLst>
        </pc:spChg>
        <pc:spChg chg="del">
          <ac:chgData name="Hari" userId="f1ea2ecdea42b756" providerId="LiveId" clId="{4564B02E-F135-491B-A9AE-83FB726329FF}" dt="2022-07-13T04:59:14.425" v="184" actId="478"/>
          <ac:spMkLst>
            <pc:docMk/>
            <pc:sldMk cId="2752643630" sldId="295"/>
            <ac:spMk id="5" creationId="{933E076A-BA1F-2FB3-BF08-D411BC5F5E9D}"/>
          </ac:spMkLst>
        </pc:spChg>
        <pc:spChg chg="del">
          <ac:chgData name="Hari" userId="f1ea2ecdea42b756" providerId="LiveId" clId="{4564B02E-F135-491B-A9AE-83FB726329FF}" dt="2022-07-13T04:59:24.428" v="186" actId="478"/>
          <ac:spMkLst>
            <pc:docMk/>
            <pc:sldMk cId="2752643630" sldId="295"/>
            <ac:spMk id="6" creationId="{E47FEC3A-5044-0520-6983-5EFD8C15CA18}"/>
          </ac:spMkLst>
        </pc:spChg>
        <pc:spChg chg="del">
          <ac:chgData name="Hari" userId="f1ea2ecdea42b756" providerId="LiveId" clId="{4564B02E-F135-491B-A9AE-83FB726329FF}" dt="2022-07-13T04:59:28.029" v="187" actId="478"/>
          <ac:spMkLst>
            <pc:docMk/>
            <pc:sldMk cId="2752643630" sldId="295"/>
            <ac:spMk id="7" creationId="{9C8992F2-0C37-C43D-69A7-417D96281DDB}"/>
          </ac:spMkLst>
        </pc:spChg>
        <pc:spChg chg="del">
          <ac:chgData name="Hari" userId="f1ea2ecdea42b756" providerId="LiveId" clId="{4564B02E-F135-491B-A9AE-83FB726329FF}" dt="2022-07-13T04:59:11.447" v="183" actId="478"/>
          <ac:spMkLst>
            <pc:docMk/>
            <pc:sldMk cId="2752643630" sldId="295"/>
            <ac:spMk id="8" creationId="{AA7EA484-02A0-8A45-0CDF-E565EE1D4ACD}"/>
          </ac:spMkLst>
        </pc:spChg>
        <pc:spChg chg="add mod">
          <ac:chgData name="Hari" userId="f1ea2ecdea42b756" providerId="LiveId" clId="{4564B02E-F135-491B-A9AE-83FB726329FF}" dt="2022-07-13T05:00:12.924" v="213" actId="20577"/>
          <ac:spMkLst>
            <pc:docMk/>
            <pc:sldMk cId="2752643630" sldId="295"/>
            <ac:spMk id="9" creationId="{DD12A7AD-5114-B3D1-8B33-9E8EB33AB8C4}"/>
          </ac:spMkLst>
        </pc:spChg>
        <pc:spChg chg="add del mod">
          <ac:chgData name="Hari" userId="f1ea2ecdea42b756" providerId="LiveId" clId="{4564B02E-F135-491B-A9AE-83FB726329FF}" dt="2022-07-13T05:06:16.167" v="277" actId="478"/>
          <ac:spMkLst>
            <pc:docMk/>
            <pc:sldMk cId="2752643630" sldId="295"/>
            <ac:spMk id="11" creationId="{D41F20CA-1DD7-0BB9-613A-B9D27B9F63AC}"/>
          </ac:spMkLst>
        </pc:spChg>
        <pc:spChg chg="add del mod">
          <ac:chgData name="Hari" userId="f1ea2ecdea42b756" providerId="LiveId" clId="{4564B02E-F135-491B-A9AE-83FB726329FF}" dt="2022-07-13T05:06:02.869" v="272" actId="478"/>
          <ac:spMkLst>
            <pc:docMk/>
            <pc:sldMk cId="2752643630" sldId="295"/>
            <ac:spMk id="12" creationId="{72AE0F3F-7B7E-003A-DA8D-8FE7BA610947}"/>
          </ac:spMkLst>
        </pc:spChg>
        <pc:spChg chg="add mod">
          <ac:chgData name="Hari" userId="f1ea2ecdea42b756" providerId="LiveId" clId="{4564B02E-F135-491B-A9AE-83FB726329FF}" dt="2022-07-13T05:05:33.917" v="267" actId="20577"/>
          <ac:spMkLst>
            <pc:docMk/>
            <pc:sldMk cId="2752643630" sldId="295"/>
            <ac:spMk id="14" creationId="{E8347678-3118-F320-C1A6-274F39E54E2B}"/>
          </ac:spMkLst>
        </pc:spChg>
        <pc:spChg chg="add mod">
          <ac:chgData name="Hari" userId="f1ea2ecdea42b756" providerId="LiveId" clId="{4564B02E-F135-491B-A9AE-83FB726329FF}" dt="2022-07-13T05:05:07.306" v="256" actId="207"/>
          <ac:spMkLst>
            <pc:docMk/>
            <pc:sldMk cId="2752643630" sldId="295"/>
            <ac:spMk id="16" creationId="{220267CF-2EB8-6187-A052-AC5B0A94DD77}"/>
          </ac:spMkLst>
        </pc:spChg>
        <pc:spChg chg="add mod">
          <ac:chgData name="Hari" userId="f1ea2ecdea42b756" providerId="LiveId" clId="{4564B02E-F135-491B-A9AE-83FB726329FF}" dt="2022-07-13T05:08:45.894" v="301" actId="1076"/>
          <ac:spMkLst>
            <pc:docMk/>
            <pc:sldMk cId="2752643630" sldId="295"/>
            <ac:spMk id="22" creationId="{6C9D1B10-ECE7-3989-867B-40622508056B}"/>
          </ac:spMkLst>
        </pc:spChg>
        <pc:spChg chg="add mod">
          <ac:chgData name="Hari" userId="f1ea2ecdea42b756" providerId="LiveId" clId="{4564B02E-F135-491B-A9AE-83FB726329FF}" dt="2022-07-13T05:08:50.074" v="303" actId="1076"/>
          <ac:spMkLst>
            <pc:docMk/>
            <pc:sldMk cId="2752643630" sldId="295"/>
            <ac:spMk id="23" creationId="{C02DE88A-F717-A2FA-C89B-D5E7E4D93CC0}"/>
          </ac:spMkLst>
        </pc:spChg>
        <pc:spChg chg="add mod">
          <ac:chgData name="Hari" userId="f1ea2ecdea42b756" providerId="LiveId" clId="{4564B02E-F135-491B-A9AE-83FB726329FF}" dt="2022-07-13T05:11:03.531" v="346" actId="20577"/>
          <ac:spMkLst>
            <pc:docMk/>
            <pc:sldMk cId="2752643630" sldId="295"/>
            <ac:spMk id="25" creationId="{836AB6C1-2513-7032-2EAE-B9332C9B9315}"/>
          </ac:spMkLst>
        </pc:spChg>
        <pc:picChg chg="add del mod">
          <ac:chgData name="Hari" userId="f1ea2ecdea42b756" providerId="LiveId" clId="{4564B02E-F135-491B-A9AE-83FB726329FF}" dt="2022-07-13T05:07:03.721" v="283" actId="478"/>
          <ac:picMkLst>
            <pc:docMk/>
            <pc:sldMk cId="2752643630" sldId="295"/>
            <ac:picMk id="18" creationId="{E856B290-8AD0-6B27-3A98-0216D3387832}"/>
          </ac:picMkLst>
        </pc:picChg>
        <pc:picChg chg="add del mod">
          <ac:chgData name="Hari" userId="f1ea2ecdea42b756" providerId="LiveId" clId="{4564B02E-F135-491B-A9AE-83FB726329FF}" dt="2022-07-13T05:07:41.141" v="295" actId="478"/>
          <ac:picMkLst>
            <pc:docMk/>
            <pc:sldMk cId="2752643630" sldId="295"/>
            <ac:picMk id="20" creationId="{C825740E-50E3-08ED-B792-3564476064A6}"/>
          </ac:picMkLst>
        </pc:picChg>
        <pc:picChg chg="add mod">
          <ac:chgData name="Hari" userId="f1ea2ecdea42b756" providerId="LiveId" clId="{4564B02E-F135-491B-A9AE-83FB726329FF}" dt="2022-07-13T05:11:17.897" v="353" actId="14100"/>
          <ac:picMkLst>
            <pc:docMk/>
            <pc:sldMk cId="2752643630" sldId="295"/>
            <ac:picMk id="2050" creationId="{374B66DF-04C2-A271-1D32-B3E6E64AEB06}"/>
          </ac:picMkLst>
        </pc:picChg>
        <pc:picChg chg="add del mod">
          <ac:chgData name="Hari" userId="f1ea2ecdea42b756" providerId="LiveId" clId="{4564B02E-F135-491B-A9AE-83FB726329FF}" dt="2022-07-13T05:08:14.229" v="298" actId="478"/>
          <ac:picMkLst>
            <pc:docMk/>
            <pc:sldMk cId="2752643630" sldId="295"/>
            <ac:picMk id="2052" creationId="{1CF99B67-28DE-ED97-C29C-CABD21ED89EC}"/>
          </ac:picMkLst>
        </pc:picChg>
        <pc:cxnChg chg="add mod">
          <ac:chgData name="Hari" userId="f1ea2ecdea42b756" providerId="LiveId" clId="{4564B02E-F135-491B-A9AE-83FB726329FF}" dt="2022-07-13T05:00:01.138" v="191"/>
          <ac:cxnSpMkLst>
            <pc:docMk/>
            <pc:sldMk cId="2752643630" sldId="295"/>
            <ac:cxnSpMk id="10" creationId="{8ECA3385-AB9C-DE26-2915-EF41D8F84DBD}"/>
          </ac:cxnSpMkLst>
        </pc:cxnChg>
      </pc:sldChg>
      <pc:sldChg chg="addSp delSp modSp add mod ord modTransition modAnim">
        <pc:chgData name="Hari" userId="f1ea2ecdea42b756" providerId="LiveId" clId="{4564B02E-F135-491B-A9AE-83FB726329FF}" dt="2022-07-13T12:08:31.437" v="1676"/>
        <pc:sldMkLst>
          <pc:docMk/>
          <pc:sldMk cId="1667332023" sldId="296"/>
        </pc:sldMkLst>
        <pc:spChg chg="add del mod">
          <ac:chgData name="Hari" userId="f1ea2ecdea42b756" providerId="LiveId" clId="{4564B02E-F135-491B-A9AE-83FB726329FF}" dt="2022-07-13T11:02:41.216" v="1200" actId="478"/>
          <ac:spMkLst>
            <pc:docMk/>
            <pc:sldMk cId="1667332023" sldId="296"/>
            <ac:spMk id="3" creationId="{C629458F-BF68-888B-614B-D6F30B6DDAE6}"/>
          </ac:spMkLst>
        </pc:spChg>
        <pc:spChg chg="add del mod">
          <ac:chgData name="Hari" userId="f1ea2ecdea42b756" providerId="LiveId" clId="{4564B02E-F135-491B-A9AE-83FB726329FF}" dt="2022-07-13T11:02:41.216" v="1200" actId="478"/>
          <ac:spMkLst>
            <pc:docMk/>
            <pc:sldMk cId="1667332023" sldId="296"/>
            <ac:spMk id="5" creationId="{46C1EAC5-C7E8-3F31-9BCE-BF54ADE9B42E}"/>
          </ac:spMkLst>
        </pc:spChg>
        <pc:spChg chg="add del mod">
          <ac:chgData name="Hari" userId="f1ea2ecdea42b756" providerId="LiveId" clId="{4564B02E-F135-491B-A9AE-83FB726329FF}" dt="2022-07-13T11:02:41.216" v="1200" actId="478"/>
          <ac:spMkLst>
            <pc:docMk/>
            <pc:sldMk cId="1667332023" sldId="296"/>
            <ac:spMk id="7" creationId="{DFC83B6B-06C1-9722-4467-9C4107FA12BB}"/>
          </ac:spMkLst>
        </pc:spChg>
        <pc:spChg chg="add del mod">
          <ac:chgData name="Hari" userId="f1ea2ecdea42b756" providerId="LiveId" clId="{4564B02E-F135-491B-A9AE-83FB726329FF}" dt="2022-07-13T11:02:41.216" v="1200" actId="478"/>
          <ac:spMkLst>
            <pc:docMk/>
            <pc:sldMk cId="1667332023" sldId="296"/>
            <ac:spMk id="9" creationId="{6BAF30D8-C250-AD8F-B2B5-129F942B8AA6}"/>
          </ac:spMkLst>
        </pc:spChg>
        <pc:spChg chg="add del mod">
          <ac:chgData name="Hari" userId="f1ea2ecdea42b756" providerId="LiveId" clId="{4564B02E-F135-491B-A9AE-83FB726329FF}" dt="2022-07-13T11:02:41.216" v="1200" actId="478"/>
          <ac:spMkLst>
            <pc:docMk/>
            <pc:sldMk cId="1667332023" sldId="296"/>
            <ac:spMk id="11" creationId="{23ABA693-6ADF-ACAC-930C-20C96B14B066}"/>
          </ac:spMkLst>
        </pc:spChg>
        <pc:spChg chg="add del mod">
          <ac:chgData name="Hari" userId="f1ea2ecdea42b756" providerId="LiveId" clId="{4564B02E-F135-491B-A9AE-83FB726329FF}" dt="2022-07-13T11:02:41.216" v="1200" actId="478"/>
          <ac:spMkLst>
            <pc:docMk/>
            <pc:sldMk cId="1667332023" sldId="296"/>
            <ac:spMk id="13" creationId="{0D601FA6-5A02-0F85-77DF-53DB5BDB67F9}"/>
          </ac:spMkLst>
        </pc:spChg>
        <pc:spChg chg="add del mod">
          <ac:chgData name="Hari" userId="f1ea2ecdea42b756" providerId="LiveId" clId="{4564B02E-F135-491B-A9AE-83FB726329FF}" dt="2022-07-13T11:03:02.920" v="1203" actId="478"/>
          <ac:spMkLst>
            <pc:docMk/>
            <pc:sldMk cId="1667332023" sldId="296"/>
            <ac:spMk id="15" creationId="{AF7B680B-E110-80EC-C31E-8AE27B21806A}"/>
          </ac:spMkLst>
        </pc:spChg>
        <pc:spChg chg="add del mod">
          <ac:chgData name="Hari" userId="f1ea2ecdea42b756" providerId="LiveId" clId="{4564B02E-F135-491B-A9AE-83FB726329FF}" dt="2022-07-13T11:02:57.014" v="1202" actId="478"/>
          <ac:spMkLst>
            <pc:docMk/>
            <pc:sldMk cId="1667332023" sldId="296"/>
            <ac:spMk id="17" creationId="{160FFE78-6B79-47C4-0468-A625E6072426}"/>
          </ac:spMkLst>
        </pc:spChg>
        <pc:spChg chg="add del mod">
          <ac:chgData name="Hari" userId="f1ea2ecdea42b756" providerId="LiveId" clId="{4564B02E-F135-491B-A9AE-83FB726329FF}" dt="2022-07-13T11:03:02.920" v="1203" actId="478"/>
          <ac:spMkLst>
            <pc:docMk/>
            <pc:sldMk cId="1667332023" sldId="296"/>
            <ac:spMk id="19" creationId="{F5CB7474-2A08-42FD-2DB2-9802A50FCC92}"/>
          </ac:spMkLst>
        </pc:spChg>
        <pc:spChg chg="add del mod">
          <ac:chgData name="Hari" userId="f1ea2ecdea42b756" providerId="LiveId" clId="{4564B02E-F135-491B-A9AE-83FB726329FF}" dt="2022-07-13T11:02:57.014" v="1202" actId="478"/>
          <ac:spMkLst>
            <pc:docMk/>
            <pc:sldMk cId="1667332023" sldId="296"/>
            <ac:spMk id="21" creationId="{86782851-0DAE-E092-3060-D92F12BD3BF2}"/>
          </ac:spMkLst>
        </pc:spChg>
        <pc:spChg chg="add del mod">
          <ac:chgData name="Hari" userId="f1ea2ecdea42b756" providerId="LiveId" clId="{4564B02E-F135-491B-A9AE-83FB726329FF}" dt="2022-07-13T11:03:02.920" v="1203" actId="478"/>
          <ac:spMkLst>
            <pc:docMk/>
            <pc:sldMk cId="1667332023" sldId="296"/>
            <ac:spMk id="23" creationId="{7C7B2BCD-11AD-EA68-DC51-1BEB5249AB01}"/>
          </ac:spMkLst>
        </pc:spChg>
        <pc:spChg chg="add del mod">
          <ac:chgData name="Hari" userId="f1ea2ecdea42b756" providerId="LiveId" clId="{4564B02E-F135-491B-A9AE-83FB726329FF}" dt="2022-07-13T11:02:57.014" v="1202" actId="478"/>
          <ac:spMkLst>
            <pc:docMk/>
            <pc:sldMk cId="1667332023" sldId="296"/>
            <ac:spMk id="25" creationId="{397F44A9-CAC2-D04C-DF00-2DC7AACC5E90}"/>
          </ac:spMkLst>
        </pc:spChg>
        <pc:spChg chg="add del mod">
          <ac:chgData name="Hari" userId="f1ea2ecdea42b756" providerId="LiveId" clId="{4564B02E-F135-491B-A9AE-83FB726329FF}" dt="2022-07-13T11:02:57.014" v="1202" actId="478"/>
          <ac:spMkLst>
            <pc:docMk/>
            <pc:sldMk cId="1667332023" sldId="296"/>
            <ac:spMk id="27" creationId="{A5CDAAD6-34F9-C0C4-08CE-CBC7B9B99184}"/>
          </ac:spMkLst>
        </pc:spChg>
        <pc:spChg chg="add del mod">
          <ac:chgData name="Hari" userId="f1ea2ecdea42b756" providerId="LiveId" clId="{4564B02E-F135-491B-A9AE-83FB726329FF}" dt="2022-07-13T11:02:57.014" v="1202" actId="478"/>
          <ac:spMkLst>
            <pc:docMk/>
            <pc:sldMk cId="1667332023" sldId="296"/>
            <ac:spMk id="29" creationId="{C6440ED8-1ACF-DC37-C375-7758F90D8EBD}"/>
          </ac:spMkLst>
        </pc:spChg>
        <pc:spChg chg="add del mod">
          <ac:chgData name="Hari" userId="f1ea2ecdea42b756" providerId="LiveId" clId="{4564B02E-F135-491B-A9AE-83FB726329FF}" dt="2022-07-13T11:02:57.014" v="1202" actId="478"/>
          <ac:spMkLst>
            <pc:docMk/>
            <pc:sldMk cId="1667332023" sldId="296"/>
            <ac:spMk id="31" creationId="{307AA7C8-3F2C-438D-84CA-DC66C4DD8AFF}"/>
          </ac:spMkLst>
        </pc:spChg>
        <pc:spChg chg="add del mod">
          <ac:chgData name="Hari" userId="f1ea2ecdea42b756" providerId="LiveId" clId="{4564B02E-F135-491B-A9AE-83FB726329FF}" dt="2022-07-13T11:02:57.014" v="1202" actId="478"/>
          <ac:spMkLst>
            <pc:docMk/>
            <pc:sldMk cId="1667332023" sldId="296"/>
            <ac:spMk id="33" creationId="{D7C938A9-65EC-2C67-6861-BF0622794ACD}"/>
          </ac:spMkLst>
        </pc:spChg>
        <pc:spChg chg="add del mod">
          <ac:chgData name="Hari" userId="f1ea2ecdea42b756" providerId="LiveId" clId="{4564B02E-F135-491B-A9AE-83FB726329FF}" dt="2022-07-13T11:02:57.014" v="1202" actId="478"/>
          <ac:spMkLst>
            <pc:docMk/>
            <pc:sldMk cId="1667332023" sldId="296"/>
            <ac:spMk id="35" creationId="{769A9059-D230-A94D-03A9-C866367B7D61}"/>
          </ac:spMkLst>
        </pc:spChg>
        <pc:spChg chg="add mod">
          <ac:chgData name="Hari" userId="f1ea2ecdea42b756" providerId="LiveId" clId="{4564B02E-F135-491B-A9AE-83FB726329FF}" dt="2022-07-13T11:08:42.219" v="1321" actId="207"/>
          <ac:spMkLst>
            <pc:docMk/>
            <pc:sldMk cId="1667332023" sldId="296"/>
            <ac:spMk id="75" creationId="{40B3318D-91AB-066B-71CC-8732457DB2AB}"/>
          </ac:spMkLst>
        </pc:spChg>
        <pc:spChg chg="add mod">
          <ac:chgData name="Hari" userId="f1ea2ecdea42b756" providerId="LiveId" clId="{4564B02E-F135-491B-A9AE-83FB726329FF}" dt="2022-07-13T11:15:33.552" v="1462" actId="20577"/>
          <ac:spMkLst>
            <pc:docMk/>
            <pc:sldMk cId="1667332023" sldId="296"/>
            <ac:spMk id="76" creationId="{187F0DD5-F2F1-CC46-3A5D-BC0BA46A5910}"/>
          </ac:spMkLst>
        </pc:spChg>
        <pc:spChg chg="add mod">
          <ac:chgData name="Hari" userId="f1ea2ecdea42b756" providerId="LiveId" clId="{4564B02E-F135-491B-A9AE-83FB726329FF}" dt="2022-07-13T11:16:43.119" v="1537" actId="20577"/>
          <ac:spMkLst>
            <pc:docMk/>
            <pc:sldMk cId="1667332023" sldId="296"/>
            <ac:spMk id="77" creationId="{35393E26-A860-A1EF-280E-DBCBBA80DEFF}"/>
          </ac:spMkLst>
        </pc:spChg>
        <pc:spChg chg="add mod ord">
          <ac:chgData name="Hari" userId="f1ea2ecdea42b756" providerId="LiveId" clId="{4564B02E-F135-491B-A9AE-83FB726329FF}" dt="2022-07-13T11:05:05.309" v="1231" actId="1076"/>
          <ac:spMkLst>
            <pc:docMk/>
            <pc:sldMk cId="1667332023" sldId="296"/>
            <ac:spMk id="80" creationId="{102052D0-2E9D-2FED-9D55-42F78C9E4BF4}"/>
          </ac:spMkLst>
        </pc:spChg>
        <pc:spChg chg="add mod">
          <ac:chgData name="Hari" userId="f1ea2ecdea42b756" providerId="LiveId" clId="{4564B02E-F135-491B-A9AE-83FB726329FF}" dt="2022-07-13T11:05:43.753" v="1235" actId="1076"/>
          <ac:spMkLst>
            <pc:docMk/>
            <pc:sldMk cId="1667332023" sldId="296"/>
            <ac:spMk id="81" creationId="{769C7C08-FCD0-32EF-5461-A5DC457A080D}"/>
          </ac:spMkLst>
        </pc:spChg>
        <pc:spChg chg="add mod">
          <ac:chgData name="Hari" userId="f1ea2ecdea42b756" providerId="LiveId" clId="{4564B02E-F135-491B-A9AE-83FB726329FF}" dt="2022-07-13T11:05:49.832" v="1237" actId="1076"/>
          <ac:spMkLst>
            <pc:docMk/>
            <pc:sldMk cId="1667332023" sldId="296"/>
            <ac:spMk id="82" creationId="{CB6B8B6A-BC85-8C7E-79D7-EFBB7A042B0D}"/>
          </ac:spMkLst>
        </pc:spChg>
        <pc:spChg chg="add del mod topLvl">
          <ac:chgData name="Hari" userId="f1ea2ecdea42b756" providerId="LiveId" clId="{4564B02E-F135-491B-A9AE-83FB726329FF}" dt="2022-07-13T11:19:30.498" v="1546" actId="21"/>
          <ac:spMkLst>
            <pc:docMk/>
            <pc:sldMk cId="1667332023" sldId="296"/>
            <ac:spMk id="88" creationId="{2B058617-3EA7-42DF-248E-3293A6B16821}"/>
          </ac:spMkLst>
        </pc:spChg>
        <pc:spChg chg="mod topLvl">
          <ac:chgData name="Hari" userId="f1ea2ecdea42b756" providerId="LiveId" clId="{4564B02E-F135-491B-A9AE-83FB726329FF}" dt="2022-07-13T11:19:30.498" v="1546" actId="21"/>
          <ac:spMkLst>
            <pc:docMk/>
            <pc:sldMk cId="1667332023" sldId="296"/>
            <ac:spMk id="89" creationId="{CDCC0EB6-0839-EC37-7716-6228BC810A34}"/>
          </ac:spMkLst>
        </pc:spChg>
        <pc:spChg chg="mod">
          <ac:chgData name="Hari" userId="f1ea2ecdea42b756" providerId="LiveId" clId="{4564B02E-F135-491B-A9AE-83FB726329FF}" dt="2022-07-13T11:24:45.943" v="1579" actId="207"/>
          <ac:spMkLst>
            <pc:docMk/>
            <pc:sldMk cId="1667332023" sldId="296"/>
            <ac:spMk id="91" creationId="{E17EAEE0-935D-8C59-2FEE-1E0C96651906}"/>
          </ac:spMkLst>
        </pc:spChg>
        <pc:spChg chg="mod">
          <ac:chgData name="Hari" userId="f1ea2ecdea42b756" providerId="LiveId" clId="{4564B02E-F135-491B-A9AE-83FB726329FF}" dt="2022-07-13T11:24:45.943" v="1579" actId="207"/>
          <ac:spMkLst>
            <pc:docMk/>
            <pc:sldMk cId="1667332023" sldId="296"/>
            <ac:spMk id="92" creationId="{7DCB08AA-0361-557E-1A53-0EC3E4C1C173}"/>
          </ac:spMkLst>
        </pc:spChg>
        <pc:spChg chg="mod">
          <ac:chgData name="Hari" userId="f1ea2ecdea42b756" providerId="LiveId" clId="{4564B02E-F135-491B-A9AE-83FB726329FF}" dt="2022-07-13T11:24:45.943" v="1579" actId="207"/>
          <ac:spMkLst>
            <pc:docMk/>
            <pc:sldMk cId="1667332023" sldId="296"/>
            <ac:spMk id="93" creationId="{0DD3613C-97E5-E64C-3BA9-BED206D6DA8A}"/>
          </ac:spMkLst>
        </pc:spChg>
        <pc:spChg chg="mod">
          <ac:chgData name="Hari" userId="f1ea2ecdea42b756" providerId="LiveId" clId="{4564B02E-F135-491B-A9AE-83FB726329FF}" dt="2022-07-13T11:24:45.943" v="1579" actId="207"/>
          <ac:spMkLst>
            <pc:docMk/>
            <pc:sldMk cId="1667332023" sldId="296"/>
            <ac:spMk id="94" creationId="{96108FAB-3607-82BC-ACD5-B9A46344C9C6}"/>
          </ac:spMkLst>
        </pc:spChg>
        <pc:spChg chg="mod">
          <ac:chgData name="Hari" userId="f1ea2ecdea42b756" providerId="LiveId" clId="{4564B02E-F135-491B-A9AE-83FB726329FF}" dt="2022-07-13T11:24:45.943" v="1579" actId="207"/>
          <ac:spMkLst>
            <pc:docMk/>
            <pc:sldMk cId="1667332023" sldId="296"/>
            <ac:spMk id="95" creationId="{3F7D2917-9509-FBD2-5C4D-8BC41683BEF8}"/>
          </ac:spMkLst>
        </pc:spChg>
        <pc:spChg chg="mod">
          <ac:chgData name="Hari" userId="f1ea2ecdea42b756" providerId="LiveId" clId="{4564B02E-F135-491B-A9AE-83FB726329FF}" dt="2022-07-13T11:24:58.870" v="1583"/>
          <ac:spMkLst>
            <pc:docMk/>
            <pc:sldMk cId="1667332023" sldId="296"/>
            <ac:spMk id="97" creationId="{B52D9036-477F-B483-6E2F-8D7CEA8C5994}"/>
          </ac:spMkLst>
        </pc:spChg>
        <pc:spChg chg="mod">
          <ac:chgData name="Hari" userId="f1ea2ecdea42b756" providerId="LiveId" clId="{4564B02E-F135-491B-A9AE-83FB726329FF}" dt="2022-07-13T11:24:58.870" v="1583"/>
          <ac:spMkLst>
            <pc:docMk/>
            <pc:sldMk cId="1667332023" sldId="296"/>
            <ac:spMk id="98" creationId="{01D5A702-16A0-3D9A-F9F1-3E83C3B9EA54}"/>
          </ac:spMkLst>
        </pc:spChg>
        <pc:spChg chg="mod">
          <ac:chgData name="Hari" userId="f1ea2ecdea42b756" providerId="LiveId" clId="{4564B02E-F135-491B-A9AE-83FB726329FF}" dt="2022-07-13T11:24:58.870" v="1583"/>
          <ac:spMkLst>
            <pc:docMk/>
            <pc:sldMk cId="1667332023" sldId="296"/>
            <ac:spMk id="99" creationId="{D67A41F5-86B7-FBC3-0CB2-37EBC4CC991F}"/>
          </ac:spMkLst>
        </pc:spChg>
        <pc:spChg chg="mod">
          <ac:chgData name="Hari" userId="f1ea2ecdea42b756" providerId="LiveId" clId="{4564B02E-F135-491B-A9AE-83FB726329FF}" dt="2022-07-13T11:24:58.870" v="1583"/>
          <ac:spMkLst>
            <pc:docMk/>
            <pc:sldMk cId="1667332023" sldId="296"/>
            <ac:spMk id="100" creationId="{6E0BE6C2-38CD-54FE-9705-F2FC324B3174}"/>
          </ac:spMkLst>
        </pc:spChg>
        <pc:spChg chg="mod">
          <ac:chgData name="Hari" userId="f1ea2ecdea42b756" providerId="LiveId" clId="{4564B02E-F135-491B-A9AE-83FB726329FF}" dt="2022-07-13T11:24:58.870" v="1583"/>
          <ac:spMkLst>
            <pc:docMk/>
            <pc:sldMk cId="1667332023" sldId="296"/>
            <ac:spMk id="101" creationId="{05C9BB95-C0A8-AE2B-06FD-A64AFB46FF06}"/>
          </ac:spMkLst>
        </pc:spChg>
        <pc:spChg chg="del">
          <ac:chgData name="Hari" userId="f1ea2ecdea42b756" providerId="LiveId" clId="{4564B02E-F135-491B-A9AE-83FB726329FF}" dt="2022-07-13T11:02:51.761" v="1201" actId="478"/>
          <ac:spMkLst>
            <pc:docMk/>
            <pc:sldMk cId="1667332023" sldId="296"/>
            <ac:spMk id="219" creationId="{00000000-0000-0000-0000-000000000000}"/>
          </ac:spMkLst>
        </pc:spChg>
        <pc:spChg chg="del">
          <ac:chgData name="Hari" userId="f1ea2ecdea42b756" providerId="LiveId" clId="{4564B02E-F135-491B-A9AE-83FB726329FF}" dt="2022-07-13T11:02:37.368" v="1199" actId="478"/>
          <ac:spMkLst>
            <pc:docMk/>
            <pc:sldMk cId="1667332023" sldId="296"/>
            <ac:spMk id="220" creationId="{00000000-0000-0000-0000-000000000000}"/>
          </ac:spMkLst>
        </pc:spChg>
        <pc:spChg chg="del">
          <ac:chgData name="Hari" userId="f1ea2ecdea42b756" providerId="LiveId" clId="{4564B02E-F135-491B-A9AE-83FB726329FF}" dt="2022-07-13T11:02:51.761" v="1201" actId="478"/>
          <ac:spMkLst>
            <pc:docMk/>
            <pc:sldMk cId="1667332023" sldId="296"/>
            <ac:spMk id="221" creationId="{00000000-0000-0000-0000-000000000000}"/>
          </ac:spMkLst>
        </pc:spChg>
        <pc:spChg chg="del">
          <ac:chgData name="Hari" userId="f1ea2ecdea42b756" providerId="LiveId" clId="{4564B02E-F135-491B-A9AE-83FB726329FF}" dt="2022-07-13T11:02:37.368" v="1199" actId="478"/>
          <ac:spMkLst>
            <pc:docMk/>
            <pc:sldMk cId="1667332023" sldId="296"/>
            <ac:spMk id="222" creationId="{00000000-0000-0000-0000-000000000000}"/>
          </ac:spMkLst>
        </pc:spChg>
        <pc:spChg chg="del">
          <ac:chgData name="Hari" userId="f1ea2ecdea42b756" providerId="LiveId" clId="{4564B02E-F135-491B-A9AE-83FB726329FF}" dt="2022-07-13T11:02:51.761" v="1201" actId="478"/>
          <ac:spMkLst>
            <pc:docMk/>
            <pc:sldMk cId="1667332023" sldId="296"/>
            <ac:spMk id="223" creationId="{00000000-0000-0000-0000-000000000000}"/>
          </ac:spMkLst>
        </pc:spChg>
        <pc:spChg chg="del">
          <ac:chgData name="Hari" userId="f1ea2ecdea42b756" providerId="LiveId" clId="{4564B02E-F135-491B-A9AE-83FB726329FF}" dt="2022-07-13T11:02:37.368" v="1199" actId="478"/>
          <ac:spMkLst>
            <pc:docMk/>
            <pc:sldMk cId="1667332023" sldId="296"/>
            <ac:spMk id="224" creationId="{00000000-0000-0000-0000-000000000000}"/>
          </ac:spMkLst>
        </pc:spChg>
        <pc:spChg chg="del">
          <ac:chgData name="Hari" userId="f1ea2ecdea42b756" providerId="LiveId" clId="{4564B02E-F135-491B-A9AE-83FB726329FF}" dt="2022-07-13T11:02:37.368" v="1199" actId="478"/>
          <ac:spMkLst>
            <pc:docMk/>
            <pc:sldMk cId="1667332023" sldId="296"/>
            <ac:spMk id="226" creationId="{00000000-0000-0000-0000-000000000000}"/>
          </ac:spMkLst>
        </pc:spChg>
        <pc:spChg chg="del">
          <ac:chgData name="Hari" userId="f1ea2ecdea42b756" providerId="LiveId" clId="{4564B02E-F135-491B-A9AE-83FB726329FF}" dt="2022-07-13T11:02:51.761" v="1201" actId="478"/>
          <ac:spMkLst>
            <pc:docMk/>
            <pc:sldMk cId="1667332023" sldId="296"/>
            <ac:spMk id="227" creationId="{00000000-0000-0000-0000-000000000000}"/>
          </ac:spMkLst>
        </pc:spChg>
        <pc:spChg chg="del">
          <ac:chgData name="Hari" userId="f1ea2ecdea42b756" providerId="LiveId" clId="{4564B02E-F135-491B-A9AE-83FB726329FF}" dt="2022-07-13T11:02:37.368" v="1199" actId="478"/>
          <ac:spMkLst>
            <pc:docMk/>
            <pc:sldMk cId="1667332023" sldId="296"/>
            <ac:spMk id="228" creationId="{00000000-0000-0000-0000-000000000000}"/>
          </ac:spMkLst>
        </pc:spChg>
        <pc:spChg chg="del">
          <ac:chgData name="Hari" userId="f1ea2ecdea42b756" providerId="LiveId" clId="{4564B02E-F135-491B-A9AE-83FB726329FF}" dt="2022-07-13T11:02:51.761" v="1201" actId="478"/>
          <ac:spMkLst>
            <pc:docMk/>
            <pc:sldMk cId="1667332023" sldId="296"/>
            <ac:spMk id="229" creationId="{00000000-0000-0000-0000-000000000000}"/>
          </ac:spMkLst>
        </pc:spChg>
        <pc:spChg chg="del">
          <ac:chgData name="Hari" userId="f1ea2ecdea42b756" providerId="LiveId" clId="{4564B02E-F135-491B-A9AE-83FB726329FF}" dt="2022-07-13T11:02:37.368" v="1199" actId="478"/>
          <ac:spMkLst>
            <pc:docMk/>
            <pc:sldMk cId="1667332023" sldId="296"/>
            <ac:spMk id="230" creationId="{00000000-0000-0000-0000-000000000000}"/>
          </ac:spMkLst>
        </pc:spChg>
        <pc:spChg chg="del">
          <ac:chgData name="Hari" userId="f1ea2ecdea42b756" providerId="LiveId" clId="{4564B02E-F135-491B-A9AE-83FB726329FF}" dt="2022-07-13T11:02:51.761" v="1201" actId="478"/>
          <ac:spMkLst>
            <pc:docMk/>
            <pc:sldMk cId="1667332023" sldId="296"/>
            <ac:spMk id="231" creationId="{00000000-0000-0000-0000-000000000000}"/>
          </ac:spMkLst>
        </pc:spChg>
        <pc:spChg chg="del">
          <ac:chgData name="Hari" userId="f1ea2ecdea42b756" providerId="LiveId" clId="{4564B02E-F135-491B-A9AE-83FB726329FF}" dt="2022-07-13T11:02:51.761" v="1201" actId="478"/>
          <ac:spMkLst>
            <pc:docMk/>
            <pc:sldMk cId="1667332023" sldId="296"/>
            <ac:spMk id="232" creationId="{00000000-0000-0000-0000-000000000000}"/>
          </ac:spMkLst>
        </pc:spChg>
        <pc:spChg chg="del">
          <ac:chgData name="Hari" userId="f1ea2ecdea42b756" providerId="LiveId" clId="{4564B02E-F135-491B-A9AE-83FB726329FF}" dt="2022-07-13T11:02:51.761" v="1201" actId="478"/>
          <ac:spMkLst>
            <pc:docMk/>
            <pc:sldMk cId="1667332023" sldId="296"/>
            <ac:spMk id="233" creationId="{00000000-0000-0000-0000-000000000000}"/>
          </ac:spMkLst>
        </pc:spChg>
        <pc:spChg chg="del">
          <ac:chgData name="Hari" userId="f1ea2ecdea42b756" providerId="LiveId" clId="{4564B02E-F135-491B-A9AE-83FB726329FF}" dt="2022-07-13T11:02:51.761" v="1201" actId="478"/>
          <ac:spMkLst>
            <pc:docMk/>
            <pc:sldMk cId="1667332023" sldId="296"/>
            <ac:spMk id="234" creationId="{00000000-0000-0000-0000-000000000000}"/>
          </ac:spMkLst>
        </pc:spChg>
        <pc:spChg chg="del">
          <ac:chgData name="Hari" userId="f1ea2ecdea42b756" providerId="LiveId" clId="{4564B02E-F135-491B-A9AE-83FB726329FF}" dt="2022-07-13T11:02:51.761" v="1201" actId="478"/>
          <ac:spMkLst>
            <pc:docMk/>
            <pc:sldMk cId="1667332023" sldId="296"/>
            <ac:spMk id="235" creationId="{00000000-0000-0000-0000-000000000000}"/>
          </ac:spMkLst>
        </pc:spChg>
        <pc:spChg chg="del">
          <ac:chgData name="Hari" userId="f1ea2ecdea42b756" providerId="LiveId" clId="{4564B02E-F135-491B-A9AE-83FB726329FF}" dt="2022-07-13T11:02:51.761" v="1201" actId="478"/>
          <ac:spMkLst>
            <pc:docMk/>
            <pc:sldMk cId="1667332023" sldId="296"/>
            <ac:spMk id="236" creationId="{00000000-0000-0000-0000-000000000000}"/>
          </ac:spMkLst>
        </pc:spChg>
        <pc:spChg chg="del">
          <ac:chgData name="Hari" userId="f1ea2ecdea42b756" providerId="LiveId" clId="{4564B02E-F135-491B-A9AE-83FB726329FF}" dt="2022-07-13T11:02:37.368" v="1199" actId="478"/>
          <ac:spMkLst>
            <pc:docMk/>
            <pc:sldMk cId="1667332023" sldId="296"/>
            <ac:spMk id="237" creationId="{00000000-0000-0000-0000-000000000000}"/>
          </ac:spMkLst>
        </pc:spChg>
        <pc:spChg chg="del">
          <ac:chgData name="Hari" userId="f1ea2ecdea42b756" providerId="LiveId" clId="{4564B02E-F135-491B-A9AE-83FB726329FF}" dt="2022-07-13T11:02:37.368" v="1199" actId="478"/>
          <ac:spMkLst>
            <pc:docMk/>
            <pc:sldMk cId="1667332023" sldId="296"/>
            <ac:spMk id="247" creationId="{00000000-0000-0000-0000-000000000000}"/>
          </ac:spMkLst>
        </pc:spChg>
        <pc:spChg chg="del">
          <ac:chgData name="Hari" userId="f1ea2ecdea42b756" providerId="LiveId" clId="{4564B02E-F135-491B-A9AE-83FB726329FF}" dt="2022-07-13T11:02:37.368" v="1199" actId="478"/>
          <ac:spMkLst>
            <pc:docMk/>
            <pc:sldMk cId="1667332023" sldId="296"/>
            <ac:spMk id="255" creationId="{00000000-0000-0000-0000-000000000000}"/>
          </ac:spMkLst>
        </pc:spChg>
        <pc:spChg chg="del">
          <ac:chgData name="Hari" userId="f1ea2ecdea42b756" providerId="LiveId" clId="{4564B02E-F135-491B-A9AE-83FB726329FF}" dt="2022-07-13T11:02:37.368" v="1199" actId="478"/>
          <ac:spMkLst>
            <pc:docMk/>
            <pc:sldMk cId="1667332023" sldId="296"/>
            <ac:spMk id="256" creationId="{00000000-0000-0000-0000-000000000000}"/>
          </ac:spMkLst>
        </pc:spChg>
        <pc:grpChg chg="add del mod">
          <ac:chgData name="Hari" userId="f1ea2ecdea42b756" providerId="LiveId" clId="{4564B02E-F135-491B-A9AE-83FB726329FF}" dt="2022-07-13T11:19:32.095" v="1547" actId="21"/>
          <ac:grpSpMkLst>
            <pc:docMk/>
            <pc:sldMk cId="1667332023" sldId="296"/>
            <ac:grpSpMk id="87" creationId="{6C4FE7FF-69BD-3A9D-E734-6D0C6481C526}"/>
          </ac:grpSpMkLst>
        </pc:grpChg>
        <pc:grpChg chg="add mod">
          <ac:chgData name="Hari" userId="f1ea2ecdea42b756" providerId="LiveId" clId="{4564B02E-F135-491B-A9AE-83FB726329FF}" dt="2022-07-13T11:24:57.584" v="1582" actId="1076"/>
          <ac:grpSpMkLst>
            <pc:docMk/>
            <pc:sldMk cId="1667332023" sldId="296"/>
            <ac:grpSpMk id="90" creationId="{693F5007-CB01-1F6A-7898-1C123DF381D6}"/>
          </ac:grpSpMkLst>
        </pc:grpChg>
        <pc:grpChg chg="add mod">
          <ac:chgData name="Hari" userId="f1ea2ecdea42b756" providerId="LiveId" clId="{4564B02E-F135-491B-A9AE-83FB726329FF}" dt="2022-07-13T11:25:08.051" v="1584" actId="1076"/>
          <ac:grpSpMkLst>
            <pc:docMk/>
            <pc:sldMk cId="1667332023" sldId="296"/>
            <ac:grpSpMk id="96" creationId="{BBBB9382-029E-F274-2347-B61364CC8100}"/>
          </ac:grpSpMkLst>
        </pc:grpChg>
        <pc:grpChg chg="del">
          <ac:chgData name="Hari" userId="f1ea2ecdea42b756" providerId="LiveId" clId="{4564B02E-F135-491B-A9AE-83FB726329FF}" dt="2022-07-13T11:02:37.368" v="1199" actId="478"/>
          <ac:grpSpMkLst>
            <pc:docMk/>
            <pc:sldMk cId="1667332023" sldId="296"/>
            <ac:grpSpMk id="238" creationId="{00000000-0000-0000-0000-000000000000}"/>
          </ac:grpSpMkLst>
        </pc:grpChg>
        <pc:grpChg chg="del">
          <ac:chgData name="Hari" userId="f1ea2ecdea42b756" providerId="LiveId" clId="{4564B02E-F135-491B-A9AE-83FB726329FF}" dt="2022-07-13T11:02:37.368" v="1199" actId="478"/>
          <ac:grpSpMkLst>
            <pc:docMk/>
            <pc:sldMk cId="1667332023" sldId="296"/>
            <ac:grpSpMk id="248" creationId="{00000000-0000-0000-0000-000000000000}"/>
          </ac:grpSpMkLst>
        </pc:grpChg>
        <pc:picChg chg="add mod">
          <ac:chgData name="Hari" userId="f1ea2ecdea42b756" providerId="LiveId" clId="{4564B02E-F135-491B-A9AE-83FB726329FF}" dt="2022-07-13T11:05:10.166" v="1232" actId="1076"/>
          <ac:picMkLst>
            <pc:docMk/>
            <pc:sldMk cId="1667332023" sldId="296"/>
            <ac:picMk id="37" creationId="{C234F922-AF38-097B-1928-33B70F4BA62C}"/>
          </ac:picMkLst>
        </pc:picChg>
        <pc:picChg chg="add mod">
          <ac:chgData name="Hari" userId="f1ea2ecdea42b756" providerId="LiveId" clId="{4564B02E-F135-491B-A9AE-83FB726329FF}" dt="2022-07-13T11:06:27.930" v="1245" actId="1076"/>
          <ac:picMkLst>
            <pc:docMk/>
            <pc:sldMk cId="1667332023" sldId="296"/>
            <ac:picMk id="39" creationId="{C0263DDD-CFBB-427F-4F53-1094B2F39F3D}"/>
          </ac:picMkLst>
        </pc:picChg>
        <pc:picChg chg="add mod">
          <ac:chgData name="Hari" userId="f1ea2ecdea42b756" providerId="LiveId" clId="{4564B02E-F135-491B-A9AE-83FB726329FF}" dt="2022-07-13T11:07:09.161" v="1250" actId="207"/>
          <ac:picMkLst>
            <pc:docMk/>
            <pc:sldMk cId="1667332023" sldId="296"/>
            <ac:picMk id="41" creationId="{154C7FFE-5C9E-C7DD-091B-57109BE0DF91}"/>
          </ac:picMkLst>
        </pc:picChg>
      </pc:sldChg>
      <pc:sldChg chg="delSp modSp add mod ord">
        <pc:chgData name="Hari" userId="f1ea2ecdea42b756" providerId="LiveId" clId="{4564B02E-F135-491B-A9AE-83FB726329FF}" dt="2022-07-13T12:19:02.609" v="1773" actId="1076"/>
        <pc:sldMkLst>
          <pc:docMk/>
          <pc:sldMk cId="2191541847" sldId="297"/>
        </pc:sldMkLst>
        <pc:spChg chg="mod">
          <ac:chgData name="Hari" userId="f1ea2ecdea42b756" providerId="LiveId" clId="{4564B02E-F135-491B-A9AE-83FB726329FF}" dt="2022-07-13T12:19:02.609" v="1773" actId="1076"/>
          <ac:spMkLst>
            <pc:docMk/>
            <pc:sldMk cId="2191541847" sldId="297"/>
            <ac:spMk id="666" creationId="{00000000-0000-0000-0000-000000000000}"/>
          </ac:spMkLst>
        </pc:spChg>
        <pc:spChg chg="mod">
          <ac:chgData name="Hari" userId="f1ea2ecdea42b756" providerId="LiveId" clId="{4564B02E-F135-491B-A9AE-83FB726329FF}" dt="2022-07-13T12:17:57.108" v="1772" actId="1076"/>
          <ac:spMkLst>
            <pc:docMk/>
            <pc:sldMk cId="2191541847" sldId="297"/>
            <ac:spMk id="667" creationId="{00000000-0000-0000-0000-000000000000}"/>
          </ac:spMkLst>
        </pc:spChg>
        <pc:spChg chg="del">
          <ac:chgData name="Hari" userId="f1ea2ecdea42b756" providerId="LiveId" clId="{4564B02E-F135-491B-A9AE-83FB726329FF}" dt="2022-07-13T12:17:13.909" v="1764" actId="21"/>
          <ac:spMkLst>
            <pc:docMk/>
            <pc:sldMk cId="2191541847" sldId="297"/>
            <ac:spMk id="668" creationId="{00000000-0000-0000-0000-000000000000}"/>
          </ac:spMkLst>
        </pc:spChg>
        <pc:spChg chg="del">
          <ac:chgData name="Hari" userId="f1ea2ecdea42b756" providerId="LiveId" clId="{4564B02E-F135-491B-A9AE-83FB726329FF}" dt="2022-07-13T12:17:29.382" v="1765" actId="478"/>
          <ac:spMkLst>
            <pc:docMk/>
            <pc:sldMk cId="2191541847" sldId="297"/>
            <ac:spMk id="669" creationId="{00000000-0000-0000-0000-000000000000}"/>
          </ac:spMkLst>
        </pc:spChg>
        <pc:spChg chg="del">
          <ac:chgData name="Hari" userId="f1ea2ecdea42b756" providerId="LiveId" clId="{4564B02E-F135-491B-A9AE-83FB726329FF}" dt="2022-07-13T12:17:29.382" v="1765" actId="478"/>
          <ac:spMkLst>
            <pc:docMk/>
            <pc:sldMk cId="2191541847" sldId="297"/>
            <ac:spMk id="670" creationId="{00000000-0000-0000-0000-000000000000}"/>
          </ac:spMkLst>
        </pc:spChg>
        <pc:spChg chg="del">
          <ac:chgData name="Hari" userId="f1ea2ecdea42b756" providerId="LiveId" clId="{4564B02E-F135-491B-A9AE-83FB726329FF}" dt="2022-07-13T12:17:29.382" v="1765" actId="478"/>
          <ac:spMkLst>
            <pc:docMk/>
            <pc:sldMk cId="2191541847" sldId="297"/>
            <ac:spMk id="690" creationId="{00000000-0000-0000-0000-000000000000}"/>
          </ac:spMkLst>
        </pc:spChg>
        <pc:spChg chg="del">
          <ac:chgData name="Hari" userId="f1ea2ecdea42b756" providerId="LiveId" clId="{4564B02E-F135-491B-A9AE-83FB726329FF}" dt="2022-07-13T12:17:29.382" v="1765" actId="478"/>
          <ac:spMkLst>
            <pc:docMk/>
            <pc:sldMk cId="2191541847" sldId="297"/>
            <ac:spMk id="691" creationId="{00000000-0000-0000-0000-000000000000}"/>
          </ac:spMkLst>
        </pc:spChg>
        <pc:spChg chg="del">
          <ac:chgData name="Hari" userId="f1ea2ecdea42b756" providerId="LiveId" clId="{4564B02E-F135-491B-A9AE-83FB726329FF}" dt="2022-07-13T12:17:29.382" v="1765" actId="478"/>
          <ac:spMkLst>
            <pc:docMk/>
            <pc:sldMk cId="2191541847" sldId="297"/>
            <ac:spMk id="692" creationId="{00000000-0000-0000-0000-000000000000}"/>
          </ac:spMkLst>
        </pc:spChg>
        <pc:spChg chg="del">
          <ac:chgData name="Hari" userId="f1ea2ecdea42b756" providerId="LiveId" clId="{4564B02E-F135-491B-A9AE-83FB726329FF}" dt="2022-07-13T12:17:29.382" v="1765" actId="478"/>
          <ac:spMkLst>
            <pc:docMk/>
            <pc:sldMk cId="2191541847" sldId="297"/>
            <ac:spMk id="693" creationId="{00000000-0000-0000-0000-000000000000}"/>
          </ac:spMkLst>
        </pc:spChg>
        <pc:grpChg chg="del">
          <ac:chgData name="Hari" userId="f1ea2ecdea42b756" providerId="LiveId" clId="{4564B02E-F135-491B-A9AE-83FB726329FF}" dt="2022-07-13T12:17:29.382" v="1765" actId="478"/>
          <ac:grpSpMkLst>
            <pc:docMk/>
            <pc:sldMk cId="2191541847" sldId="297"/>
            <ac:grpSpMk id="671" creationId="{00000000-0000-0000-0000-000000000000}"/>
          </ac:grpSpMkLst>
        </pc:grpChg>
        <pc:cxnChg chg="del">
          <ac:chgData name="Hari" userId="f1ea2ecdea42b756" providerId="LiveId" clId="{4564B02E-F135-491B-A9AE-83FB726329FF}" dt="2022-07-13T12:17:29.382" v="1765" actId="478"/>
          <ac:cxnSpMkLst>
            <pc:docMk/>
            <pc:sldMk cId="2191541847" sldId="297"/>
            <ac:cxnSpMk id="679" creationId="{00000000-0000-0000-0000-000000000000}"/>
          </ac:cxnSpMkLst>
        </pc:cxnChg>
        <pc:cxnChg chg="del mod">
          <ac:chgData name="Hari" userId="f1ea2ecdea42b756" providerId="LiveId" clId="{4564B02E-F135-491B-A9AE-83FB726329FF}" dt="2022-07-13T12:17:29.382" v="1765" actId="478"/>
          <ac:cxnSpMkLst>
            <pc:docMk/>
            <pc:sldMk cId="2191541847" sldId="297"/>
            <ac:cxnSpMk id="680"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1" creationId="{00000000-0000-0000-0000-000000000000}"/>
          </ac:cxnSpMkLst>
        </pc:cxnChg>
        <pc:cxnChg chg="del">
          <ac:chgData name="Hari" userId="f1ea2ecdea42b756" providerId="LiveId" clId="{4564B02E-F135-491B-A9AE-83FB726329FF}" dt="2022-07-13T12:17:29.382" v="1765" actId="478"/>
          <ac:cxnSpMkLst>
            <pc:docMk/>
            <pc:sldMk cId="2191541847" sldId="297"/>
            <ac:cxnSpMk id="682"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3"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4"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5"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6"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7"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8" creationId="{00000000-0000-0000-0000-000000000000}"/>
          </ac:cxnSpMkLst>
        </pc:cxnChg>
        <pc:cxnChg chg="del mod">
          <ac:chgData name="Hari" userId="f1ea2ecdea42b756" providerId="LiveId" clId="{4564B02E-F135-491B-A9AE-83FB726329FF}" dt="2022-07-13T12:17:40.371" v="1767" actId="478"/>
          <ac:cxnSpMkLst>
            <pc:docMk/>
            <pc:sldMk cId="2191541847" sldId="297"/>
            <ac:cxnSpMk id="689" creationId="{00000000-0000-0000-0000-000000000000}"/>
          </ac:cxnSpMkLst>
        </pc:cxnChg>
        <pc:cxnChg chg="del">
          <ac:chgData name="Hari" userId="f1ea2ecdea42b756" providerId="LiveId" clId="{4564B02E-F135-491B-A9AE-83FB726329FF}" dt="2022-07-13T12:17:29.382" v="1765" actId="478"/>
          <ac:cxnSpMkLst>
            <pc:docMk/>
            <pc:sldMk cId="2191541847" sldId="297"/>
            <ac:cxnSpMk id="694" creationId="{00000000-0000-0000-0000-000000000000}"/>
          </ac:cxnSpMkLst>
        </pc:cxnChg>
        <pc:cxnChg chg="del mod">
          <ac:chgData name="Hari" userId="f1ea2ecdea42b756" providerId="LiveId" clId="{4564B02E-F135-491B-A9AE-83FB726329FF}" dt="2022-07-13T12:17:29.382" v="1765" actId="478"/>
          <ac:cxnSpMkLst>
            <pc:docMk/>
            <pc:sldMk cId="2191541847" sldId="297"/>
            <ac:cxnSpMk id="695" creationId="{00000000-0000-0000-0000-000000000000}"/>
          </ac:cxnSpMkLst>
        </pc:cxnChg>
        <pc:cxnChg chg="del">
          <ac:chgData name="Hari" userId="f1ea2ecdea42b756" providerId="LiveId" clId="{4564B02E-F135-491B-A9AE-83FB726329FF}" dt="2022-07-13T12:17:29.382" v="1765" actId="478"/>
          <ac:cxnSpMkLst>
            <pc:docMk/>
            <pc:sldMk cId="2191541847" sldId="297"/>
            <ac:cxnSpMk id="696" creationId="{00000000-0000-0000-0000-000000000000}"/>
          </ac:cxnSpMkLst>
        </pc:cxnChg>
        <pc:cxnChg chg="del">
          <ac:chgData name="Hari" userId="f1ea2ecdea42b756" providerId="LiveId" clId="{4564B02E-F135-491B-A9AE-83FB726329FF}" dt="2022-07-13T12:17:29.382" v="1765" actId="478"/>
          <ac:cxnSpMkLst>
            <pc:docMk/>
            <pc:sldMk cId="2191541847" sldId="297"/>
            <ac:cxnSpMk id="697" creationId="{00000000-0000-0000-0000-000000000000}"/>
          </ac:cxnSpMkLst>
        </pc:cxnChg>
        <pc:cxnChg chg="mod">
          <ac:chgData name="Hari" userId="f1ea2ecdea42b756" providerId="LiveId" clId="{4564B02E-F135-491B-A9AE-83FB726329FF}" dt="2022-07-13T12:17:49.527" v="1770" actId="1076"/>
          <ac:cxnSpMkLst>
            <pc:docMk/>
            <pc:sldMk cId="2191541847" sldId="297"/>
            <ac:cxnSpMk id="698"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06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293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03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900"/>
              <a:buNone/>
              <a:defRPr sz="900">
                <a:solidFill>
                  <a:schemeClr val="accent1"/>
                </a:solidFill>
              </a:defRPr>
            </a:lvl1pPr>
            <a:lvl2pPr lvl="1" algn="ctr" rtl="0">
              <a:lnSpc>
                <a:spcPct val="100000"/>
              </a:lnSpc>
              <a:spcBef>
                <a:spcPts val="0"/>
              </a:spcBef>
              <a:spcAft>
                <a:spcPts val="0"/>
              </a:spcAft>
              <a:buClr>
                <a:schemeClr val="accent1"/>
              </a:buClr>
              <a:buSzPts val="900"/>
              <a:buNone/>
              <a:defRPr sz="900">
                <a:solidFill>
                  <a:schemeClr val="accent1"/>
                </a:solidFill>
              </a:defRPr>
            </a:lvl2pPr>
            <a:lvl3pPr lvl="2" algn="ctr" rtl="0">
              <a:lnSpc>
                <a:spcPct val="100000"/>
              </a:lnSpc>
              <a:spcBef>
                <a:spcPts val="0"/>
              </a:spcBef>
              <a:spcAft>
                <a:spcPts val="0"/>
              </a:spcAft>
              <a:buClr>
                <a:schemeClr val="accent1"/>
              </a:buClr>
              <a:buSzPts val="900"/>
              <a:buNone/>
              <a:defRPr sz="900">
                <a:solidFill>
                  <a:schemeClr val="accent1"/>
                </a:solidFill>
              </a:defRPr>
            </a:lvl3pPr>
            <a:lvl4pPr lvl="3" algn="ctr" rtl="0">
              <a:lnSpc>
                <a:spcPct val="100000"/>
              </a:lnSpc>
              <a:spcBef>
                <a:spcPts val="0"/>
              </a:spcBef>
              <a:spcAft>
                <a:spcPts val="0"/>
              </a:spcAft>
              <a:buClr>
                <a:schemeClr val="accent1"/>
              </a:buClr>
              <a:buSzPts val="900"/>
              <a:buNone/>
              <a:defRPr sz="900">
                <a:solidFill>
                  <a:schemeClr val="accent1"/>
                </a:solidFill>
              </a:defRPr>
            </a:lvl4pPr>
            <a:lvl5pPr lvl="4" algn="ctr" rtl="0">
              <a:lnSpc>
                <a:spcPct val="100000"/>
              </a:lnSpc>
              <a:spcBef>
                <a:spcPts val="0"/>
              </a:spcBef>
              <a:spcAft>
                <a:spcPts val="0"/>
              </a:spcAft>
              <a:buClr>
                <a:schemeClr val="accent1"/>
              </a:buClr>
              <a:buSzPts val="900"/>
              <a:buNone/>
              <a:defRPr sz="900">
                <a:solidFill>
                  <a:schemeClr val="accent1"/>
                </a:solidFill>
              </a:defRPr>
            </a:lvl5pPr>
            <a:lvl6pPr lvl="5" algn="ctr" rtl="0">
              <a:lnSpc>
                <a:spcPct val="100000"/>
              </a:lnSpc>
              <a:spcBef>
                <a:spcPts val="0"/>
              </a:spcBef>
              <a:spcAft>
                <a:spcPts val="0"/>
              </a:spcAft>
              <a:buClr>
                <a:schemeClr val="accent1"/>
              </a:buClr>
              <a:buSzPts val="900"/>
              <a:buNone/>
              <a:defRPr sz="900">
                <a:solidFill>
                  <a:schemeClr val="accent1"/>
                </a:solidFill>
              </a:defRPr>
            </a:lvl6pPr>
            <a:lvl7pPr lvl="6" algn="ctr" rtl="0">
              <a:lnSpc>
                <a:spcPct val="100000"/>
              </a:lnSpc>
              <a:spcBef>
                <a:spcPts val="0"/>
              </a:spcBef>
              <a:spcAft>
                <a:spcPts val="0"/>
              </a:spcAft>
              <a:buClr>
                <a:schemeClr val="accent1"/>
              </a:buClr>
              <a:buSzPts val="900"/>
              <a:buNone/>
              <a:defRPr sz="900">
                <a:solidFill>
                  <a:schemeClr val="accent1"/>
                </a:solidFill>
              </a:defRPr>
            </a:lvl7pPr>
            <a:lvl8pPr lvl="7" algn="ctr" rtl="0">
              <a:lnSpc>
                <a:spcPct val="100000"/>
              </a:lnSpc>
              <a:spcBef>
                <a:spcPts val="0"/>
              </a:spcBef>
              <a:spcAft>
                <a:spcPts val="0"/>
              </a:spcAft>
              <a:buClr>
                <a:schemeClr val="accent1"/>
              </a:buClr>
              <a:buSzPts val="900"/>
              <a:buNone/>
              <a:defRPr sz="900">
                <a:solidFill>
                  <a:schemeClr val="accent1"/>
                </a:solidFill>
              </a:defRPr>
            </a:lvl8pPr>
            <a:lvl9pPr lvl="8" algn="ct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900"/>
              <a:buNone/>
              <a:defRPr sz="900">
                <a:solidFill>
                  <a:schemeClr val="accent1"/>
                </a:solidFill>
              </a:defRPr>
            </a:lvl1pPr>
            <a:lvl2pPr lvl="1" algn="r" rtl="0">
              <a:lnSpc>
                <a:spcPct val="100000"/>
              </a:lnSpc>
              <a:spcBef>
                <a:spcPts val="0"/>
              </a:spcBef>
              <a:spcAft>
                <a:spcPts val="0"/>
              </a:spcAft>
              <a:buClr>
                <a:schemeClr val="accent1"/>
              </a:buClr>
              <a:buSzPts val="900"/>
              <a:buNone/>
              <a:defRPr sz="900">
                <a:solidFill>
                  <a:schemeClr val="accent1"/>
                </a:solidFill>
              </a:defRPr>
            </a:lvl2pPr>
            <a:lvl3pPr lvl="2" algn="r" rtl="0">
              <a:lnSpc>
                <a:spcPct val="100000"/>
              </a:lnSpc>
              <a:spcBef>
                <a:spcPts val="0"/>
              </a:spcBef>
              <a:spcAft>
                <a:spcPts val="0"/>
              </a:spcAft>
              <a:buClr>
                <a:schemeClr val="accent1"/>
              </a:buClr>
              <a:buSzPts val="900"/>
              <a:buNone/>
              <a:defRPr sz="900">
                <a:solidFill>
                  <a:schemeClr val="accent1"/>
                </a:solidFill>
              </a:defRPr>
            </a:lvl3pPr>
            <a:lvl4pPr lvl="3" algn="r" rtl="0">
              <a:lnSpc>
                <a:spcPct val="100000"/>
              </a:lnSpc>
              <a:spcBef>
                <a:spcPts val="0"/>
              </a:spcBef>
              <a:spcAft>
                <a:spcPts val="0"/>
              </a:spcAft>
              <a:buClr>
                <a:schemeClr val="accent1"/>
              </a:buClr>
              <a:buSzPts val="900"/>
              <a:buNone/>
              <a:defRPr sz="900">
                <a:solidFill>
                  <a:schemeClr val="accent1"/>
                </a:solidFill>
              </a:defRPr>
            </a:lvl4pPr>
            <a:lvl5pPr lvl="4" algn="r" rtl="0">
              <a:lnSpc>
                <a:spcPct val="100000"/>
              </a:lnSpc>
              <a:spcBef>
                <a:spcPts val="0"/>
              </a:spcBef>
              <a:spcAft>
                <a:spcPts val="0"/>
              </a:spcAft>
              <a:buClr>
                <a:schemeClr val="accent1"/>
              </a:buClr>
              <a:buSzPts val="900"/>
              <a:buNone/>
              <a:defRPr sz="900">
                <a:solidFill>
                  <a:schemeClr val="accent1"/>
                </a:solidFill>
              </a:defRPr>
            </a:lvl5pPr>
            <a:lvl6pPr lvl="5" algn="r" rtl="0">
              <a:lnSpc>
                <a:spcPct val="100000"/>
              </a:lnSpc>
              <a:spcBef>
                <a:spcPts val="0"/>
              </a:spcBef>
              <a:spcAft>
                <a:spcPts val="0"/>
              </a:spcAft>
              <a:buClr>
                <a:schemeClr val="accent1"/>
              </a:buClr>
              <a:buSzPts val="900"/>
              <a:buNone/>
              <a:defRPr sz="900">
                <a:solidFill>
                  <a:schemeClr val="accent1"/>
                </a:solidFill>
              </a:defRPr>
            </a:lvl6pPr>
            <a:lvl7pPr lvl="6" algn="r" rtl="0">
              <a:lnSpc>
                <a:spcPct val="100000"/>
              </a:lnSpc>
              <a:spcBef>
                <a:spcPts val="0"/>
              </a:spcBef>
              <a:spcAft>
                <a:spcPts val="0"/>
              </a:spcAft>
              <a:buClr>
                <a:schemeClr val="accent1"/>
              </a:buClr>
              <a:buSzPts val="900"/>
              <a:buNone/>
              <a:defRPr sz="900">
                <a:solidFill>
                  <a:schemeClr val="accent1"/>
                </a:solidFill>
              </a:defRPr>
            </a:lvl7pPr>
            <a:lvl8pPr lvl="7" algn="r" rtl="0">
              <a:lnSpc>
                <a:spcPct val="100000"/>
              </a:lnSpc>
              <a:spcBef>
                <a:spcPts val="0"/>
              </a:spcBef>
              <a:spcAft>
                <a:spcPts val="0"/>
              </a:spcAft>
              <a:buClr>
                <a:schemeClr val="accent1"/>
              </a:buClr>
              <a:buSzPts val="900"/>
              <a:buNone/>
              <a:defRPr sz="900">
                <a:solidFill>
                  <a:schemeClr val="accent1"/>
                </a:solidFill>
              </a:defRPr>
            </a:lvl8pPr>
            <a:lvl9pPr lvl="8" algn="r" rtl="0">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Font typeface="Roboto Black"/>
              <a:buNone/>
              <a:defRPr sz="1200" b="0">
                <a:latin typeface="Roboto Black"/>
                <a:ea typeface="Roboto Black"/>
                <a:cs typeface="Roboto Black"/>
                <a:sym typeface="Roboto Black"/>
              </a:defRPr>
            </a:lvl1pPr>
            <a:lvl2pPr lvl="1" algn="r" rtl="0">
              <a:spcBef>
                <a:spcPts val="0"/>
              </a:spcBef>
              <a:spcAft>
                <a:spcPts val="0"/>
              </a:spcAft>
              <a:buSzPts val="1200"/>
              <a:buFont typeface="Roboto Black"/>
              <a:buNone/>
              <a:defRPr sz="1200" b="0">
                <a:latin typeface="Roboto Black"/>
                <a:ea typeface="Roboto Black"/>
                <a:cs typeface="Roboto Black"/>
                <a:sym typeface="Roboto Black"/>
              </a:defRPr>
            </a:lvl2pPr>
            <a:lvl3pPr lvl="2" algn="r" rtl="0">
              <a:spcBef>
                <a:spcPts val="0"/>
              </a:spcBef>
              <a:spcAft>
                <a:spcPts val="0"/>
              </a:spcAft>
              <a:buSzPts val="1200"/>
              <a:buFont typeface="Roboto Black"/>
              <a:buNone/>
              <a:defRPr sz="1200" b="0">
                <a:latin typeface="Roboto Black"/>
                <a:ea typeface="Roboto Black"/>
                <a:cs typeface="Roboto Black"/>
                <a:sym typeface="Roboto Black"/>
              </a:defRPr>
            </a:lvl3pPr>
            <a:lvl4pPr lvl="3" algn="r" rtl="0">
              <a:spcBef>
                <a:spcPts val="0"/>
              </a:spcBef>
              <a:spcAft>
                <a:spcPts val="0"/>
              </a:spcAft>
              <a:buSzPts val="1200"/>
              <a:buFont typeface="Roboto Black"/>
              <a:buNone/>
              <a:defRPr sz="1200" b="0">
                <a:latin typeface="Roboto Black"/>
                <a:ea typeface="Roboto Black"/>
                <a:cs typeface="Roboto Black"/>
                <a:sym typeface="Roboto Black"/>
              </a:defRPr>
            </a:lvl4pPr>
            <a:lvl5pPr lvl="4" algn="r" rtl="0">
              <a:spcBef>
                <a:spcPts val="0"/>
              </a:spcBef>
              <a:spcAft>
                <a:spcPts val="0"/>
              </a:spcAft>
              <a:buSzPts val="1200"/>
              <a:buFont typeface="Roboto Black"/>
              <a:buNone/>
              <a:defRPr sz="1200" b="0">
                <a:latin typeface="Roboto Black"/>
                <a:ea typeface="Roboto Black"/>
                <a:cs typeface="Roboto Black"/>
                <a:sym typeface="Roboto Black"/>
              </a:defRPr>
            </a:lvl5pPr>
            <a:lvl6pPr lvl="5" algn="r" rtl="0">
              <a:spcBef>
                <a:spcPts val="0"/>
              </a:spcBef>
              <a:spcAft>
                <a:spcPts val="0"/>
              </a:spcAft>
              <a:buSzPts val="1200"/>
              <a:buFont typeface="Roboto Black"/>
              <a:buNone/>
              <a:defRPr sz="1200" b="0">
                <a:latin typeface="Roboto Black"/>
                <a:ea typeface="Roboto Black"/>
                <a:cs typeface="Roboto Black"/>
                <a:sym typeface="Roboto Black"/>
              </a:defRPr>
            </a:lvl6pPr>
            <a:lvl7pPr lvl="6" algn="r" rtl="0">
              <a:spcBef>
                <a:spcPts val="0"/>
              </a:spcBef>
              <a:spcAft>
                <a:spcPts val="0"/>
              </a:spcAft>
              <a:buSzPts val="1200"/>
              <a:buFont typeface="Roboto Black"/>
              <a:buNone/>
              <a:defRPr sz="1200" b="0">
                <a:latin typeface="Roboto Black"/>
                <a:ea typeface="Roboto Black"/>
                <a:cs typeface="Roboto Black"/>
                <a:sym typeface="Roboto Black"/>
              </a:defRPr>
            </a:lvl7pPr>
            <a:lvl8pPr lvl="7" algn="r" rtl="0">
              <a:spcBef>
                <a:spcPts val="0"/>
              </a:spcBef>
              <a:spcAft>
                <a:spcPts val="0"/>
              </a:spcAft>
              <a:buSzPts val="1200"/>
              <a:buFont typeface="Roboto Black"/>
              <a:buNone/>
              <a:defRPr sz="1200" b="0">
                <a:latin typeface="Roboto Black"/>
                <a:ea typeface="Roboto Black"/>
                <a:cs typeface="Roboto Black"/>
                <a:sym typeface="Roboto Black"/>
              </a:defRPr>
            </a:lvl8pPr>
            <a:lvl9pPr lvl="8" algn="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Roboto Black"/>
              <a:buNone/>
              <a:defRPr sz="1200" b="0">
                <a:latin typeface="Roboto Black"/>
                <a:ea typeface="Roboto Black"/>
                <a:cs typeface="Roboto Black"/>
                <a:sym typeface="Roboto Black"/>
              </a:defRPr>
            </a:lvl1pPr>
            <a:lvl2pPr lvl="1" rtl="0">
              <a:spcBef>
                <a:spcPts val="0"/>
              </a:spcBef>
              <a:spcAft>
                <a:spcPts val="0"/>
              </a:spcAft>
              <a:buSzPts val="1200"/>
              <a:buFont typeface="Roboto Black"/>
              <a:buNone/>
              <a:defRPr sz="1200" b="0">
                <a:latin typeface="Roboto Black"/>
                <a:ea typeface="Roboto Black"/>
                <a:cs typeface="Roboto Black"/>
                <a:sym typeface="Roboto Black"/>
              </a:defRPr>
            </a:lvl2pPr>
            <a:lvl3pPr lvl="2" rtl="0">
              <a:spcBef>
                <a:spcPts val="0"/>
              </a:spcBef>
              <a:spcAft>
                <a:spcPts val="0"/>
              </a:spcAft>
              <a:buSzPts val="1200"/>
              <a:buFont typeface="Roboto Black"/>
              <a:buNone/>
              <a:defRPr sz="1200" b="0">
                <a:latin typeface="Roboto Black"/>
                <a:ea typeface="Roboto Black"/>
                <a:cs typeface="Roboto Black"/>
                <a:sym typeface="Roboto Black"/>
              </a:defRPr>
            </a:lvl3pPr>
            <a:lvl4pPr lvl="3" rtl="0">
              <a:spcBef>
                <a:spcPts val="0"/>
              </a:spcBef>
              <a:spcAft>
                <a:spcPts val="0"/>
              </a:spcAft>
              <a:buSzPts val="1200"/>
              <a:buFont typeface="Roboto Black"/>
              <a:buNone/>
              <a:defRPr sz="1200" b="0">
                <a:latin typeface="Roboto Black"/>
                <a:ea typeface="Roboto Black"/>
                <a:cs typeface="Roboto Black"/>
                <a:sym typeface="Roboto Black"/>
              </a:defRPr>
            </a:lvl4pPr>
            <a:lvl5pPr lvl="4" rtl="0">
              <a:spcBef>
                <a:spcPts val="0"/>
              </a:spcBef>
              <a:spcAft>
                <a:spcPts val="0"/>
              </a:spcAft>
              <a:buSzPts val="1200"/>
              <a:buFont typeface="Roboto Black"/>
              <a:buNone/>
              <a:defRPr sz="1200" b="0">
                <a:latin typeface="Roboto Black"/>
                <a:ea typeface="Roboto Black"/>
                <a:cs typeface="Roboto Black"/>
                <a:sym typeface="Roboto Black"/>
              </a:defRPr>
            </a:lvl5pPr>
            <a:lvl6pPr lvl="5" rtl="0">
              <a:spcBef>
                <a:spcPts val="0"/>
              </a:spcBef>
              <a:spcAft>
                <a:spcPts val="0"/>
              </a:spcAft>
              <a:buSzPts val="1200"/>
              <a:buFont typeface="Roboto Black"/>
              <a:buNone/>
              <a:defRPr sz="1200" b="0">
                <a:latin typeface="Roboto Black"/>
                <a:ea typeface="Roboto Black"/>
                <a:cs typeface="Roboto Black"/>
                <a:sym typeface="Roboto Black"/>
              </a:defRPr>
            </a:lvl6pPr>
            <a:lvl7pPr lvl="6" rtl="0">
              <a:spcBef>
                <a:spcPts val="0"/>
              </a:spcBef>
              <a:spcAft>
                <a:spcPts val="0"/>
              </a:spcAft>
              <a:buSzPts val="1200"/>
              <a:buFont typeface="Roboto Black"/>
              <a:buNone/>
              <a:defRPr sz="1200" b="0">
                <a:latin typeface="Roboto Black"/>
                <a:ea typeface="Roboto Black"/>
                <a:cs typeface="Roboto Black"/>
                <a:sym typeface="Roboto Black"/>
              </a:defRPr>
            </a:lvl7pPr>
            <a:lvl8pPr lvl="7" rtl="0">
              <a:spcBef>
                <a:spcPts val="0"/>
              </a:spcBef>
              <a:spcAft>
                <a:spcPts val="0"/>
              </a:spcAft>
              <a:buSzPts val="1200"/>
              <a:buFont typeface="Roboto Black"/>
              <a:buNone/>
              <a:defRPr sz="1200" b="0">
                <a:latin typeface="Roboto Black"/>
                <a:ea typeface="Roboto Black"/>
                <a:cs typeface="Roboto Black"/>
                <a:sym typeface="Roboto Black"/>
              </a:defRPr>
            </a:lvl8pPr>
            <a:lvl9pPr lvl="8"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Roboto Black"/>
              <a:buNone/>
              <a:defRPr sz="36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2pPr>
            <a:lvl3pPr lvl="2"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3pPr>
            <a:lvl4pPr lvl="3"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4pPr>
            <a:lvl5pPr lvl="4"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5pPr>
            <a:lvl6pPr lvl="5"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6pPr>
            <a:lvl7pPr lvl="6"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7pPr>
            <a:lvl8pPr lvl="7"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8pPr>
            <a:lvl9pPr lvl="8" rtl="0">
              <a:lnSpc>
                <a:spcPct val="100000"/>
              </a:lnSpc>
              <a:spcBef>
                <a:spcPts val="0"/>
              </a:spcBef>
              <a:spcAft>
                <a:spcPts val="0"/>
              </a:spcAft>
              <a:buSzPts val="1200"/>
              <a:buFont typeface="Roboto Mono Thin"/>
              <a:buNone/>
              <a:defRPr sz="1200">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Roboto Black"/>
              <a:buNone/>
              <a:defRPr sz="1200" b="0">
                <a:latin typeface="Roboto Black"/>
                <a:ea typeface="Roboto Black"/>
                <a:cs typeface="Roboto Black"/>
                <a:sym typeface="Roboto Black"/>
              </a:defRPr>
            </a:lvl1pPr>
            <a:lvl2pPr lvl="1" algn="ctr" rtl="0">
              <a:spcBef>
                <a:spcPts val="0"/>
              </a:spcBef>
              <a:spcAft>
                <a:spcPts val="0"/>
              </a:spcAft>
              <a:buSzPts val="1200"/>
              <a:buFont typeface="Roboto Black"/>
              <a:buNone/>
              <a:defRPr sz="1200" b="0">
                <a:latin typeface="Roboto Black"/>
                <a:ea typeface="Roboto Black"/>
                <a:cs typeface="Roboto Black"/>
                <a:sym typeface="Roboto Black"/>
              </a:defRPr>
            </a:lvl2pPr>
            <a:lvl3pPr lvl="2" algn="ctr" rtl="0">
              <a:spcBef>
                <a:spcPts val="0"/>
              </a:spcBef>
              <a:spcAft>
                <a:spcPts val="0"/>
              </a:spcAft>
              <a:buSzPts val="1200"/>
              <a:buFont typeface="Roboto Black"/>
              <a:buNone/>
              <a:defRPr sz="1200" b="0">
                <a:latin typeface="Roboto Black"/>
                <a:ea typeface="Roboto Black"/>
                <a:cs typeface="Roboto Black"/>
                <a:sym typeface="Roboto Black"/>
              </a:defRPr>
            </a:lvl3pPr>
            <a:lvl4pPr lvl="3" algn="ctr" rtl="0">
              <a:spcBef>
                <a:spcPts val="0"/>
              </a:spcBef>
              <a:spcAft>
                <a:spcPts val="0"/>
              </a:spcAft>
              <a:buSzPts val="1200"/>
              <a:buFont typeface="Roboto Black"/>
              <a:buNone/>
              <a:defRPr sz="1200" b="0">
                <a:latin typeface="Roboto Black"/>
                <a:ea typeface="Roboto Black"/>
                <a:cs typeface="Roboto Black"/>
                <a:sym typeface="Roboto Black"/>
              </a:defRPr>
            </a:lvl4pPr>
            <a:lvl5pPr lvl="4" algn="ctr" rtl="0">
              <a:spcBef>
                <a:spcPts val="0"/>
              </a:spcBef>
              <a:spcAft>
                <a:spcPts val="0"/>
              </a:spcAft>
              <a:buSzPts val="1200"/>
              <a:buFont typeface="Roboto Black"/>
              <a:buNone/>
              <a:defRPr sz="1200" b="0">
                <a:latin typeface="Roboto Black"/>
                <a:ea typeface="Roboto Black"/>
                <a:cs typeface="Roboto Black"/>
                <a:sym typeface="Roboto Black"/>
              </a:defRPr>
            </a:lvl5pPr>
            <a:lvl6pPr lvl="5" algn="ctr" rtl="0">
              <a:spcBef>
                <a:spcPts val="0"/>
              </a:spcBef>
              <a:spcAft>
                <a:spcPts val="0"/>
              </a:spcAft>
              <a:buSzPts val="1200"/>
              <a:buFont typeface="Roboto Black"/>
              <a:buNone/>
              <a:defRPr sz="1200" b="0">
                <a:latin typeface="Roboto Black"/>
                <a:ea typeface="Roboto Black"/>
                <a:cs typeface="Roboto Black"/>
                <a:sym typeface="Roboto Black"/>
              </a:defRPr>
            </a:lvl6pPr>
            <a:lvl7pPr lvl="6" algn="ctr" rtl="0">
              <a:spcBef>
                <a:spcPts val="0"/>
              </a:spcBef>
              <a:spcAft>
                <a:spcPts val="0"/>
              </a:spcAft>
              <a:buSzPts val="1200"/>
              <a:buFont typeface="Roboto Black"/>
              <a:buNone/>
              <a:defRPr sz="1200" b="0">
                <a:latin typeface="Roboto Black"/>
                <a:ea typeface="Roboto Black"/>
                <a:cs typeface="Roboto Black"/>
                <a:sym typeface="Roboto Black"/>
              </a:defRPr>
            </a:lvl7pPr>
            <a:lvl8pPr lvl="7" algn="ctr" rtl="0">
              <a:spcBef>
                <a:spcPts val="0"/>
              </a:spcBef>
              <a:spcAft>
                <a:spcPts val="0"/>
              </a:spcAft>
              <a:buSzPts val="1200"/>
              <a:buFont typeface="Roboto Black"/>
              <a:buNone/>
              <a:defRPr sz="1200" b="0">
                <a:latin typeface="Roboto Black"/>
                <a:ea typeface="Roboto Black"/>
                <a:cs typeface="Roboto Black"/>
                <a:sym typeface="Roboto Black"/>
              </a:defRPr>
            </a:lvl8pPr>
            <a:lvl9pPr lvl="8" algn="ctr" rtl="0">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Font typeface="Roboto Black"/>
              <a:buNone/>
              <a:defRPr sz="3000" b="0">
                <a:latin typeface="Roboto Black"/>
                <a:ea typeface="Roboto Black"/>
                <a:cs typeface="Roboto Black"/>
                <a:sym typeface="Roboto Black"/>
              </a:defRPr>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Roboto Black"/>
              <a:buNone/>
              <a:defRPr sz="1000" b="0">
                <a:latin typeface="Roboto Black"/>
                <a:ea typeface="Roboto Black"/>
                <a:cs typeface="Roboto Black"/>
                <a:sym typeface="Roboto Black"/>
              </a:defRPr>
            </a:lvl1pPr>
            <a:lvl2pPr lvl="1" algn="ctr" rtl="0">
              <a:spcBef>
                <a:spcPts val="0"/>
              </a:spcBef>
              <a:spcAft>
                <a:spcPts val="0"/>
              </a:spcAft>
              <a:buSzPts val="1000"/>
              <a:buFont typeface="Roboto Black"/>
              <a:buNone/>
              <a:defRPr sz="1000" b="0">
                <a:latin typeface="Roboto Black"/>
                <a:ea typeface="Roboto Black"/>
                <a:cs typeface="Roboto Black"/>
                <a:sym typeface="Roboto Black"/>
              </a:defRPr>
            </a:lvl2pPr>
            <a:lvl3pPr lvl="2" algn="ctr" rtl="0">
              <a:spcBef>
                <a:spcPts val="0"/>
              </a:spcBef>
              <a:spcAft>
                <a:spcPts val="0"/>
              </a:spcAft>
              <a:buSzPts val="1000"/>
              <a:buFont typeface="Roboto Black"/>
              <a:buNone/>
              <a:defRPr sz="1000" b="0">
                <a:latin typeface="Roboto Black"/>
                <a:ea typeface="Roboto Black"/>
                <a:cs typeface="Roboto Black"/>
                <a:sym typeface="Roboto Black"/>
              </a:defRPr>
            </a:lvl3pPr>
            <a:lvl4pPr lvl="3" algn="ctr" rtl="0">
              <a:spcBef>
                <a:spcPts val="0"/>
              </a:spcBef>
              <a:spcAft>
                <a:spcPts val="0"/>
              </a:spcAft>
              <a:buSzPts val="1000"/>
              <a:buFont typeface="Roboto Black"/>
              <a:buNone/>
              <a:defRPr sz="1000" b="0">
                <a:latin typeface="Roboto Black"/>
                <a:ea typeface="Roboto Black"/>
                <a:cs typeface="Roboto Black"/>
                <a:sym typeface="Roboto Black"/>
              </a:defRPr>
            </a:lvl4pPr>
            <a:lvl5pPr lvl="4" algn="ctr" rtl="0">
              <a:spcBef>
                <a:spcPts val="0"/>
              </a:spcBef>
              <a:spcAft>
                <a:spcPts val="0"/>
              </a:spcAft>
              <a:buSzPts val="1000"/>
              <a:buFont typeface="Roboto Black"/>
              <a:buNone/>
              <a:defRPr sz="1000" b="0">
                <a:latin typeface="Roboto Black"/>
                <a:ea typeface="Roboto Black"/>
                <a:cs typeface="Roboto Black"/>
                <a:sym typeface="Roboto Black"/>
              </a:defRPr>
            </a:lvl5pPr>
            <a:lvl6pPr lvl="5" algn="ctr" rtl="0">
              <a:spcBef>
                <a:spcPts val="0"/>
              </a:spcBef>
              <a:spcAft>
                <a:spcPts val="0"/>
              </a:spcAft>
              <a:buSzPts val="1000"/>
              <a:buFont typeface="Roboto Black"/>
              <a:buNone/>
              <a:defRPr sz="1000" b="0">
                <a:latin typeface="Roboto Black"/>
                <a:ea typeface="Roboto Black"/>
                <a:cs typeface="Roboto Black"/>
                <a:sym typeface="Roboto Black"/>
              </a:defRPr>
            </a:lvl6pPr>
            <a:lvl7pPr lvl="6" algn="ctr" rtl="0">
              <a:spcBef>
                <a:spcPts val="0"/>
              </a:spcBef>
              <a:spcAft>
                <a:spcPts val="0"/>
              </a:spcAft>
              <a:buSzPts val="1000"/>
              <a:buFont typeface="Roboto Black"/>
              <a:buNone/>
              <a:defRPr sz="1000" b="0">
                <a:latin typeface="Roboto Black"/>
                <a:ea typeface="Roboto Black"/>
                <a:cs typeface="Roboto Black"/>
                <a:sym typeface="Roboto Black"/>
              </a:defRPr>
            </a:lvl7pPr>
            <a:lvl8pPr lvl="7" algn="ctr" rtl="0">
              <a:spcBef>
                <a:spcPts val="0"/>
              </a:spcBef>
              <a:spcAft>
                <a:spcPts val="0"/>
              </a:spcAft>
              <a:buSzPts val="1000"/>
              <a:buFont typeface="Roboto Black"/>
              <a:buNone/>
              <a:defRPr sz="1000" b="0">
                <a:latin typeface="Roboto Black"/>
                <a:ea typeface="Roboto Black"/>
                <a:cs typeface="Roboto Black"/>
                <a:sym typeface="Roboto Black"/>
              </a:defRPr>
            </a:lvl8pPr>
            <a:lvl9pPr lvl="8" algn="ctr" rtl="0">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oboto Black"/>
              <a:buNone/>
              <a:defRPr sz="3000" b="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Roboto Black"/>
              <a:buNone/>
              <a:defRPr sz="2800">
                <a:solidFill>
                  <a:schemeClr val="lt1"/>
                </a:solidFill>
                <a:latin typeface="Roboto Black"/>
                <a:ea typeface="Roboto Black"/>
                <a:cs typeface="Roboto Black"/>
                <a:sym typeface="Roboto Black"/>
              </a:defRPr>
            </a:lvl1pPr>
            <a:lvl2pPr lvl="1">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2pPr>
            <a:lvl3pPr lvl="2">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3pPr>
            <a:lvl4pPr lvl="3">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4pPr>
            <a:lvl5pPr lvl="4">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5pPr>
            <a:lvl6pPr lvl="5">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6pPr>
            <a:lvl7pPr lvl="6">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7pPr>
            <a:lvl8pPr lvl="7">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8pPr>
            <a:lvl9pPr lvl="8">
              <a:spcBef>
                <a:spcPts val="0"/>
              </a:spcBef>
              <a:spcAft>
                <a:spcPts val="0"/>
              </a:spcAft>
              <a:buClr>
                <a:schemeClr val="lt1"/>
              </a:buClr>
              <a:buSzPts val="2800"/>
              <a:buFont typeface="Bree Serif"/>
              <a:buNone/>
              <a:defRPr sz="2800" b="1">
                <a:solidFill>
                  <a:schemeClr val="l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9" r:id="rId9"/>
    <p:sldLayoutId id="2147483660"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eeksforgeeks.org/stack-data-structure/" TargetMode="Externa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775389" y="1612338"/>
            <a:ext cx="4172632" cy="1840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dirty="0">
                <a:solidFill>
                  <a:schemeClr val="accent1"/>
                </a:solidFill>
              </a:rPr>
              <a:t>UNIVERSITY MANAGEMENT SYSTEM</a:t>
            </a:r>
            <a:endParaRPr sz="3600" dirty="0">
              <a:solidFill>
                <a:schemeClr val="accent1"/>
              </a:solidFill>
            </a:endParaRPr>
          </a:p>
        </p:txBody>
      </p:sp>
      <p:sp>
        <p:nvSpPr>
          <p:cNvPr id="110" name="Google Shape;110;p22"/>
          <p:cNvSpPr txBox="1">
            <a:spLocks noGrp="1"/>
          </p:cNvSpPr>
          <p:nvPr>
            <p:ph type="subTitle" idx="1"/>
          </p:nvPr>
        </p:nvSpPr>
        <p:spPr>
          <a:xfrm>
            <a:off x="5285438" y="3713231"/>
            <a:ext cx="3129600" cy="5630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21AIE111 DATA STRUCTURES AND ALGORITHMS</a:t>
            </a:r>
            <a:br>
              <a:rPr lang="en-IN" dirty="0"/>
            </a:br>
            <a:endParaRPr lang="en-IN" dirty="0"/>
          </a:p>
          <a:p>
            <a:pPr marL="0" lvl="0" indent="0" algn="ctr" rtl="0">
              <a:spcBef>
                <a:spcPts val="0"/>
              </a:spcBef>
              <a:spcAft>
                <a:spcPts val="0"/>
              </a:spcAft>
              <a:buNone/>
            </a:pP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Picture 4" descr="Amrita Vishwa Vidyapeetham - Wikipedia">
            <a:extLst>
              <a:ext uri="{FF2B5EF4-FFF2-40B4-BE49-F238E27FC236}">
                <a16:creationId xmlns:a16="http://schemas.microsoft.com/office/drawing/2014/main" id="{8A906954-3161-BF3C-F4C8-16A5C8357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126" y="376028"/>
            <a:ext cx="2342298" cy="8760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80" name="Google Shape;630;p32">
            <a:extLst>
              <a:ext uri="{FF2B5EF4-FFF2-40B4-BE49-F238E27FC236}">
                <a16:creationId xmlns:a16="http://schemas.microsoft.com/office/drawing/2014/main" id="{102052D0-2E9D-2FED-9D55-42F78C9E4BF4}"/>
              </a:ext>
            </a:extLst>
          </p:cNvPr>
          <p:cNvSpPr/>
          <p:nvPr/>
        </p:nvSpPr>
        <p:spPr>
          <a:xfrm>
            <a:off x="1743218" y="1895775"/>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HARDWARE REQUIREMENTS</a:t>
            </a:r>
            <a:endParaRPr dirty="0"/>
          </a:p>
        </p:txBody>
      </p:sp>
      <p:cxnSp>
        <p:nvCxnSpPr>
          <p:cNvPr id="257" name="Google Shape;25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75" name="Google Shape;620;p32">
            <a:extLst>
              <a:ext uri="{FF2B5EF4-FFF2-40B4-BE49-F238E27FC236}">
                <a16:creationId xmlns:a16="http://schemas.microsoft.com/office/drawing/2014/main" id="{40B3318D-91AB-066B-71CC-8732457DB2AB}"/>
              </a:ext>
            </a:extLst>
          </p:cNvPr>
          <p:cNvSpPr/>
          <p:nvPr/>
        </p:nvSpPr>
        <p:spPr>
          <a:xfrm>
            <a:off x="1419218" y="3083361"/>
            <a:ext cx="1581300" cy="2250603"/>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0E2A47"/>
                </a:solidFill>
                <a:latin typeface="Roboto Black" panose="02000000000000000000" pitchFamily="2" charset="0"/>
                <a:ea typeface="Roboto Black" panose="02000000000000000000" pitchFamily="2" charset="0"/>
              </a:rPr>
              <a:t>PROCESSOR</a:t>
            </a:r>
            <a:br>
              <a:rPr lang="en-IN" dirty="0">
                <a:solidFill>
                  <a:srgbClr val="0E2A47"/>
                </a:solidFill>
                <a:latin typeface="Roboto Light" panose="02000000000000000000" pitchFamily="2" charset="0"/>
                <a:ea typeface="Roboto Light" panose="02000000000000000000" pitchFamily="2" charset="0"/>
              </a:rPr>
            </a:br>
            <a:br>
              <a:rPr lang="en-IN" dirty="0">
                <a:solidFill>
                  <a:srgbClr val="0E2A47"/>
                </a:solidFill>
                <a:latin typeface="Roboto Light" panose="02000000000000000000" pitchFamily="2" charset="0"/>
                <a:ea typeface="Roboto Light" panose="02000000000000000000" pitchFamily="2" charset="0"/>
              </a:rPr>
            </a:br>
            <a:r>
              <a:rPr lang="en-IN" dirty="0">
                <a:solidFill>
                  <a:srgbClr val="0E2A47"/>
                </a:solidFill>
                <a:latin typeface="Roboto Light" panose="02000000000000000000" pitchFamily="2" charset="0"/>
                <a:ea typeface="Roboto Light" panose="02000000000000000000" pitchFamily="2" charset="0"/>
              </a:rPr>
              <a:t>Intel i3 or more</a:t>
            </a:r>
            <a:endParaRPr dirty="0">
              <a:solidFill>
                <a:srgbClr val="0E2A47"/>
              </a:solidFill>
              <a:latin typeface="Roboto Light" panose="02000000000000000000" pitchFamily="2" charset="0"/>
              <a:ea typeface="Roboto Light" panose="02000000000000000000" pitchFamily="2" charset="0"/>
            </a:endParaRPr>
          </a:p>
        </p:txBody>
      </p:sp>
      <p:sp>
        <p:nvSpPr>
          <p:cNvPr id="76" name="Google Shape;620;p32">
            <a:extLst>
              <a:ext uri="{FF2B5EF4-FFF2-40B4-BE49-F238E27FC236}">
                <a16:creationId xmlns:a16="http://schemas.microsoft.com/office/drawing/2014/main" id="{187F0DD5-F2F1-CC46-3A5D-BC0BA46A5910}"/>
              </a:ext>
            </a:extLst>
          </p:cNvPr>
          <p:cNvSpPr/>
          <p:nvPr/>
        </p:nvSpPr>
        <p:spPr>
          <a:xfrm>
            <a:off x="3781350" y="2713567"/>
            <a:ext cx="1581300" cy="2620397"/>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0E2A47"/>
                </a:solidFill>
                <a:latin typeface="Roboto Black" panose="02000000000000000000" pitchFamily="2" charset="0"/>
                <a:ea typeface="Roboto Black" panose="02000000000000000000" pitchFamily="2" charset="0"/>
              </a:rPr>
              <a:t>RAM AND MEMORY</a:t>
            </a:r>
          </a:p>
          <a:p>
            <a:pPr marL="0" lvl="0" indent="0" algn="ctr" rtl="0">
              <a:spcBef>
                <a:spcPts val="0"/>
              </a:spcBef>
              <a:spcAft>
                <a:spcPts val="0"/>
              </a:spcAft>
              <a:buNone/>
            </a:pPr>
            <a:endParaRPr lang="en-IN" dirty="0">
              <a:solidFill>
                <a:srgbClr val="0E2A47"/>
              </a:solidFill>
              <a:latin typeface="Roboto Black" panose="02000000000000000000" pitchFamily="2" charset="0"/>
              <a:ea typeface="Roboto Black" panose="02000000000000000000" pitchFamily="2" charset="0"/>
            </a:endParaRPr>
          </a:p>
          <a:p>
            <a:pPr lvl="0" algn="ctr" rtl="0">
              <a:spcBef>
                <a:spcPts val="0"/>
              </a:spcBef>
              <a:spcAft>
                <a:spcPts val="0"/>
              </a:spcAft>
            </a:pPr>
            <a:r>
              <a:rPr lang="en-IN" sz="1200" dirty="0">
                <a:solidFill>
                  <a:srgbClr val="0E2A47"/>
                </a:solidFill>
                <a:latin typeface="Roboto Light" panose="02000000000000000000" pitchFamily="2" charset="0"/>
                <a:ea typeface="Roboto Light" panose="02000000000000000000" pitchFamily="2" charset="0"/>
              </a:rPr>
              <a:t>Minimum RAM – 4GB</a:t>
            </a:r>
          </a:p>
          <a:p>
            <a:pPr lvl="0" algn="ctr" rtl="0">
              <a:spcBef>
                <a:spcPts val="0"/>
              </a:spcBef>
              <a:spcAft>
                <a:spcPts val="0"/>
              </a:spcAft>
            </a:pPr>
            <a:endParaRPr lang="en-IN" sz="1200" dirty="0">
              <a:solidFill>
                <a:srgbClr val="0E2A47"/>
              </a:solidFill>
              <a:latin typeface="Roboto Light" panose="02000000000000000000" pitchFamily="2" charset="0"/>
              <a:ea typeface="Roboto Light" panose="02000000000000000000" pitchFamily="2" charset="0"/>
            </a:endParaRPr>
          </a:p>
          <a:p>
            <a:pPr lvl="0" algn="ctr" rtl="0">
              <a:spcBef>
                <a:spcPts val="0"/>
              </a:spcBef>
              <a:spcAft>
                <a:spcPts val="0"/>
              </a:spcAft>
            </a:pPr>
            <a:r>
              <a:rPr lang="en-IN" sz="1200" dirty="0">
                <a:solidFill>
                  <a:srgbClr val="0E2A47"/>
                </a:solidFill>
                <a:latin typeface="Roboto Light" panose="02000000000000000000" pitchFamily="2" charset="0"/>
                <a:ea typeface="Roboto Light" panose="02000000000000000000" pitchFamily="2" charset="0"/>
              </a:rPr>
              <a:t>Minimum Storage – 2 GB </a:t>
            </a:r>
            <a:endParaRPr sz="1200" dirty="0">
              <a:solidFill>
                <a:srgbClr val="0E2A47"/>
              </a:solidFill>
              <a:latin typeface="Roboto Light" panose="02000000000000000000" pitchFamily="2" charset="0"/>
              <a:ea typeface="Roboto Light" panose="02000000000000000000" pitchFamily="2" charset="0"/>
            </a:endParaRPr>
          </a:p>
        </p:txBody>
      </p:sp>
      <p:sp>
        <p:nvSpPr>
          <p:cNvPr id="77" name="Google Shape;620;p32">
            <a:extLst>
              <a:ext uri="{FF2B5EF4-FFF2-40B4-BE49-F238E27FC236}">
                <a16:creationId xmlns:a16="http://schemas.microsoft.com/office/drawing/2014/main" id="{35393E26-A860-A1EF-280E-DBCBBA80DEFF}"/>
              </a:ext>
            </a:extLst>
          </p:cNvPr>
          <p:cNvSpPr/>
          <p:nvPr/>
        </p:nvSpPr>
        <p:spPr>
          <a:xfrm>
            <a:off x="6150262" y="2453894"/>
            <a:ext cx="1581300" cy="288007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0E2A47"/>
                </a:solidFill>
                <a:latin typeface="Roboto Black" panose="02000000000000000000" pitchFamily="2" charset="0"/>
                <a:ea typeface="Roboto Black" panose="02000000000000000000" pitchFamily="2" charset="0"/>
              </a:rPr>
              <a:t>OPERATING SYSTEM –</a:t>
            </a:r>
          </a:p>
          <a:p>
            <a:pPr marL="0" lvl="0" indent="0" algn="ctr" rtl="0">
              <a:spcBef>
                <a:spcPts val="0"/>
              </a:spcBef>
              <a:spcAft>
                <a:spcPts val="0"/>
              </a:spcAft>
              <a:buNone/>
            </a:pPr>
            <a:endParaRPr lang="en-IN" dirty="0">
              <a:solidFill>
                <a:srgbClr val="0E2A47"/>
              </a:solidFill>
              <a:latin typeface="Roboto Black" panose="02000000000000000000" pitchFamily="2" charset="0"/>
              <a:ea typeface="Roboto Black" panose="02000000000000000000" pitchFamily="2" charset="0"/>
            </a:endParaRPr>
          </a:p>
          <a:p>
            <a:pPr marL="0" lvl="0" indent="0" algn="ctr" rtl="0">
              <a:spcBef>
                <a:spcPts val="0"/>
              </a:spcBef>
              <a:spcAft>
                <a:spcPts val="0"/>
              </a:spcAft>
              <a:buNone/>
            </a:pPr>
            <a:r>
              <a:rPr lang="en-IN" dirty="0">
                <a:solidFill>
                  <a:srgbClr val="0E2A47"/>
                </a:solidFill>
                <a:latin typeface="Roboto Light" panose="02000000000000000000" pitchFamily="2" charset="0"/>
                <a:ea typeface="Roboto Light" panose="02000000000000000000" pitchFamily="2" charset="0"/>
              </a:rPr>
              <a:t>Windows / MAC / Linux </a:t>
            </a:r>
          </a:p>
        </p:txBody>
      </p:sp>
      <p:pic>
        <p:nvPicPr>
          <p:cNvPr id="37" name="Graphic 36" descr="Processor">
            <a:extLst>
              <a:ext uri="{FF2B5EF4-FFF2-40B4-BE49-F238E27FC236}">
                <a16:creationId xmlns:a16="http://schemas.microsoft.com/office/drawing/2014/main" id="{C234F922-AF38-097B-1928-33B70F4BA6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0746" y="2023303"/>
            <a:ext cx="678244" cy="678244"/>
          </a:xfrm>
          <a:prstGeom prst="rect">
            <a:avLst/>
          </a:prstGeom>
        </p:spPr>
      </p:pic>
      <p:sp>
        <p:nvSpPr>
          <p:cNvPr id="81" name="Google Shape;630;p32">
            <a:extLst>
              <a:ext uri="{FF2B5EF4-FFF2-40B4-BE49-F238E27FC236}">
                <a16:creationId xmlns:a16="http://schemas.microsoft.com/office/drawing/2014/main" id="{769C7C08-FCD0-32EF-5461-A5DC457A080D}"/>
              </a:ext>
            </a:extLst>
          </p:cNvPr>
          <p:cNvSpPr/>
          <p:nvPr/>
        </p:nvSpPr>
        <p:spPr>
          <a:xfrm>
            <a:off x="4105350" y="1638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30;p32">
            <a:extLst>
              <a:ext uri="{FF2B5EF4-FFF2-40B4-BE49-F238E27FC236}">
                <a16:creationId xmlns:a16="http://schemas.microsoft.com/office/drawing/2014/main" id="{CB6B8B6A-BC85-8C7E-79D7-EFBB7A042B0D}"/>
              </a:ext>
            </a:extLst>
          </p:cNvPr>
          <p:cNvSpPr/>
          <p:nvPr/>
        </p:nvSpPr>
        <p:spPr>
          <a:xfrm>
            <a:off x="6467482" y="1363757"/>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raphic 38" descr="Server">
            <a:extLst>
              <a:ext uri="{FF2B5EF4-FFF2-40B4-BE49-F238E27FC236}">
                <a16:creationId xmlns:a16="http://schemas.microsoft.com/office/drawing/2014/main" id="{C0263DDD-CFBB-427F-4F53-1094B2F39F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6651" y="1765978"/>
            <a:ext cx="690699" cy="690699"/>
          </a:xfrm>
          <a:prstGeom prst="rect">
            <a:avLst/>
          </a:prstGeom>
        </p:spPr>
      </p:pic>
      <p:pic>
        <p:nvPicPr>
          <p:cNvPr id="41" name="Graphic 40" descr="Browser window">
            <a:extLst>
              <a:ext uri="{FF2B5EF4-FFF2-40B4-BE49-F238E27FC236}">
                <a16:creationId xmlns:a16="http://schemas.microsoft.com/office/drawing/2014/main" id="{154C7FFE-5C9E-C7DD-091B-57109BE0DF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08571" y="1520594"/>
            <a:ext cx="664683" cy="664683"/>
          </a:xfrm>
          <a:prstGeom prst="rect">
            <a:avLst/>
          </a:prstGeom>
        </p:spPr>
      </p:pic>
      <p:grpSp>
        <p:nvGrpSpPr>
          <p:cNvPr id="90" name="Google Shape;7795;p57">
            <a:extLst>
              <a:ext uri="{FF2B5EF4-FFF2-40B4-BE49-F238E27FC236}">
                <a16:creationId xmlns:a16="http://schemas.microsoft.com/office/drawing/2014/main" id="{693F5007-CB01-1F6A-7898-1C123DF381D6}"/>
              </a:ext>
            </a:extLst>
          </p:cNvPr>
          <p:cNvGrpSpPr/>
          <p:nvPr/>
        </p:nvGrpSpPr>
        <p:grpSpPr>
          <a:xfrm>
            <a:off x="1419218" y="644550"/>
            <a:ext cx="478364" cy="428871"/>
            <a:chOff x="-44924250" y="3206000"/>
            <a:chExt cx="300100" cy="300125"/>
          </a:xfrm>
          <a:solidFill>
            <a:schemeClr val="accent1"/>
          </a:solidFill>
        </p:grpSpPr>
        <p:sp>
          <p:nvSpPr>
            <p:cNvPr id="91" name="Google Shape;7796;p57">
              <a:extLst>
                <a:ext uri="{FF2B5EF4-FFF2-40B4-BE49-F238E27FC236}">
                  <a16:creationId xmlns:a16="http://schemas.microsoft.com/office/drawing/2014/main" id="{E17EAEE0-935D-8C59-2FEE-1E0C96651906}"/>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797;p57">
              <a:extLst>
                <a:ext uri="{FF2B5EF4-FFF2-40B4-BE49-F238E27FC236}">
                  <a16:creationId xmlns:a16="http://schemas.microsoft.com/office/drawing/2014/main" id="{7DCB08AA-0361-557E-1A53-0EC3E4C1C173}"/>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798;p57">
              <a:extLst>
                <a:ext uri="{FF2B5EF4-FFF2-40B4-BE49-F238E27FC236}">
                  <a16:creationId xmlns:a16="http://schemas.microsoft.com/office/drawing/2014/main" id="{0DD3613C-97E5-E64C-3BA9-BED206D6DA8A}"/>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799;p57">
              <a:extLst>
                <a:ext uri="{FF2B5EF4-FFF2-40B4-BE49-F238E27FC236}">
                  <a16:creationId xmlns:a16="http://schemas.microsoft.com/office/drawing/2014/main" id="{96108FAB-3607-82BC-ACD5-B9A46344C9C6}"/>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800;p57">
              <a:extLst>
                <a:ext uri="{FF2B5EF4-FFF2-40B4-BE49-F238E27FC236}">
                  <a16:creationId xmlns:a16="http://schemas.microsoft.com/office/drawing/2014/main" id="{3F7D2917-9509-FBD2-5C4D-8BC41683BEF8}"/>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7795;p57">
            <a:extLst>
              <a:ext uri="{FF2B5EF4-FFF2-40B4-BE49-F238E27FC236}">
                <a16:creationId xmlns:a16="http://schemas.microsoft.com/office/drawing/2014/main" id="{BBBB9382-029E-F274-2347-B61364CC8100}"/>
              </a:ext>
            </a:extLst>
          </p:cNvPr>
          <p:cNvGrpSpPr/>
          <p:nvPr/>
        </p:nvGrpSpPr>
        <p:grpSpPr>
          <a:xfrm>
            <a:off x="7246418" y="656976"/>
            <a:ext cx="478364" cy="428871"/>
            <a:chOff x="-44924250" y="3206000"/>
            <a:chExt cx="300100" cy="300125"/>
          </a:xfrm>
          <a:solidFill>
            <a:schemeClr val="accent1"/>
          </a:solidFill>
        </p:grpSpPr>
        <p:sp>
          <p:nvSpPr>
            <p:cNvPr id="97" name="Google Shape;7796;p57">
              <a:extLst>
                <a:ext uri="{FF2B5EF4-FFF2-40B4-BE49-F238E27FC236}">
                  <a16:creationId xmlns:a16="http://schemas.microsoft.com/office/drawing/2014/main" id="{B52D9036-477F-B483-6E2F-8D7CEA8C5994}"/>
                </a:ext>
              </a:extLst>
            </p:cNvPr>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797;p57">
              <a:extLst>
                <a:ext uri="{FF2B5EF4-FFF2-40B4-BE49-F238E27FC236}">
                  <a16:creationId xmlns:a16="http://schemas.microsoft.com/office/drawing/2014/main" id="{01D5A702-16A0-3D9A-F9F1-3E83C3B9EA54}"/>
                </a:ext>
              </a:extLst>
            </p:cNvPr>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798;p57">
              <a:extLst>
                <a:ext uri="{FF2B5EF4-FFF2-40B4-BE49-F238E27FC236}">
                  <a16:creationId xmlns:a16="http://schemas.microsoft.com/office/drawing/2014/main" id="{D67A41F5-86B7-FBC3-0CB2-37EBC4CC991F}"/>
                </a:ext>
              </a:extLst>
            </p:cNvPr>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799;p57">
              <a:extLst>
                <a:ext uri="{FF2B5EF4-FFF2-40B4-BE49-F238E27FC236}">
                  <a16:creationId xmlns:a16="http://schemas.microsoft.com/office/drawing/2014/main" id="{6E0BE6C2-38CD-54FE-9705-F2FC324B3174}"/>
                </a:ext>
              </a:extLst>
            </p:cNvPr>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800;p57">
              <a:extLst>
                <a:ext uri="{FF2B5EF4-FFF2-40B4-BE49-F238E27FC236}">
                  <a16:creationId xmlns:a16="http://schemas.microsoft.com/office/drawing/2014/main" id="{05C9BB95-C0A8-AE2B-06FD-A64AFB46FF06}"/>
                </a:ext>
              </a:extLst>
            </p:cNvPr>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7332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250"/>
                                        <p:tgtEl>
                                          <p:spTgt spid="75"/>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ipe(down)">
                                      <p:cBhvr>
                                        <p:cTn id="11" dur="250"/>
                                        <p:tgtEl>
                                          <p:spTgt spid="80"/>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250"/>
                                        <p:tgtEl>
                                          <p:spTgt spid="37"/>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250"/>
                                        <p:tgtEl>
                                          <p:spTgt spid="76"/>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down)">
                                      <p:cBhvr>
                                        <p:cTn id="23" dur="250"/>
                                        <p:tgtEl>
                                          <p:spTgt spid="81"/>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250"/>
                                        <p:tgtEl>
                                          <p:spTgt spid="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down)">
                                      <p:cBhvr>
                                        <p:cTn id="31" dur="250"/>
                                        <p:tgtEl>
                                          <p:spTgt spid="77"/>
                                        </p:tgtEl>
                                      </p:cBhvr>
                                    </p:animEffect>
                                  </p:childTnLst>
                                </p:cTn>
                              </p:par>
                            </p:childTnLst>
                          </p:cTn>
                        </p:par>
                        <p:par>
                          <p:cTn id="32" fill="hold">
                            <p:stCondLst>
                              <p:cond delay="1750"/>
                            </p:stCondLst>
                            <p:childTnLst>
                              <p:par>
                                <p:cTn id="33" presetID="22" presetClass="entr" presetSubtype="4"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down)">
                                      <p:cBhvr>
                                        <p:cTn id="35" dur="250"/>
                                        <p:tgtEl>
                                          <p:spTgt spid="82"/>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75" grpId="0" animBg="1"/>
      <p:bldP spid="76" grpId="0" animBg="1"/>
      <p:bldP spid="77" grpId="0" animBg="1"/>
      <p:bldP spid="81"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PROPOSED METHODOLOGY</a:t>
            </a:r>
            <a:endParaRPr dirty="0"/>
          </a:p>
        </p:txBody>
      </p:sp>
      <p:sp>
        <p:nvSpPr>
          <p:cNvPr id="1067" name="Google Shape;1067;p38"/>
          <p:cNvSpPr/>
          <p:nvPr/>
        </p:nvSpPr>
        <p:spPr>
          <a:xfrm>
            <a:off x="1038143" y="1838325"/>
            <a:ext cx="1562100" cy="156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3578213" y="2634450"/>
            <a:ext cx="2009700" cy="200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6572250" y="2057400"/>
            <a:ext cx="1419300" cy="141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8"/>
          <p:cNvCxnSpPr>
            <a:cxnSpLocks/>
          </p:cNvCxnSpPr>
          <p:nvPr/>
        </p:nvCxnSpPr>
        <p:spPr>
          <a:xfrm>
            <a:off x="2343150" y="2971800"/>
            <a:ext cx="1235063" cy="420394"/>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a:cxnSpLocks/>
          </p:cNvCxnSpPr>
          <p:nvPr/>
        </p:nvCxnSpPr>
        <p:spPr>
          <a:xfrm flipV="1">
            <a:off x="5019675" y="2822712"/>
            <a:ext cx="1524084" cy="892038"/>
          </a:xfrm>
          <a:prstGeom prst="straightConnector1">
            <a:avLst/>
          </a:prstGeom>
          <a:noFill/>
          <a:ln w="28575" cap="flat" cmpd="sng">
            <a:solidFill>
              <a:schemeClr val="accent1"/>
            </a:solidFill>
            <a:prstDash val="solid"/>
            <a:round/>
            <a:headEnd type="none" w="med" len="med"/>
            <a:tailEnd type="none" w="med" len="med"/>
          </a:ln>
        </p:spPr>
      </p:cxnSp>
      <p:cxnSp>
        <p:nvCxnSpPr>
          <p:cNvPr id="1072" name="Google Shape;1072;p38"/>
          <p:cNvCxnSpPr>
            <a:cxnSpLocks/>
            <a:stCxn id="1067" idx="2"/>
          </p:cNvCxnSpPr>
          <p:nvPr/>
        </p:nvCxnSpPr>
        <p:spPr>
          <a:xfrm flipH="1">
            <a:off x="-581257" y="2619375"/>
            <a:ext cx="1619400" cy="638100"/>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p:nvPr/>
        </p:nvCxnSpPr>
        <p:spPr>
          <a:xfrm rot="10800000">
            <a:off x="7638600" y="2714625"/>
            <a:ext cx="1734000" cy="1181100"/>
          </a:xfrm>
          <a:prstGeom prst="straightConnector1">
            <a:avLst/>
          </a:prstGeom>
          <a:noFill/>
          <a:ln w="28575" cap="flat" cmpd="sng">
            <a:solidFill>
              <a:schemeClr val="accent1"/>
            </a:solidFill>
            <a:prstDash val="solid"/>
            <a:round/>
            <a:headEnd type="none" w="med" len="med"/>
            <a:tailEnd type="none" w="med" len="med"/>
          </a:ln>
        </p:spPr>
      </p:cxnSp>
      <p:sp>
        <p:nvSpPr>
          <p:cNvPr id="1097" name="Google Shape;1097;p38"/>
          <p:cNvSpPr txBox="1">
            <a:spLocks noGrp="1"/>
          </p:cNvSpPr>
          <p:nvPr>
            <p:ph type="ctrTitle" idx="4294967295"/>
          </p:nvPr>
        </p:nvSpPr>
        <p:spPr>
          <a:xfrm>
            <a:off x="1035969" y="2715445"/>
            <a:ext cx="1600200" cy="5269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dirty="0">
                <a:solidFill>
                  <a:srgbClr val="0E2A47"/>
                </a:solidFill>
                <a:latin typeface="Roboto Black" panose="02000000000000000000" pitchFamily="2" charset="0"/>
                <a:ea typeface="Roboto Black" panose="02000000000000000000" pitchFamily="2" charset="0"/>
              </a:rPr>
              <a:t>USE CASE </a:t>
            </a:r>
            <a:br>
              <a:rPr lang="es" sz="1400" dirty="0">
                <a:solidFill>
                  <a:srgbClr val="0E2A47"/>
                </a:solidFill>
                <a:latin typeface="Roboto Black" panose="02000000000000000000" pitchFamily="2" charset="0"/>
                <a:ea typeface="Roboto Black" panose="02000000000000000000" pitchFamily="2" charset="0"/>
              </a:rPr>
            </a:br>
            <a:r>
              <a:rPr lang="es" sz="1400" dirty="0">
                <a:solidFill>
                  <a:srgbClr val="0E2A47"/>
                </a:solidFill>
                <a:latin typeface="Roboto Black" panose="02000000000000000000" pitchFamily="2" charset="0"/>
                <a:ea typeface="Roboto Black" panose="02000000000000000000" pitchFamily="2" charset="0"/>
              </a:rPr>
              <a:t>DIAGRAM</a:t>
            </a:r>
            <a:endParaRPr sz="1400" dirty="0">
              <a:solidFill>
                <a:srgbClr val="0E2A47"/>
              </a:solidFill>
              <a:latin typeface="Roboto Black" panose="02000000000000000000" pitchFamily="2" charset="0"/>
              <a:ea typeface="Roboto Black" panose="02000000000000000000" pitchFamily="2" charset="0"/>
            </a:endParaRPr>
          </a:p>
        </p:txBody>
      </p:sp>
      <p:sp>
        <p:nvSpPr>
          <p:cNvPr id="1098" name="Google Shape;1098;p38"/>
          <p:cNvSpPr txBox="1">
            <a:spLocks noGrp="1"/>
          </p:cNvSpPr>
          <p:nvPr>
            <p:ph type="ctrTitle" idx="4294967295"/>
          </p:nvPr>
        </p:nvSpPr>
        <p:spPr>
          <a:xfrm>
            <a:off x="6203740" y="2926438"/>
            <a:ext cx="2076000" cy="400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solidFill>
                  <a:srgbClr val="0E2A47"/>
                </a:solidFill>
              </a:rPr>
              <a:t>CLASSES</a:t>
            </a:r>
            <a:endParaRPr sz="1400" dirty="0">
              <a:solidFill>
                <a:srgbClr val="0E2A47"/>
              </a:solidFill>
            </a:endParaRPr>
          </a:p>
        </p:txBody>
      </p:sp>
      <p:sp>
        <p:nvSpPr>
          <p:cNvPr id="1099" name="Google Shape;1099;p38"/>
          <p:cNvSpPr txBox="1">
            <a:spLocks noGrp="1"/>
          </p:cNvSpPr>
          <p:nvPr>
            <p:ph type="ctrTitle" idx="4294967295"/>
          </p:nvPr>
        </p:nvSpPr>
        <p:spPr>
          <a:xfrm>
            <a:off x="3578213" y="3835549"/>
            <a:ext cx="2076000" cy="3660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solidFill>
                  <a:srgbClr val="0E2A47"/>
                </a:solidFill>
              </a:rPr>
              <a:t>DATA STRUCTURES</a:t>
            </a:r>
            <a:br>
              <a:rPr lang="en-IN" sz="1400" dirty="0">
                <a:solidFill>
                  <a:srgbClr val="0E2A47"/>
                </a:solidFill>
              </a:rPr>
            </a:br>
            <a:r>
              <a:rPr lang="en-IN" sz="1400" dirty="0">
                <a:solidFill>
                  <a:srgbClr val="0E2A47"/>
                </a:solidFill>
              </a:rPr>
              <a:t>USED</a:t>
            </a:r>
            <a:endParaRPr sz="1400" dirty="0">
              <a:solidFill>
                <a:srgbClr val="0E2A47"/>
              </a:solidFill>
            </a:endParaRPr>
          </a:p>
        </p:txBody>
      </p:sp>
      <p:cxnSp>
        <p:nvCxnSpPr>
          <p:cNvPr id="1103" name="Google Shape;1103;p38"/>
          <p:cNvCxnSpPr/>
          <p:nvPr/>
        </p:nvCxnSpPr>
        <p:spPr>
          <a:xfrm>
            <a:off x="311700" y="125115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3" name="Google Shape;7987;p57">
            <a:extLst>
              <a:ext uri="{FF2B5EF4-FFF2-40B4-BE49-F238E27FC236}">
                <a16:creationId xmlns:a16="http://schemas.microsoft.com/office/drawing/2014/main" id="{E460FA0B-70A3-1E6B-318D-098CA4228324}"/>
              </a:ext>
            </a:extLst>
          </p:cNvPr>
          <p:cNvGrpSpPr/>
          <p:nvPr/>
        </p:nvGrpSpPr>
        <p:grpSpPr>
          <a:xfrm>
            <a:off x="1393059" y="726335"/>
            <a:ext cx="519435" cy="379843"/>
            <a:chOff x="-47523400" y="3973950"/>
            <a:chExt cx="300100" cy="228425"/>
          </a:xfrm>
          <a:solidFill>
            <a:schemeClr val="accent1"/>
          </a:solidFill>
        </p:grpSpPr>
        <p:sp>
          <p:nvSpPr>
            <p:cNvPr id="44" name="Google Shape;7988;p57">
              <a:extLst>
                <a:ext uri="{FF2B5EF4-FFF2-40B4-BE49-F238E27FC236}">
                  <a16:creationId xmlns:a16="http://schemas.microsoft.com/office/drawing/2014/main" id="{75EC93A6-72B2-D685-9B83-197C2B34B997}"/>
                </a:ext>
              </a:extLst>
            </p:cNvPr>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89;p57">
              <a:extLst>
                <a:ext uri="{FF2B5EF4-FFF2-40B4-BE49-F238E27FC236}">
                  <a16:creationId xmlns:a16="http://schemas.microsoft.com/office/drawing/2014/main" id="{C9D7A899-BB02-6F70-EC88-A3082A70129A}"/>
                </a:ext>
              </a:extLst>
            </p:cNvPr>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990;p57">
              <a:extLst>
                <a:ext uri="{FF2B5EF4-FFF2-40B4-BE49-F238E27FC236}">
                  <a16:creationId xmlns:a16="http://schemas.microsoft.com/office/drawing/2014/main" id="{F7E50D45-0495-D2A4-B455-EF4EB76DD534}"/>
                </a:ext>
              </a:extLst>
            </p:cNvPr>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991;p57">
              <a:extLst>
                <a:ext uri="{FF2B5EF4-FFF2-40B4-BE49-F238E27FC236}">
                  <a16:creationId xmlns:a16="http://schemas.microsoft.com/office/drawing/2014/main" id="{DC475384-2CDC-0C8E-A86A-D7A134452123}"/>
                </a:ext>
              </a:extLst>
            </p:cNvPr>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992;p57">
              <a:extLst>
                <a:ext uri="{FF2B5EF4-FFF2-40B4-BE49-F238E27FC236}">
                  <a16:creationId xmlns:a16="http://schemas.microsoft.com/office/drawing/2014/main" id="{71827DED-F4B4-5A2B-9E9D-BE08FEDF9489}"/>
                </a:ext>
              </a:extLst>
            </p:cNvPr>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7987;p57">
            <a:extLst>
              <a:ext uri="{FF2B5EF4-FFF2-40B4-BE49-F238E27FC236}">
                <a16:creationId xmlns:a16="http://schemas.microsoft.com/office/drawing/2014/main" id="{192BDECA-B06E-6710-4E04-B7FEA302D339}"/>
              </a:ext>
            </a:extLst>
          </p:cNvPr>
          <p:cNvGrpSpPr/>
          <p:nvPr/>
        </p:nvGrpSpPr>
        <p:grpSpPr>
          <a:xfrm>
            <a:off x="7202903" y="715545"/>
            <a:ext cx="519435" cy="379843"/>
            <a:chOff x="-47523400" y="3973950"/>
            <a:chExt cx="300100" cy="228425"/>
          </a:xfrm>
          <a:solidFill>
            <a:schemeClr val="accent1"/>
          </a:solidFill>
        </p:grpSpPr>
        <p:sp>
          <p:nvSpPr>
            <p:cNvPr id="50" name="Google Shape;7988;p57">
              <a:extLst>
                <a:ext uri="{FF2B5EF4-FFF2-40B4-BE49-F238E27FC236}">
                  <a16:creationId xmlns:a16="http://schemas.microsoft.com/office/drawing/2014/main" id="{FF4DFD78-F272-56FF-B32B-69A850BDC0A7}"/>
                </a:ext>
              </a:extLst>
            </p:cNvPr>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989;p57">
              <a:extLst>
                <a:ext uri="{FF2B5EF4-FFF2-40B4-BE49-F238E27FC236}">
                  <a16:creationId xmlns:a16="http://schemas.microsoft.com/office/drawing/2014/main" id="{B76C395C-1B33-C6D2-E8E0-68929A8FB2BB}"/>
                </a:ext>
              </a:extLst>
            </p:cNvPr>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990;p57">
              <a:extLst>
                <a:ext uri="{FF2B5EF4-FFF2-40B4-BE49-F238E27FC236}">
                  <a16:creationId xmlns:a16="http://schemas.microsoft.com/office/drawing/2014/main" id="{C3164DBE-87F9-8CDD-81C9-FC754B69B63F}"/>
                </a:ext>
              </a:extLst>
            </p:cNvPr>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91;p57">
              <a:extLst>
                <a:ext uri="{FF2B5EF4-FFF2-40B4-BE49-F238E27FC236}">
                  <a16:creationId xmlns:a16="http://schemas.microsoft.com/office/drawing/2014/main" id="{882FB3A0-D5B9-A51E-F424-6BC7D179BC40}"/>
                </a:ext>
              </a:extLst>
            </p:cNvPr>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992;p57">
              <a:extLst>
                <a:ext uri="{FF2B5EF4-FFF2-40B4-BE49-F238E27FC236}">
                  <a16:creationId xmlns:a16="http://schemas.microsoft.com/office/drawing/2014/main" id="{FAA373C2-0537-D6CA-1901-1F3682FD6F59}"/>
                </a:ext>
              </a:extLst>
            </p:cNvPr>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7967;p57">
            <a:extLst>
              <a:ext uri="{FF2B5EF4-FFF2-40B4-BE49-F238E27FC236}">
                <a16:creationId xmlns:a16="http://schemas.microsoft.com/office/drawing/2014/main" id="{503A975E-7FE6-826F-C8F4-996FC9493812}"/>
              </a:ext>
            </a:extLst>
          </p:cNvPr>
          <p:cNvGrpSpPr/>
          <p:nvPr/>
        </p:nvGrpSpPr>
        <p:grpSpPr>
          <a:xfrm>
            <a:off x="6992194" y="2358247"/>
            <a:ext cx="535902" cy="485276"/>
            <a:chOff x="-47505300" y="3200500"/>
            <a:chExt cx="263875" cy="301675"/>
          </a:xfrm>
          <a:solidFill>
            <a:srgbClr val="0E2A47"/>
          </a:solidFill>
        </p:grpSpPr>
        <p:sp>
          <p:nvSpPr>
            <p:cNvPr id="56" name="Google Shape;7968;p57">
              <a:extLst>
                <a:ext uri="{FF2B5EF4-FFF2-40B4-BE49-F238E27FC236}">
                  <a16:creationId xmlns:a16="http://schemas.microsoft.com/office/drawing/2014/main" id="{BB4706A9-64CA-6086-BC0B-FD0E9B1541CE}"/>
                </a:ext>
              </a:extLst>
            </p:cNvPr>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69;p57">
              <a:extLst>
                <a:ext uri="{FF2B5EF4-FFF2-40B4-BE49-F238E27FC236}">
                  <a16:creationId xmlns:a16="http://schemas.microsoft.com/office/drawing/2014/main" id="{168F585B-A240-DF12-10D0-0086B9C21E8D}"/>
                </a:ext>
              </a:extLst>
            </p:cNvPr>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70;p57">
              <a:extLst>
                <a:ext uri="{FF2B5EF4-FFF2-40B4-BE49-F238E27FC236}">
                  <a16:creationId xmlns:a16="http://schemas.microsoft.com/office/drawing/2014/main" id="{E1671979-B04C-93BA-9A18-3046B1CA2FA3}"/>
                </a:ext>
              </a:extLst>
            </p:cNvPr>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971;p57">
              <a:extLst>
                <a:ext uri="{FF2B5EF4-FFF2-40B4-BE49-F238E27FC236}">
                  <a16:creationId xmlns:a16="http://schemas.microsoft.com/office/drawing/2014/main" id="{919858B6-62DC-8AD3-2178-65D4CF53D4A6}"/>
                </a:ext>
              </a:extLst>
            </p:cNvPr>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972;p57">
              <a:extLst>
                <a:ext uri="{FF2B5EF4-FFF2-40B4-BE49-F238E27FC236}">
                  <a16:creationId xmlns:a16="http://schemas.microsoft.com/office/drawing/2014/main" id="{64479C4C-43E9-FC9F-9BDB-A11DF87618EA}"/>
                </a:ext>
              </a:extLst>
            </p:cNvPr>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973;p57">
              <a:extLst>
                <a:ext uri="{FF2B5EF4-FFF2-40B4-BE49-F238E27FC236}">
                  <a16:creationId xmlns:a16="http://schemas.microsoft.com/office/drawing/2014/main" id="{F29A8B4E-2812-EF5F-B614-FB11667D809C}"/>
                </a:ext>
              </a:extLst>
            </p:cNvPr>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974;p57">
              <a:extLst>
                <a:ext uri="{FF2B5EF4-FFF2-40B4-BE49-F238E27FC236}">
                  <a16:creationId xmlns:a16="http://schemas.microsoft.com/office/drawing/2014/main" id="{18279536-B775-9ED4-55DE-63EA5805D4FB}"/>
                </a:ext>
              </a:extLst>
            </p:cNvPr>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975;p57">
              <a:extLst>
                <a:ext uri="{FF2B5EF4-FFF2-40B4-BE49-F238E27FC236}">
                  <a16:creationId xmlns:a16="http://schemas.microsoft.com/office/drawing/2014/main" id="{71531088-5F97-5E49-775B-3FB7C1DB3320}"/>
                </a:ext>
              </a:extLst>
            </p:cNvPr>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976;p57">
              <a:extLst>
                <a:ext uri="{FF2B5EF4-FFF2-40B4-BE49-F238E27FC236}">
                  <a16:creationId xmlns:a16="http://schemas.microsoft.com/office/drawing/2014/main" id="{9ABE3751-47D8-63EB-5E39-3BDA86BF70D1}"/>
                </a:ext>
              </a:extLst>
            </p:cNvPr>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977;p57">
              <a:extLst>
                <a:ext uri="{FF2B5EF4-FFF2-40B4-BE49-F238E27FC236}">
                  <a16:creationId xmlns:a16="http://schemas.microsoft.com/office/drawing/2014/main" id="{639A0789-3413-57E4-433B-9AB50B9D270B}"/>
                </a:ext>
              </a:extLst>
            </p:cNvPr>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978;p57">
              <a:extLst>
                <a:ext uri="{FF2B5EF4-FFF2-40B4-BE49-F238E27FC236}">
                  <a16:creationId xmlns:a16="http://schemas.microsoft.com/office/drawing/2014/main" id="{67F370B6-4DC3-630E-DD3F-8B180830F4FB}"/>
                </a:ext>
              </a:extLst>
            </p:cNvPr>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979;p57">
              <a:extLst>
                <a:ext uri="{FF2B5EF4-FFF2-40B4-BE49-F238E27FC236}">
                  <a16:creationId xmlns:a16="http://schemas.microsoft.com/office/drawing/2014/main" id="{F544028E-E448-A877-FFE8-1B4B3BEB2311}"/>
                </a:ext>
              </a:extLst>
            </p:cNvPr>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980;p57">
              <a:extLst>
                <a:ext uri="{FF2B5EF4-FFF2-40B4-BE49-F238E27FC236}">
                  <a16:creationId xmlns:a16="http://schemas.microsoft.com/office/drawing/2014/main" id="{BCA97966-31F7-D151-050E-FE5C233C1F03}"/>
                </a:ext>
              </a:extLst>
            </p:cNvPr>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DA06A40C-B92A-4C27-0AE4-1C552EA8A7BC}"/>
              </a:ext>
            </a:extLst>
          </p:cNvPr>
          <p:cNvPicPr>
            <a:picLocks noChangeAspect="1"/>
          </p:cNvPicPr>
          <p:nvPr/>
        </p:nvPicPr>
        <p:blipFill>
          <a:blip r:embed="rId3"/>
          <a:stretch>
            <a:fillRect/>
          </a:stretch>
        </p:blipFill>
        <p:spPr>
          <a:xfrm>
            <a:off x="1547537" y="2057400"/>
            <a:ext cx="602533" cy="602533"/>
          </a:xfrm>
          <a:prstGeom prst="rect">
            <a:avLst/>
          </a:prstGeom>
        </p:spPr>
      </p:pic>
      <p:pic>
        <p:nvPicPr>
          <p:cNvPr id="15" name="Picture 14">
            <a:extLst>
              <a:ext uri="{FF2B5EF4-FFF2-40B4-BE49-F238E27FC236}">
                <a16:creationId xmlns:a16="http://schemas.microsoft.com/office/drawing/2014/main" id="{ABF3E30D-7DAC-81E6-DF65-088FF0805AC3}"/>
              </a:ext>
            </a:extLst>
          </p:cNvPr>
          <p:cNvPicPr>
            <a:picLocks noChangeAspect="1"/>
          </p:cNvPicPr>
          <p:nvPr/>
        </p:nvPicPr>
        <p:blipFill>
          <a:blip r:embed="rId4"/>
          <a:stretch>
            <a:fillRect/>
          </a:stretch>
        </p:blipFill>
        <p:spPr>
          <a:xfrm>
            <a:off x="4197619" y="2971800"/>
            <a:ext cx="748762" cy="74876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72"/>
                                        </p:tgtEl>
                                        <p:attrNameLst>
                                          <p:attrName>style.visibility</p:attrName>
                                        </p:attrNameLst>
                                      </p:cBhvr>
                                      <p:to>
                                        <p:strVal val="visible"/>
                                      </p:to>
                                    </p:set>
                                    <p:animEffect transition="in" filter="wipe(left)">
                                      <p:cBhvr>
                                        <p:cTn id="7" dur="250"/>
                                        <p:tgtEl>
                                          <p:spTgt spid="10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7"/>
                                        </p:tgtEl>
                                        <p:attrNameLst>
                                          <p:attrName>style.visibility</p:attrName>
                                        </p:attrNameLst>
                                      </p:cBhvr>
                                      <p:to>
                                        <p:strVal val="visible"/>
                                      </p:to>
                                    </p:set>
                                    <p:animEffect transition="in" filter="fade">
                                      <p:cBhvr>
                                        <p:cTn id="10" dur="250"/>
                                        <p:tgtEl>
                                          <p:spTgt spid="1067"/>
                                        </p:tgtEl>
                                      </p:cBhvr>
                                    </p:animEffect>
                                  </p:childTnLst>
                                </p:cTn>
                              </p:par>
                              <p:par>
                                <p:cTn id="11" presetID="1" presetClass="entr" presetSubtype="0" fill="hold" nodeType="withEffect">
                                  <p:stCondLst>
                                    <p:cond delay="0"/>
                                  </p:stCondLst>
                                  <p:childTnLst>
                                    <p:set>
                                      <p:cBhvr>
                                        <p:cTn id="12" dur="1" fill="hold">
                                          <p:stCondLst>
                                            <p:cond delay="249"/>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249"/>
                                          </p:stCondLst>
                                        </p:cTn>
                                        <p:tgtEl>
                                          <p:spTgt spid="1097"/>
                                        </p:tgtEl>
                                        <p:attrNameLst>
                                          <p:attrName>style.visibility</p:attrName>
                                        </p:attrNameLst>
                                      </p:cBhvr>
                                      <p:to>
                                        <p:strVal val="visible"/>
                                      </p:to>
                                    </p:set>
                                  </p:childTnLst>
                                </p:cTn>
                              </p:par>
                            </p:childTnLst>
                          </p:cTn>
                        </p:par>
                        <p:par>
                          <p:cTn id="15" fill="hold">
                            <p:stCondLst>
                              <p:cond delay="250"/>
                            </p:stCondLst>
                            <p:childTnLst>
                              <p:par>
                                <p:cTn id="16" presetID="22" presetClass="entr" presetSubtype="8" fill="hold" nodeType="afterEffect">
                                  <p:stCondLst>
                                    <p:cond delay="0"/>
                                  </p:stCondLst>
                                  <p:childTnLst>
                                    <p:set>
                                      <p:cBhvr>
                                        <p:cTn id="17" dur="1" fill="hold">
                                          <p:stCondLst>
                                            <p:cond delay="0"/>
                                          </p:stCondLst>
                                        </p:cTn>
                                        <p:tgtEl>
                                          <p:spTgt spid="1070"/>
                                        </p:tgtEl>
                                        <p:attrNameLst>
                                          <p:attrName>style.visibility</p:attrName>
                                        </p:attrNameLst>
                                      </p:cBhvr>
                                      <p:to>
                                        <p:strVal val="visible"/>
                                      </p:to>
                                    </p:set>
                                    <p:animEffect transition="in" filter="wipe(left)">
                                      <p:cBhvr>
                                        <p:cTn id="18" dur="250"/>
                                        <p:tgtEl>
                                          <p:spTgt spid="10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68"/>
                                        </p:tgtEl>
                                        <p:attrNameLst>
                                          <p:attrName>style.visibility</p:attrName>
                                        </p:attrNameLst>
                                      </p:cBhvr>
                                      <p:to>
                                        <p:strVal val="visible"/>
                                      </p:to>
                                    </p:set>
                                    <p:animEffect transition="in" filter="fade">
                                      <p:cBhvr>
                                        <p:cTn id="21" dur="500"/>
                                        <p:tgtEl>
                                          <p:spTgt spid="1068"/>
                                        </p:tgtEl>
                                      </p:cBhvr>
                                    </p:animEffect>
                                  </p:childTnLst>
                                </p:cTn>
                              </p:par>
                            </p:childTnLst>
                          </p:cTn>
                        </p:par>
                        <p:par>
                          <p:cTn id="22" fill="hold">
                            <p:stCondLst>
                              <p:cond delay="750"/>
                            </p:stCondLst>
                            <p:childTnLst>
                              <p:par>
                                <p:cTn id="23" presetID="22" presetClass="entr" presetSubtype="8" fill="hold" nodeType="afterEffect">
                                  <p:stCondLst>
                                    <p:cond delay="0"/>
                                  </p:stCondLst>
                                  <p:childTnLst>
                                    <p:set>
                                      <p:cBhvr>
                                        <p:cTn id="24" dur="1" fill="hold">
                                          <p:stCondLst>
                                            <p:cond delay="0"/>
                                          </p:stCondLst>
                                        </p:cTn>
                                        <p:tgtEl>
                                          <p:spTgt spid="1071"/>
                                        </p:tgtEl>
                                        <p:attrNameLst>
                                          <p:attrName>style.visibility</p:attrName>
                                        </p:attrNameLst>
                                      </p:cBhvr>
                                      <p:to>
                                        <p:strVal val="visible"/>
                                      </p:to>
                                    </p:set>
                                    <p:animEffect transition="in" filter="wipe(left)">
                                      <p:cBhvr>
                                        <p:cTn id="25" dur="250"/>
                                        <p:tgtEl>
                                          <p:spTgt spid="107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69"/>
                                        </p:tgtEl>
                                        <p:attrNameLst>
                                          <p:attrName>style.visibility</p:attrName>
                                        </p:attrNameLst>
                                      </p:cBhvr>
                                      <p:to>
                                        <p:strVal val="visible"/>
                                      </p:to>
                                    </p:set>
                                    <p:animEffect transition="in" filter="fade">
                                      <p:cBhvr>
                                        <p:cTn id="28" dur="500"/>
                                        <p:tgtEl>
                                          <p:spTgt spid="1069"/>
                                        </p:tgtEl>
                                      </p:cBhvr>
                                    </p:animEffec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249"/>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249"/>
                                          </p:stCondLst>
                                        </p:cTn>
                                        <p:tgtEl>
                                          <p:spTgt spid="1098"/>
                                        </p:tgtEl>
                                        <p:attrNameLst>
                                          <p:attrName>style.visibility</p:attrName>
                                        </p:attrNameLst>
                                      </p:cBhvr>
                                      <p:to>
                                        <p:strVal val="visible"/>
                                      </p:to>
                                    </p:set>
                                  </p:childTnLst>
                                </p:cTn>
                              </p:par>
                            </p:childTnLst>
                          </p:cTn>
                        </p:par>
                        <p:par>
                          <p:cTn id="37" fill="hold">
                            <p:stCondLst>
                              <p:cond delay="1250"/>
                            </p:stCondLst>
                            <p:childTnLst>
                              <p:par>
                                <p:cTn id="38" presetID="22" presetClass="entr" presetSubtype="8" fill="hold" nodeType="afterEffect">
                                  <p:stCondLst>
                                    <p:cond delay="0"/>
                                  </p:stCondLst>
                                  <p:childTnLst>
                                    <p:set>
                                      <p:cBhvr>
                                        <p:cTn id="39" dur="1" fill="hold">
                                          <p:stCondLst>
                                            <p:cond delay="0"/>
                                          </p:stCondLst>
                                        </p:cTn>
                                        <p:tgtEl>
                                          <p:spTgt spid="1073"/>
                                        </p:tgtEl>
                                        <p:attrNameLst>
                                          <p:attrName>style.visibility</p:attrName>
                                        </p:attrNameLst>
                                      </p:cBhvr>
                                      <p:to>
                                        <p:strVal val="visible"/>
                                      </p:to>
                                    </p:set>
                                    <p:animEffect transition="in" filter="wipe(left)">
                                      <p:cBhvr>
                                        <p:cTn id="40" dur="250"/>
                                        <p:tgtEl>
                                          <p:spTgt spid="1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 grpId="0" animBg="1"/>
      <p:bldP spid="1068" grpId="0" animBg="1"/>
      <p:bldP spid="1069" grpId="0" animBg="1"/>
      <p:bldP spid="1097" grpId="0"/>
      <p:bldP spid="1098" grpId="0"/>
      <p:bldP spid="10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39945" y="169157"/>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USE CASE DIAGRAM</a:t>
            </a:r>
            <a:endParaRPr dirty="0"/>
          </a:p>
        </p:txBody>
      </p:sp>
      <p:cxnSp>
        <p:nvCxnSpPr>
          <p:cNvPr id="698" name="Google Shape;698;p34"/>
          <p:cNvCxnSpPr>
            <a:cxnSpLocks/>
          </p:cNvCxnSpPr>
          <p:nvPr/>
        </p:nvCxnSpPr>
        <p:spPr>
          <a:xfrm>
            <a:off x="634007" y="779450"/>
            <a:ext cx="7932477" cy="0"/>
          </a:xfrm>
          <a:prstGeom prst="straightConnector1">
            <a:avLst/>
          </a:prstGeom>
          <a:noFill/>
          <a:ln w="9525" cap="flat" cmpd="sng">
            <a:solidFill>
              <a:schemeClr val="accent1"/>
            </a:solidFill>
            <a:prstDash val="solid"/>
            <a:round/>
            <a:headEnd type="none" w="med" len="med"/>
            <a:tailEnd type="none" w="med" len="med"/>
          </a:ln>
        </p:spPr>
      </p:cxnSp>
      <p:sp>
        <p:nvSpPr>
          <p:cNvPr id="5" name="object 5">
            <a:extLst>
              <a:ext uri="{FF2B5EF4-FFF2-40B4-BE49-F238E27FC236}">
                <a16:creationId xmlns:a16="http://schemas.microsoft.com/office/drawing/2014/main" id="{B53E6B1B-1B62-DF55-D763-7611404D1D17}"/>
              </a:ext>
            </a:extLst>
          </p:cNvPr>
          <p:cNvSpPr/>
          <p:nvPr/>
        </p:nvSpPr>
        <p:spPr>
          <a:xfrm>
            <a:off x="2818068" y="1219701"/>
            <a:ext cx="3507864" cy="3574165"/>
          </a:xfrm>
          <a:custGeom>
            <a:avLst/>
            <a:gdLst/>
            <a:ahLst/>
            <a:cxnLst/>
            <a:rect l="l" t="t" r="r" b="b"/>
            <a:pathLst>
              <a:path w="4381500" h="4191000">
                <a:moveTo>
                  <a:pt x="2980054" y="3919905"/>
                </a:moveTo>
                <a:lnTo>
                  <a:pt x="1399794" y="3919905"/>
                </a:lnTo>
                <a:lnTo>
                  <a:pt x="1353337" y="3930328"/>
                </a:lnTo>
                <a:lnTo>
                  <a:pt x="1315894" y="3958967"/>
                </a:lnTo>
                <a:lnTo>
                  <a:pt x="1290905" y="4001880"/>
                </a:lnTo>
                <a:lnTo>
                  <a:pt x="1281811" y="4055122"/>
                </a:lnTo>
                <a:lnTo>
                  <a:pt x="1290905" y="4108474"/>
                </a:lnTo>
                <a:lnTo>
                  <a:pt x="1315894" y="4151613"/>
                </a:lnTo>
                <a:lnTo>
                  <a:pt x="1353337" y="4180475"/>
                </a:lnTo>
                <a:lnTo>
                  <a:pt x="1399794" y="4190999"/>
                </a:lnTo>
                <a:lnTo>
                  <a:pt x="2980054" y="4190999"/>
                </a:lnTo>
                <a:lnTo>
                  <a:pt x="3026868" y="4180475"/>
                </a:lnTo>
                <a:lnTo>
                  <a:pt x="3065097" y="4151613"/>
                </a:lnTo>
                <a:lnTo>
                  <a:pt x="3090872" y="4108474"/>
                </a:lnTo>
                <a:lnTo>
                  <a:pt x="3100324" y="4055122"/>
                </a:lnTo>
                <a:lnTo>
                  <a:pt x="3090872" y="4001880"/>
                </a:lnTo>
                <a:lnTo>
                  <a:pt x="3065097" y="3958967"/>
                </a:lnTo>
                <a:lnTo>
                  <a:pt x="3026868" y="3930328"/>
                </a:lnTo>
                <a:lnTo>
                  <a:pt x="2980054" y="3919905"/>
                </a:lnTo>
                <a:close/>
              </a:path>
              <a:path w="4381500" h="4191000">
                <a:moveTo>
                  <a:pt x="2711958" y="3512286"/>
                </a:moveTo>
                <a:lnTo>
                  <a:pt x="1667255" y="3512286"/>
                </a:lnTo>
                <a:lnTo>
                  <a:pt x="1667255" y="3919905"/>
                </a:lnTo>
                <a:lnTo>
                  <a:pt x="2711958" y="3919905"/>
                </a:lnTo>
                <a:lnTo>
                  <a:pt x="2711958" y="3512286"/>
                </a:lnTo>
                <a:close/>
              </a:path>
              <a:path w="4381500" h="4191000">
                <a:moveTo>
                  <a:pt x="4143755" y="0"/>
                </a:moveTo>
                <a:lnTo>
                  <a:pt x="235457" y="0"/>
                </a:lnTo>
                <a:lnTo>
                  <a:pt x="235457" y="7238"/>
                </a:lnTo>
                <a:lnTo>
                  <a:pt x="189742" y="15705"/>
                </a:lnTo>
                <a:lnTo>
                  <a:pt x="147554" y="33135"/>
                </a:lnTo>
                <a:lnTo>
                  <a:pt x="109455" y="58571"/>
                </a:lnTo>
                <a:lnTo>
                  <a:pt x="76009" y="91059"/>
                </a:lnTo>
                <a:lnTo>
                  <a:pt x="47778" y="129642"/>
                </a:lnTo>
                <a:lnTo>
                  <a:pt x="25324" y="173366"/>
                </a:lnTo>
                <a:lnTo>
                  <a:pt x="9210" y="221276"/>
                </a:lnTo>
                <a:lnTo>
                  <a:pt x="0" y="272414"/>
                </a:lnTo>
                <a:lnTo>
                  <a:pt x="0" y="3214966"/>
                </a:lnTo>
                <a:lnTo>
                  <a:pt x="2395" y="3256026"/>
                </a:lnTo>
                <a:lnTo>
                  <a:pt x="9255" y="3293884"/>
                </a:lnTo>
                <a:lnTo>
                  <a:pt x="34417" y="3361982"/>
                </a:lnTo>
                <a:lnTo>
                  <a:pt x="61024" y="3407533"/>
                </a:lnTo>
                <a:lnTo>
                  <a:pt x="91745" y="3445004"/>
                </a:lnTo>
                <a:lnTo>
                  <a:pt x="126650" y="3474305"/>
                </a:lnTo>
                <a:lnTo>
                  <a:pt x="165810" y="3495346"/>
                </a:lnTo>
                <a:lnTo>
                  <a:pt x="209294" y="3508036"/>
                </a:lnTo>
                <a:lnTo>
                  <a:pt x="257175" y="3512286"/>
                </a:lnTo>
                <a:lnTo>
                  <a:pt x="4122039" y="3512286"/>
                </a:lnTo>
                <a:lnTo>
                  <a:pt x="4170351" y="3508126"/>
                </a:lnTo>
                <a:lnTo>
                  <a:pt x="4214024" y="3495634"/>
                </a:lnTo>
                <a:lnTo>
                  <a:pt x="4253182" y="3474791"/>
                </a:lnTo>
                <a:lnTo>
                  <a:pt x="4287948" y="3445580"/>
                </a:lnTo>
                <a:lnTo>
                  <a:pt x="4318445" y="3407983"/>
                </a:lnTo>
                <a:lnTo>
                  <a:pt x="4344797" y="3361982"/>
                </a:lnTo>
                <a:lnTo>
                  <a:pt x="4371530" y="3291679"/>
                </a:lnTo>
                <a:lnTo>
                  <a:pt x="4378908" y="3254277"/>
                </a:lnTo>
                <a:lnTo>
                  <a:pt x="4379856" y="3239897"/>
                </a:lnTo>
                <a:lnTo>
                  <a:pt x="257175" y="3239897"/>
                </a:lnTo>
                <a:lnTo>
                  <a:pt x="247245" y="3238493"/>
                </a:lnTo>
                <a:lnTo>
                  <a:pt x="240506" y="3234075"/>
                </a:lnTo>
                <a:lnTo>
                  <a:pt x="236672" y="3226336"/>
                </a:lnTo>
                <a:lnTo>
                  <a:pt x="235457" y="3214966"/>
                </a:lnTo>
                <a:lnTo>
                  <a:pt x="235457" y="272414"/>
                </a:lnTo>
                <a:lnTo>
                  <a:pt x="4381500" y="272414"/>
                </a:lnTo>
                <a:lnTo>
                  <a:pt x="4371998" y="221276"/>
                </a:lnTo>
                <a:lnTo>
                  <a:pt x="4355157" y="173366"/>
                </a:lnTo>
                <a:lnTo>
                  <a:pt x="4331759" y="129642"/>
                </a:lnTo>
                <a:lnTo>
                  <a:pt x="4302585" y="91059"/>
                </a:lnTo>
                <a:lnTo>
                  <a:pt x="4268416" y="58571"/>
                </a:lnTo>
                <a:lnTo>
                  <a:pt x="4230034" y="33135"/>
                </a:lnTo>
                <a:lnTo>
                  <a:pt x="4188220" y="15705"/>
                </a:lnTo>
                <a:lnTo>
                  <a:pt x="4143755" y="7238"/>
                </a:lnTo>
                <a:lnTo>
                  <a:pt x="4143755" y="0"/>
                </a:lnTo>
                <a:close/>
              </a:path>
              <a:path w="4381500" h="4191000">
                <a:moveTo>
                  <a:pt x="4381500" y="272414"/>
                </a:moveTo>
                <a:lnTo>
                  <a:pt x="4143248" y="272414"/>
                </a:lnTo>
                <a:lnTo>
                  <a:pt x="4143755" y="296672"/>
                </a:lnTo>
                <a:lnTo>
                  <a:pt x="4143755" y="3214966"/>
                </a:lnTo>
                <a:lnTo>
                  <a:pt x="4142541" y="3226336"/>
                </a:lnTo>
                <a:lnTo>
                  <a:pt x="4138707" y="3234075"/>
                </a:lnTo>
                <a:lnTo>
                  <a:pt x="4131968" y="3238493"/>
                </a:lnTo>
                <a:lnTo>
                  <a:pt x="4122039" y="3239897"/>
                </a:lnTo>
                <a:lnTo>
                  <a:pt x="4379856" y="3239897"/>
                </a:lnTo>
                <a:lnTo>
                  <a:pt x="4381500" y="3214966"/>
                </a:lnTo>
                <a:lnTo>
                  <a:pt x="4381500" y="272414"/>
                </a:lnTo>
                <a:close/>
              </a:path>
            </a:pathLst>
          </a:custGeom>
          <a:solidFill>
            <a:srgbClr val="FFB115"/>
          </a:solidFill>
        </p:spPr>
        <p:txBody>
          <a:bodyPr wrap="square" lIns="0" tIns="0" rIns="0" bIns="0" rtlCol="0"/>
          <a:lstStyle/>
          <a:p>
            <a:endParaRPr dirty="0"/>
          </a:p>
        </p:txBody>
      </p:sp>
      <p:pic>
        <p:nvPicPr>
          <p:cNvPr id="6" name="object 7">
            <a:extLst>
              <a:ext uri="{FF2B5EF4-FFF2-40B4-BE49-F238E27FC236}">
                <a16:creationId xmlns:a16="http://schemas.microsoft.com/office/drawing/2014/main" id="{C8E09A69-91A0-8487-EDE6-D20DDB9FD25B}"/>
              </a:ext>
            </a:extLst>
          </p:cNvPr>
          <p:cNvPicPr/>
          <p:nvPr/>
        </p:nvPicPr>
        <p:blipFill>
          <a:blip r:embed="rId3" cstate="print"/>
          <a:stretch>
            <a:fillRect/>
          </a:stretch>
        </p:blipFill>
        <p:spPr>
          <a:xfrm>
            <a:off x="2977611" y="1432384"/>
            <a:ext cx="3163191" cy="2574839"/>
          </a:xfrm>
          <a:prstGeom prst="rect">
            <a:avLst/>
          </a:prstGeom>
        </p:spPr>
      </p:pic>
      <p:pic>
        <p:nvPicPr>
          <p:cNvPr id="9" name="Picture 8">
            <a:extLst>
              <a:ext uri="{FF2B5EF4-FFF2-40B4-BE49-F238E27FC236}">
                <a16:creationId xmlns:a16="http://schemas.microsoft.com/office/drawing/2014/main" id="{55980E6F-690F-BD34-8901-85CE3574930E}"/>
              </a:ext>
            </a:extLst>
          </p:cNvPr>
          <p:cNvPicPr>
            <a:picLocks noChangeAspect="1"/>
          </p:cNvPicPr>
          <p:nvPr/>
        </p:nvPicPr>
        <p:blipFill>
          <a:blip r:embed="rId4"/>
          <a:stretch>
            <a:fillRect/>
          </a:stretch>
        </p:blipFill>
        <p:spPr>
          <a:xfrm>
            <a:off x="2143146" y="241461"/>
            <a:ext cx="461991" cy="461991"/>
          </a:xfrm>
          <a:prstGeom prst="rect">
            <a:avLst/>
          </a:prstGeom>
        </p:spPr>
      </p:pic>
      <p:pic>
        <p:nvPicPr>
          <p:cNvPr id="13" name="Picture 12">
            <a:extLst>
              <a:ext uri="{FF2B5EF4-FFF2-40B4-BE49-F238E27FC236}">
                <a16:creationId xmlns:a16="http://schemas.microsoft.com/office/drawing/2014/main" id="{5360303F-EBF6-4D5E-033E-1EB435FE72C6}"/>
              </a:ext>
            </a:extLst>
          </p:cNvPr>
          <p:cNvPicPr>
            <a:picLocks noChangeAspect="1"/>
          </p:cNvPicPr>
          <p:nvPr/>
        </p:nvPicPr>
        <p:blipFill>
          <a:blip r:embed="rId4"/>
          <a:stretch>
            <a:fillRect/>
          </a:stretch>
        </p:blipFill>
        <p:spPr>
          <a:xfrm>
            <a:off x="6538865" y="223981"/>
            <a:ext cx="461991" cy="461991"/>
          </a:xfrm>
          <a:prstGeom prst="rect">
            <a:avLst/>
          </a:prstGeom>
        </p:spPr>
      </p:pic>
    </p:spTree>
    <p:extLst>
      <p:ext uri="{BB962C8B-B14F-4D97-AF65-F5344CB8AC3E}">
        <p14:creationId xmlns:p14="http://schemas.microsoft.com/office/powerpoint/2010/main" val="2191541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666"/>
                                        </p:tgtEl>
                                        <p:attrNameLst>
                                          <p:attrName>style.visibility</p:attrName>
                                        </p:attrNameLst>
                                      </p:cBhvr>
                                      <p:to>
                                        <p:strVal val="visible"/>
                                      </p:to>
                                    </p:set>
                                    <p:animEffect transition="in" filter="wipe(down)">
                                      <p:cBhvr>
                                        <p:cTn id="14" dur="500"/>
                                        <p:tgtEl>
                                          <p:spTgt spid="666"/>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107" name="Google Shape;4686;p49">
            <a:extLst>
              <a:ext uri="{FF2B5EF4-FFF2-40B4-BE49-F238E27FC236}">
                <a16:creationId xmlns:a16="http://schemas.microsoft.com/office/drawing/2014/main" id="{84619B00-26CF-84CF-2124-214C176EA858}"/>
              </a:ext>
            </a:extLst>
          </p:cNvPr>
          <p:cNvGrpSpPr/>
          <p:nvPr/>
        </p:nvGrpSpPr>
        <p:grpSpPr>
          <a:xfrm>
            <a:off x="128282" y="2445996"/>
            <a:ext cx="5908603" cy="1244067"/>
            <a:chOff x="6781430" y="3874491"/>
            <a:chExt cx="1643475" cy="356238"/>
          </a:xfrm>
          <a:solidFill>
            <a:schemeClr val="accent1"/>
          </a:solidFill>
        </p:grpSpPr>
        <p:sp>
          <p:nvSpPr>
            <p:cNvPr id="119" name="Google Shape;4689;p49">
              <a:extLst>
                <a:ext uri="{FF2B5EF4-FFF2-40B4-BE49-F238E27FC236}">
                  <a16:creationId xmlns:a16="http://schemas.microsoft.com/office/drawing/2014/main" id="{88E940FB-F2DB-60BF-B651-4F7824F7F0BF}"/>
                </a:ext>
              </a:extLst>
            </p:cNvPr>
            <p:cNvSpPr/>
            <p:nvPr/>
          </p:nvSpPr>
          <p:spPr>
            <a:xfrm>
              <a:off x="6781430" y="3874491"/>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grp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sz="1100" dirty="0">
                <a:solidFill>
                  <a:srgbClr val="0E2A47"/>
                </a:solidFill>
                <a:latin typeface="Roboto Black" panose="02000000000000000000" pitchFamily="2" charset="0"/>
                <a:ea typeface="Roboto Black" panose="02000000000000000000" pitchFamily="2" charset="0"/>
              </a:endParaRPr>
            </a:p>
          </p:txBody>
        </p:sp>
        <p:sp>
          <p:nvSpPr>
            <p:cNvPr id="117" name="Google Shape;4692;p49">
              <a:extLst>
                <a:ext uri="{FF2B5EF4-FFF2-40B4-BE49-F238E27FC236}">
                  <a16:creationId xmlns:a16="http://schemas.microsoft.com/office/drawing/2014/main" id="{8E9D4126-C29D-04AF-0B9A-A08CC2250C62}"/>
                </a:ext>
              </a:extLst>
            </p:cNvPr>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grp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15" name="Google Shape;4695;p49">
              <a:extLst>
                <a:ext uri="{FF2B5EF4-FFF2-40B4-BE49-F238E27FC236}">
                  <a16:creationId xmlns:a16="http://schemas.microsoft.com/office/drawing/2014/main" id="{3F8F971E-315E-3E2C-7F72-9FB54CFF3EA2}"/>
                </a:ext>
              </a:extLst>
            </p:cNvPr>
            <p:cNvSpPr/>
            <p:nvPr/>
          </p:nvSpPr>
          <p:spPr>
            <a:xfrm>
              <a:off x="7603341" y="3874492"/>
              <a:ext cx="411474" cy="356237"/>
            </a:xfrm>
            <a:custGeom>
              <a:avLst/>
              <a:gdLst/>
              <a:ahLst/>
              <a:cxnLst/>
              <a:rect l="l" t="t" r="r" b="b"/>
              <a:pathLst>
                <a:path w="69330" h="60023" extrusionOk="0">
                  <a:moveTo>
                    <a:pt x="17333" y="0"/>
                  </a:moveTo>
                  <a:lnTo>
                    <a:pt x="1" y="30011"/>
                  </a:lnTo>
                  <a:lnTo>
                    <a:pt x="17333" y="60023"/>
                  </a:lnTo>
                  <a:lnTo>
                    <a:pt x="51998" y="60023"/>
                  </a:lnTo>
                  <a:lnTo>
                    <a:pt x="69330" y="30011"/>
                  </a:lnTo>
                  <a:lnTo>
                    <a:pt x="51998" y="0"/>
                  </a:lnTo>
                  <a:close/>
                </a:path>
              </a:pathLst>
            </a:custGeom>
            <a:grp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13" name="Google Shape;4698;p49">
              <a:extLst>
                <a:ext uri="{FF2B5EF4-FFF2-40B4-BE49-F238E27FC236}">
                  <a16:creationId xmlns:a16="http://schemas.microsoft.com/office/drawing/2014/main" id="{A6667DA4-3941-9071-D0D1-02F6D9DE467D}"/>
                </a:ext>
              </a:extLst>
            </p:cNvPr>
            <p:cNvSpPr/>
            <p:nvPr/>
          </p:nvSpPr>
          <p:spPr>
            <a:xfrm>
              <a:off x="8013776"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grp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sp>
        <p:nvSpPr>
          <p:cNvPr id="139" name="Google Shape;4698;p49">
            <a:extLst>
              <a:ext uri="{FF2B5EF4-FFF2-40B4-BE49-F238E27FC236}">
                <a16:creationId xmlns:a16="http://schemas.microsoft.com/office/drawing/2014/main" id="{53D8F9FC-588A-4FDC-CAE8-D8B230243B35}"/>
              </a:ext>
            </a:extLst>
          </p:cNvPr>
          <p:cNvSpPr/>
          <p:nvPr/>
        </p:nvSpPr>
        <p:spPr>
          <a:xfrm>
            <a:off x="1806582" y="2629198"/>
            <a:ext cx="1047911" cy="865400"/>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0E2A47"/>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698;p49">
            <a:extLst>
              <a:ext uri="{FF2B5EF4-FFF2-40B4-BE49-F238E27FC236}">
                <a16:creationId xmlns:a16="http://schemas.microsoft.com/office/drawing/2014/main" id="{691E2FA5-2531-9D34-CCAC-E001DAE5FCB3}"/>
              </a:ext>
            </a:extLst>
          </p:cNvPr>
          <p:cNvSpPr/>
          <p:nvPr/>
        </p:nvSpPr>
        <p:spPr>
          <a:xfrm>
            <a:off x="343369" y="2635622"/>
            <a:ext cx="1047911" cy="865400"/>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0E2A47"/>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DATA STRUCTURES USED</a:t>
            </a:r>
            <a:endParaRPr dirty="0"/>
          </a:p>
        </p:txBody>
      </p:sp>
      <p:cxnSp>
        <p:nvCxnSpPr>
          <p:cNvPr id="257" name="Google Shape;257;p23"/>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EDE0F358-3E3F-9C08-E131-DEDB48183008}"/>
              </a:ext>
            </a:extLst>
          </p:cNvPr>
          <p:cNvPicPr>
            <a:picLocks noChangeAspect="1"/>
          </p:cNvPicPr>
          <p:nvPr/>
        </p:nvPicPr>
        <p:blipFill>
          <a:blip r:embed="rId3"/>
          <a:stretch>
            <a:fillRect/>
          </a:stretch>
        </p:blipFill>
        <p:spPr>
          <a:xfrm>
            <a:off x="1405787" y="644550"/>
            <a:ext cx="606600" cy="606600"/>
          </a:xfrm>
          <a:prstGeom prst="rect">
            <a:avLst/>
          </a:prstGeom>
        </p:spPr>
      </p:pic>
      <p:pic>
        <p:nvPicPr>
          <p:cNvPr id="43" name="Picture 42">
            <a:extLst>
              <a:ext uri="{FF2B5EF4-FFF2-40B4-BE49-F238E27FC236}">
                <a16:creationId xmlns:a16="http://schemas.microsoft.com/office/drawing/2014/main" id="{D0212F28-B616-8944-7710-4B8288E6A6F3}"/>
              </a:ext>
            </a:extLst>
          </p:cNvPr>
          <p:cNvPicPr>
            <a:picLocks noChangeAspect="1"/>
          </p:cNvPicPr>
          <p:nvPr/>
        </p:nvPicPr>
        <p:blipFill>
          <a:blip r:embed="rId3"/>
          <a:stretch>
            <a:fillRect/>
          </a:stretch>
        </p:blipFill>
        <p:spPr>
          <a:xfrm>
            <a:off x="7131613" y="644550"/>
            <a:ext cx="606600" cy="606600"/>
          </a:xfrm>
          <a:prstGeom prst="rect">
            <a:avLst/>
          </a:prstGeom>
        </p:spPr>
      </p:pic>
      <p:sp>
        <p:nvSpPr>
          <p:cNvPr id="125" name="TextBox 124">
            <a:extLst>
              <a:ext uri="{FF2B5EF4-FFF2-40B4-BE49-F238E27FC236}">
                <a16:creationId xmlns:a16="http://schemas.microsoft.com/office/drawing/2014/main" id="{DE180EF8-1FE3-59A1-D1F7-07967C5ECF90}"/>
              </a:ext>
            </a:extLst>
          </p:cNvPr>
          <p:cNvSpPr txBox="1"/>
          <p:nvPr/>
        </p:nvSpPr>
        <p:spPr>
          <a:xfrm>
            <a:off x="1923282" y="2877249"/>
            <a:ext cx="800116" cy="430887"/>
          </a:xfrm>
          <a:prstGeom prst="rect">
            <a:avLst/>
          </a:prstGeom>
          <a:noFill/>
        </p:spPr>
        <p:txBody>
          <a:bodyPr wrap="square">
            <a:spAutoFit/>
          </a:bodyPr>
          <a:lstStyle/>
          <a:p>
            <a:pPr marL="0" lvl="0" indent="0" algn="ctr" rtl="0">
              <a:spcBef>
                <a:spcPts val="0"/>
              </a:spcBef>
              <a:spcAft>
                <a:spcPts val="0"/>
              </a:spcAft>
              <a:buNone/>
            </a:pPr>
            <a:r>
              <a:rPr lang="en-IN" sz="1100" dirty="0">
                <a:solidFill>
                  <a:srgbClr val="FFFFFF"/>
                </a:solidFill>
                <a:latin typeface="Roboto Black" panose="02000000000000000000" pitchFamily="2" charset="0"/>
                <a:ea typeface="Roboto Black" panose="02000000000000000000" pitchFamily="2" charset="0"/>
              </a:rPr>
              <a:t>ARRAY</a:t>
            </a:r>
            <a:br>
              <a:rPr lang="en-IN" sz="1100" dirty="0">
                <a:solidFill>
                  <a:srgbClr val="FFFFFF"/>
                </a:solidFill>
                <a:latin typeface="Roboto Black" panose="02000000000000000000" pitchFamily="2" charset="0"/>
                <a:ea typeface="Roboto Black" panose="02000000000000000000" pitchFamily="2" charset="0"/>
              </a:rPr>
            </a:br>
            <a:r>
              <a:rPr lang="en-IN" sz="1100" dirty="0">
                <a:solidFill>
                  <a:srgbClr val="FFFFFF"/>
                </a:solidFill>
                <a:latin typeface="Roboto Black" panose="02000000000000000000" pitchFamily="2" charset="0"/>
                <a:ea typeface="Roboto Black" panose="02000000000000000000" pitchFamily="2" charset="0"/>
              </a:rPr>
              <a:t>LIST</a:t>
            </a:r>
          </a:p>
        </p:txBody>
      </p:sp>
      <p:sp>
        <p:nvSpPr>
          <p:cNvPr id="127" name="TextBox 126">
            <a:extLst>
              <a:ext uri="{FF2B5EF4-FFF2-40B4-BE49-F238E27FC236}">
                <a16:creationId xmlns:a16="http://schemas.microsoft.com/office/drawing/2014/main" id="{85F7D960-F4F9-D888-2BE8-538A9C7A81F3}"/>
              </a:ext>
            </a:extLst>
          </p:cNvPr>
          <p:cNvSpPr txBox="1"/>
          <p:nvPr/>
        </p:nvSpPr>
        <p:spPr>
          <a:xfrm>
            <a:off x="4922828" y="2895168"/>
            <a:ext cx="800116" cy="261610"/>
          </a:xfrm>
          <a:prstGeom prst="rect">
            <a:avLst/>
          </a:prstGeom>
          <a:noFill/>
        </p:spPr>
        <p:txBody>
          <a:bodyPr wrap="square">
            <a:spAutoFit/>
          </a:bodyPr>
          <a:lstStyle/>
          <a:p>
            <a:pPr marL="0" lvl="0" indent="0" algn="ctr" rtl="0">
              <a:spcBef>
                <a:spcPts val="0"/>
              </a:spcBef>
              <a:spcAft>
                <a:spcPts val="0"/>
              </a:spcAft>
              <a:buNone/>
            </a:pPr>
            <a:r>
              <a:rPr lang="en-IN" sz="1100" dirty="0">
                <a:solidFill>
                  <a:srgbClr val="0E2A47"/>
                </a:solidFill>
                <a:latin typeface="Roboto Black" panose="02000000000000000000" pitchFamily="2" charset="0"/>
                <a:ea typeface="Roboto Black" panose="02000000000000000000" pitchFamily="2" charset="0"/>
              </a:rPr>
              <a:t>QUEUE</a:t>
            </a:r>
          </a:p>
        </p:txBody>
      </p:sp>
      <p:sp>
        <p:nvSpPr>
          <p:cNvPr id="131" name="Google Shape;4698;p49">
            <a:extLst>
              <a:ext uri="{FF2B5EF4-FFF2-40B4-BE49-F238E27FC236}">
                <a16:creationId xmlns:a16="http://schemas.microsoft.com/office/drawing/2014/main" id="{14CD27FF-C0BF-2D06-4609-5C31F1DF7E4F}"/>
              </a:ext>
            </a:extLst>
          </p:cNvPr>
          <p:cNvSpPr/>
          <p:nvPr/>
        </p:nvSpPr>
        <p:spPr>
          <a:xfrm>
            <a:off x="6033145" y="2445996"/>
            <a:ext cx="1478086" cy="1244063"/>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chemeClr val="accent1"/>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698;p49">
            <a:extLst>
              <a:ext uri="{FF2B5EF4-FFF2-40B4-BE49-F238E27FC236}">
                <a16:creationId xmlns:a16="http://schemas.microsoft.com/office/drawing/2014/main" id="{3CD02243-C89E-583F-EE8A-D6DA2267A3AA}"/>
              </a:ext>
            </a:extLst>
          </p:cNvPr>
          <p:cNvSpPr/>
          <p:nvPr/>
        </p:nvSpPr>
        <p:spPr>
          <a:xfrm>
            <a:off x="7526088" y="2439867"/>
            <a:ext cx="1478086" cy="1244063"/>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chemeClr val="accent1"/>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TextBox 137">
            <a:extLst>
              <a:ext uri="{FF2B5EF4-FFF2-40B4-BE49-F238E27FC236}">
                <a16:creationId xmlns:a16="http://schemas.microsoft.com/office/drawing/2014/main" id="{EEE306A9-1B82-1567-3692-C1E4718B3BFF}"/>
              </a:ext>
            </a:extLst>
          </p:cNvPr>
          <p:cNvSpPr txBox="1"/>
          <p:nvPr/>
        </p:nvSpPr>
        <p:spPr>
          <a:xfrm>
            <a:off x="470473" y="2931093"/>
            <a:ext cx="800116" cy="261610"/>
          </a:xfrm>
          <a:prstGeom prst="rect">
            <a:avLst/>
          </a:prstGeom>
          <a:noFill/>
        </p:spPr>
        <p:txBody>
          <a:bodyPr wrap="square">
            <a:spAutoFit/>
          </a:bodyPr>
          <a:lstStyle/>
          <a:p>
            <a:pPr marL="0" lvl="0" indent="0" algn="ctr" rtl="0">
              <a:spcBef>
                <a:spcPts val="0"/>
              </a:spcBef>
              <a:spcAft>
                <a:spcPts val="0"/>
              </a:spcAft>
              <a:buNone/>
            </a:pPr>
            <a:r>
              <a:rPr lang="en-IN" sz="1100" dirty="0">
                <a:solidFill>
                  <a:schemeClr val="bg1"/>
                </a:solidFill>
                <a:latin typeface="Roboto Black" panose="02000000000000000000" pitchFamily="2" charset="0"/>
                <a:ea typeface="Roboto Black" panose="02000000000000000000" pitchFamily="2" charset="0"/>
              </a:rPr>
              <a:t>ARRAYS</a:t>
            </a:r>
          </a:p>
        </p:txBody>
      </p:sp>
      <p:sp>
        <p:nvSpPr>
          <p:cNvPr id="140" name="Google Shape;4698;p49">
            <a:extLst>
              <a:ext uri="{FF2B5EF4-FFF2-40B4-BE49-F238E27FC236}">
                <a16:creationId xmlns:a16="http://schemas.microsoft.com/office/drawing/2014/main" id="{849826B3-14F2-E8C0-3233-545278FFC209}"/>
              </a:ext>
            </a:extLst>
          </p:cNvPr>
          <p:cNvSpPr/>
          <p:nvPr/>
        </p:nvSpPr>
        <p:spPr>
          <a:xfrm>
            <a:off x="3292905" y="2635619"/>
            <a:ext cx="1047911" cy="865400"/>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0E2A47"/>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TextBox 140">
            <a:extLst>
              <a:ext uri="{FF2B5EF4-FFF2-40B4-BE49-F238E27FC236}">
                <a16:creationId xmlns:a16="http://schemas.microsoft.com/office/drawing/2014/main" id="{951F63D4-E917-C5CB-0D9E-5F037DD884F2}"/>
              </a:ext>
            </a:extLst>
          </p:cNvPr>
          <p:cNvSpPr txBox="1"/>
          <p:nvPr/>
        </p:nvSpPr>
        <p:spPr>
          <a:xfrm>
            <a:off x="3423658" y="2931093"/>
            <a:ext cx="800116" cy="261610"/>
          </a:xfrm>
          <a:prstGeom prst="rect">
            <a:avLst/>
          </a:prstGeom>
          <a:noFill/>
        </p:spPr>
        <p:txBody>
          <a:bodyPr wrap="square">
            <a:spAutoFit/>
          </a:bodyPr>
          <a:lstStyle/>
          <a:p>
            <a:pPr marL="0" lvl="0" indent="0" algn="ctr" rtl="0">
              <a:spcBef>
                <a:spcPts val="0"/>
              </a:spcBef>
              <a:spcAft>
                <a:spcPts val="0"/>
              </a:spcAft>
              <a:buNone/>
            </a:pPr>
            <a:r>
              <a:rPr lang="en-IN" sz="1100" dirty="0">
                <a:solidFill>
                  <a:srgbClr val="FFFFFF"/>
                </a:solidFill>
                <a:latin typeface="Roboto Black" panose="02000000000000000000" pitchFamily="2" charset="0"/>
                <a:ea typeface="Roboto Black" panose="02000000000000000000" pitchFamily="2" charset="0"/>
              </a:rPr>
              <a:t>STACK</a:t>
            </a:r>
          </a:p>
        </p:txBody>
      </p:sp>
      <p:sp>
        <p:nvSpPr>
          <p:cNvPr id="142" name="Google Shape;4698;p49">
            <a:extLst>
              <a:ext uri="{FF2B5EF4-FFF2-40B4-BE49-F238E27FC236}">
                <a16:creationId xmlns:a16="http://schemas.microsoft.com/office/drawing/2014/main" id="{BFAF201C-F4EF-4D88-EDCB-D4713AED35BC}"/>
              </a:ext>
            </a:extLst>
          </p:cNvPr>
          <p:cNvSpPr/>
          <p:nvPr/>
        </p:nvSpPr>
        <p:spPr>
          <a:xfrm>
            <a:off x="4771394" y="2629198"/>
            <a:ext cx="1047911" cy="865400"/>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0E2A47"/>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TextBox 142">
            <a:extLst>
              <a:ext uri="{FF2B5EF4-FFF2-40B4-BE49-F238E27FC236}">
                <a16:creationId xmlns:a16="http://schemas.microsoft.com/office/drawing/2014/main" id="{85BA47CF-D38F-BAD4-436A-DFD32333FE60}"/>
              </a:ext>
            </a:extLst>
          </p:cNvPr>
          <p:cNvSpPr txBox="1"/>
          <p:nvPr/>
        </p:nvSpPr>
        <p:spPr>
          <a:xfrm>
            <a:off x="4896594" y="2931093"/>
            <a:ext cx="800116" cy="261610"/>
          </a:xfrm>
          <a:prstGeom prst="rect">
            <a:avLst/>
          </a:prstGeom>
          <a:noFill/>
        </p:spPr>
        <p:txBody>
          <a:bodyPr wrap="square">
            <a:spAutoFit/>
          </a:bodyPr>
          <a:lstStyle/>
          <a:p>
            <a:pPr marL="0" lvl="0" indent="0" algn="ctr" rtl="0">
              <a:spcBef>
                <a:spcPts val="0"/>
              </a:spcBef>
              <a:spcAft>
                <a:spcPts val="0"/>
              </a:spcAft>
              <a:buNone/>
            </a:pPr>
            <a:r>
              <a:rPr lang="en-IN" sz="1100" dirty="0">
                <a:solidFill>
                  <a:srgbClr val="FFFFFF"/>
                </a:solidFill>
                <a:latin typeface="Roboto Black" panose="02000000000000000000" pitchFamily="2" charset="0"/>
                <a:ea typeface="Roboto Black" panose="02000000000000000000" pitchFamily="2" charset="0"/>
              </a:rPr>
              <a:t>QUEUE</a:t>
            </a:r>
          </a:p>
        </p:txBody>
      </p:sp>
      <p:sp>
        <p:nvSpPr>
          <p:cNvPr id="144" name="Google Shape;4698;p49">
            <a:extLst>
              <a:ext uri="{FF2B5EF4-FFF2-40B4-BE49-F238E27FC236}">
                <a16:creationId xmlns:a16="http://schemas.microsoft.com/office/drawing/2014/main" id="{304D1F8B-EDC5-D63F-A145-F3DBB9D170FF}"/>
              </a:ext>
            </a:extLst>
          </p:cNvPr>
          <p:cNvSpPr/>
          <p:nvPr/>
        </p:nvSpPr>
        <p:spPr>
          <a:xfrm>
            <a:off x="6242005" y="2635619"/>
            <a:ext cx="1047911" cy="865400"/>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0E2A47"/>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TextBox 144">
            <a:extLst>
              <a:ext uri="{FF2B5EF4-FFF2-40B4-BE49-F238E27FC236}">
                <a16:creationId xmlns:a16="http://schemas.microsoft.com/office/drawing/2014/main" id="{8CB97EEF-54EC-0A83-B774-3644A113B4E4}"/>
              </a:ext>
            </a:extLst>
          </p:cNvPr>
          <p:cNvSpPr txBox="1"/>
          <p:nvPr/>
        </p:nvSpPr>
        <p:spPr>
          <a:xfrm>
            <a:off x="6374000" y="2937514"/>
            <a:ext cx="800116" cy="261610"/>
          </a:xfrm>
          <a:prstGeom prst="rect">
            <a:avLst/>
          </a:prstGeom>
          <a:noFill/>
        </p:spPr>
        <p:txBody>
          <a:bodyPr wrap="square">
            <a:spAutoFit/>
          </a:bodyPr>
          <a:lstStyle/>
          <a:p>
            <a:pPr marL="0" lvl="0" indent="0" algn="ctr" rtl="0">
              <a:spcBef>
                <a:spcPts val="0"/>
              </a:spcBef>
              <a:spcAft>
                <a:spcPts val="0"/>
              </a:spcAft>
              <a:buNone/>
            </a:pPr>
            <a:r>
              <a:rPr lang="en-IN" sz="1100" dirty="0">
                <a:solidFill>
                  <a:srgbClr val="FFFFFF"/>
                </a:solidFill>
                <a:latin typeface="Roboto Black" panose="02000000000000000000" pitchFamily="2" charset="0"/>
                <a:ea typeface="Roboto Black" panose="02000000000000000000" pitchFamily="2" charset="0"/>
              </a:rPr>
              <a:t>SET</a:t>
            </a:r>
          </a:p>
        </p:txBody>
      </p:sp>
      <p:sp>
        <p:nvSpPr>
          <p:cNvPr id="146" name="Google Shape;4698;p49">
            <a:extLst>
              <a:ext uri="{FF2B5EF4-FFF2-40B4-BE49-F238E27FC236}">
                <a16:creationId xmlns:a16="http://schemas.microsoft.com/office/drawing/2014/main" id="{21AAA838-9172-E829-BFB1-39FCEDC644C4}"/>
              </a:ext>
            </a:extLst>
          </p:cNvPr>
          <p:cNvSpPr/>
          <p:nvPr/>
        </p:nvSpPr>
        <p:spPr>
          <a:xfrm>
            <a:off x="7752720" y="2635619"/>
            <a:ext cx="1047911" cy="865400"/>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0E2A47"/>
          </a:solidFill>
          <a:ln w="190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TextBox 146">
            <a:extLst>
              <a:ext uri="{FF2B5EF4-FFF2-40B4-BE49-F238E27FC236}">
                <a16:creationId xmlns:a16="http://schemas.microsoft.com/office/drawing/2014/main" id="{CA37E793-7FF6-34FF-7B81-05776B0AC1C4}"/>
              </a:ext>
            </a:extLst>
          </p:cNvPr>
          <p:cNvSpPr txBox="1"/>
          <p:nvPr/>
        </p:nvSpPr>
        <p:spPr>
          <a:xfrm>
            <a:off x="7876617" y="2931093"/>
            <a:ext cx="800116" cy="261610"/>
          </a:xfrm>
          <a:prstGeom prst="rect">
            <a:avLst/>
          </a:prstGeom>
          <a:noFill/>
        </p:spPr>
        <p:txBody>
          <a:bodyPr wrap="square">
            <a:spAutoFit/>
          </a:bodyPr>
          <a:lstStyle/>
          <a:p>
            <a:pPr marL="0" lvl="0" indent="0" algn="ctr" rtl="0">
              <a:spcBef>
                <a:spcPts val="0"/>
              </a:spcBef>
              <a:spcAft>
                <a:spcPts val="0"/>
              </a:spcAft>
              <a:buNone/>
            </a:pPr>
            <a:r>
              <a:rPr lang="en-IN" sz="1100" dirty="0">
                <a:solidFill>
                  <a:srgbClr val="FFFFFF"/>
                </a:solidFill>
                <a:latin typeface="Roboto Black" panose="02000000000000000000" pitchFamily="2" charset="0"/>
                <a:ea typeface="Roboto Black" panose="02000000000000000000" pitchFamily="2" charset="0"/>
              </a:rPr>
              <a:t>MAP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arn(inVertical)">
                                      <p:cBhvr>
                                        <p:cTn id="10" dur="500"/>
                                        <p:tgtEl>
                                          <p:spTgt spid="4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18"/>
                                        </p:tgtEl>
                                        <p:attrNameLst>
                                          <p:attrName>style.visibility</p:attrName>
                                        </p:attrNameLst>
                                      </p:cBhvr>
                                      <p:to>
                                        <p:strVal val="visible"/>
                                      </p:to>
                                    </p:set>
                                    <p:animEffect transition="in" filter="wipe(left)">
                                      <p:cBhvr>
                                        <p:cTn id="14" dur="500"/>
                                        <p:tgtEl>
                                          <p:spTgt spid="21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wipe(left)">
                                      <p:cBhvr>
                                        <p:cTn id="18" dur="500"/>
                                        <p:tgtEl>
                                          <p:spTgt spid="13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wipe(down)">
                                      <p:cBhvr>
                                        <p:cTn id="21" dur="500"/>
                                        <p:tgtEl>
                                          <p:spTgt spid="14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wipe(left)">
                                      <p:cBhvr>
                                        <p:cTn id="24" dur="500"/>
                                        <p:tgtEl>
                                          <p:spTgt spid="13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wipe(down)">
                                      <p:cBhvr>
                                        <p:cTn id="27" dur="500"/>
                                        <p:tgtEl>
                                          <p:spTgt spid="140"/>
                                        </p:tgtEl>
                                      </p:cBhvr>
                                    </p:animEffect>
                                  </p:childTnLst>
                                </p:cTn>
                              </p:par>
                              <p:par>
                                <p:cTn id="28" presetID="22" presetClass="entr" presetSubtype="8" fill="hold" nodeType="withEffect">
                                  <p:stCondLst>
                                    <p:cond delay="0"/>
                                  </p:stCondLst>
                                  <p:childTnLst>
                                    <p:set>
                                      <p:cBhvr>
                                        <p:cTn id="29" dur="1" fill="hold">
                                          <p:stCondLst>
                                            <p:cond delay="0"/>
                                          </p:stCondLst>
                                        </p:cTn>
                                        <p:tgtEl>
                                          <p:spTgt spid="107"/>
                                        </p:tgtEl>
                                        <p:attrNameLst>
                                          <p:attrName>style.visibility</p:attrName>
                                        </p:attrNameLst>
                                      </p:cBhvr>
                                      <p:to>
                                        <p:strVal val="visible"/>
                                      </p:to>
                                    </p:set>
                                    <p:animEffect transition="in" filter="wipe(left)">
                                      <p:cBhvr>
                                        <p:cTn id="30" dur="500"/>
                                        <p:tgtEl>
                                          <p:spTgt spid="10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animEffect transition="in" filter="wipe(left)">
                                      <p:cBhvr>
                                        <p:cTn id="33" dur="500"/>
                                        <p:tgtEl>
                                          <p:spTgt spid="12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left)">
                                      <p:cBhvr>
                                        <p:cTn id="36" dur="500"/>
                                        <p:tgtEl>
                                          <p:spTgt spid="13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wipe(left)">
                                      <p:cBhvr>
                                        <p:cTn id="39" dur="500"/>
                                        <p:tgtEl>
                                          <p:spTgt spid="14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wipe(left)">
                                      <p:cBhvr>
                                        <p:cTn id="42" dur="500"/>
                                        <p:tgtEl>
                                          <p:spTgt spid="14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5"/>
                                        </p:tgtEl>
                                        <p:attrNameLst>
                                          <p:attrName>style.visibility</p:attrName>
                                        </p:attrNameLst>
                                      </p:cBhvr>
                                      <p:to>
                                        <p:strVal val="visible"/>
                                      </p:to>
                                    </p:set>
                                    <p:animEffect transition="in" filter="wipe(left)">
                                      <p:cBhvr>
                                        <p:cTn id="45" dur="500"/>
                                        <p:tgtEl>
                                          <p:spTgt spid="14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47"/>
                                        </p:tgtEl>
                                        <p:attrNameLst>
                                          <p:attrName>style.visibility</p:attrName>
                                        </p:attrNameLst>
                                      </p:cBhvr>
                                      <p:to>
                                        <p:strVal val="visible"/>
                                      </p:to>
                                    </p:set>
                                    <p:animEffect transition="in" filter="wipe(left)">
                                      <p:cBhvr>
                                        <p:cTn id="48" dur="500"/>
                                        <p:tgtEl>
                                          <p:spTgt spid="14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animEffect transition="in" filter="wipe(down)">
                                      <p:cBhvr>
                                        <p:cTn id="51" dur="500"/>
                                        <p:tgtEl>
                                          <p:spTgt spid="14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39"/>
                                        </p:tgtEl>
                                        <p:attrNameLst>
                                          <p:attrName>style.visibility</p:attrName>
                                        </p:attrNameLst>
                                      </p:cBhvr>
                                      <p:to>
                                        <p:strVal val="visible"/>
                                      </p:to>
                                    </p:set>
                                    <p:animEffect transition="in" filter="wipe(down)">
                                      <p:cBhvr>
                                        <p:cTn id="54" dur="500"/>
                                        <p:tgtEl>
                                          <p:spTgt spid="13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wipe(down)">
                                      <p:cBhvr>
                                        <p:cTn id="57" dur="500"/>
                                        <p:tgtEl>
                                          <p:spTgt spid="13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46"/>
                                        </p:tgtEl>
                                        <p:attrNameLst>
                                          <p:attrName>style.visibility</p:attrName>
                                        </p:attrNameLst>
                                      </p:cBhvr>
                                      <p:to>
                                        <p:strVal val="visible"/>
                                      </p:to>
                                    </p:set>
                                    <p:animEffect transition="in" filter="wipe(down)">
                                      <p:cBhvr>
                                        <p:cTn id="6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37" grpId="0" animBg="1"/>
      <p:bldP spid="218" grpId="0"/>
      <p:bldP spid="125" grpId="0"/>
      <p:bldP spid="131" grpId="0" animBg="1"/>
      <p:bldP spid="132" grpId="0" animBg="1"/>
      <p:bldP spid="138" grpId="0"/>
      <p:bldP spid="140" grpId="0" animBg="1"/>
      <p:bldP spid="141" grpId="0"/>
      <p:bldP spid="142" grpId="0" animBg="1"/>
      <p:bldP spid="143" grpId="0"/>
      <p:bldP spid="144" grpId="0" animBg="1"/>
      <p:bldP spid="145" grpId="0"/>
      <p:bldP spid="146" grpId="0" animBg="1"/>
      <p:bldP spid="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7D18-F91A-5384-916C-A6ED9FD4FD50}"/>
              </a:ext>
            </a:extLst>
          </p:cNvPr>
          <p:cNvSpPr>
            <a:spLocks noGrp="1"/>
          </p:cNvSpPr>
          <p:nvPr>
            <p:ph type="ctrTitle"/>
          </p:nvPr>
        </p:nvSpPr>
        <p:spPr>
          <a:xfrm>
            <a:off x="311700" y="570591"/>
            <a:ext cx="8520600" cy="606600"/>
          </a:xfrm>
        </p:spPr>
        <p:txBody>
          <a:bodyPr/>
          <a:lstStyle/>
          <a:p>
            <a:r>
              <a:rPr lang="en-IN" dirty="0"/>
              <a:t>ARRAYS</a:t>
            </a:r>
          </a:p>
        </p:txBody>
      </p:sp>
      <p:cxnSp>
        <p:nvCxnSpPr>
          <p:cNvPr id="21" name="Google Shape;257;p23">
            <a:extLst>
              <a:ext uri="{FF2B5EF4-FFF2-40B4-BE49-F238E27FC236}">
                <a16:creationId xmlns:a16="http://schemas.microsoft.com/office/drawing/2014/main" id="{7CCEE5ED-6BC4-B2F2-61F0-12BE57D8A56B}"/>
              </a:ext>
            </a:extLst>
          </p:cNvPr>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extBox 23">
            <a:extLst>
              <a:ext uri="{FF2B5EF4-FFF2-40B4-BE49-F238E27FC236}">
                <a16:creationId xmlns:a16="http://schemas.microsoft.com/office/drawing/2014/main" id="{8AA8FDCB-7491-A4AE-6E93-AD733F32B4EE}"/>
              </a:ext>
            </a:extLst>
          </p:cNvPr>
          <p:cNvSpPr txBox="1"/>
          <p:nvPr/>
        </p:nvSpPr>
        <p:spPr>
          <a:xfrm>
            <a:off x="1203512" y="1493513"/>
            <a:ext cx="6736976" cy="1384995"/>
          </a:xfrm>
          <a:prstGeom prst="rect">
            <a:avLst/>
          </a:prstGeom>
          <a:noFill/>
        </p:spPr>
        <p:txBody>
          <a:bodyPr wrap="square">
            <a:spAutoFit/>
          </a:bodyPr>
          <a:lstStyle/>
          <a:p>
            <a:pPr algn="ctr"/>
            <a:r>
              <a:rPr lang="en-US" b="0" i="0" dirty="0">
                <a:solidFill>
                  <a:srgbClr val="FFFFFF"/>
                </a:solidFill>
                <a:effectLst/>
                <a:latin typeface="Roboto Light" panose="02000000000000000000" pitchFamily="2" charset="0"/>
                <a:ea typeface="Roboto Light" panose="02000000000000000000" pitchFamily="2" charset="0"/>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br>
              <a:rPr lang="en-US" dirty="0"/>
            </a:br>
            <a:endParaRPr lang="en-IN" dirty="0">
              <a:solidFill>
                <a:schemeClr val="bg1"/>
              </a:solidFill>
              <a:latin typeface="Roboto Light" panose="02000000000000000000" pitchFamily="2" charset="0"/>
              <a:ea typeface="Roboto Light" panose="02000000000000000000" pitchFamily="2" charset="0"/>
            </a:endParaRPr>
          </a:p>
        </p:txBody>
      </p:sp>
      <p:cxnSp>
        <p:nvCxnSpPr>
          <p:cNvPr id="36" name="Google Shape;257;p23">
            <a:extLst>
              <a:ext uri="{FF2B5EF4-FFF2-40B4-BE49-F238E27FC236}">
                <a16:creationId xmlns:a16="http://schemas.microsoft.com/office/drawing/2014/main" id="{64ACAF1D-6D43-2680-995D-A76E86B53140}"/>
              </a:ext>
            </a:extLst>
          </p:cNvPr>
          <p:cNvCxnSpPr>
            <a:cxnSpLocks/>
          </p:cNvCxnSpPr>
          <p:nvPr/>
        </p:nvCxnSpPr>
        <p:spPr>
          <a:xfrm>
            <a:off x="2608986" y="4507215"/>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Google Shape;257;p23">
            <a:extLst>
              <a:ext uri="{FF2B5EF4-FFF2-40B4-BE49-F238E27FC236}">
                <a16:creationId xmlns:a16="http://schemas.microsoft.com/office/drawing/2014/main" id="{7E9AB93B-9C3E-3AC6-6CF8-2D61BE3A35BA}"/>
              </a:ext>
            </a:extLst>
          </p:cNvPr>
          <p:cNvCxnSpPr>
            <a:cxnSpLocks/>
          </p:cNvCxnSpPr>
          <p:nvPr/>
        </p:nvCxnSpPr>
        <p:spPr>
          <a:xfrm>
            <a:off x="2603532" y="2709792"/>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D516BCEB-24C2-8C48-6070-1042091AD31E}"/>
              </a:ext>
            </a:extLst>
          </p:cNvPr>
          <p:cNvPicPr>
            <a:picLocks noChangeAspect="1"/>
          </p:cNvPicPr>
          <p:nvPr/>
        </p:nvPicPr>
        <p:blipFill>
          <a:blip r:embed="rId2"/>
          <a:stretch>
            <a:fillRect/>
          </a:stretch>
        </p:blipFill>
        <p:spPr>
          <a:xfrm>
            <a:off x="2912560" y="582074"/>
            <a:ext cx="606600" cy="606600"/>
          </a:xfrm>
          <a:prstGeom prst="rect">
            <a:avLst/>
          </a:prstGeom>
        </p:spPr>
      </p:pic>
      <p:pic>
        <p:nvPicPr>
          <p:cNvPr id="41" name="Picture 40">
            <a:extLst>
              <a:ext uri="{FF2B5EF4-FFF2-40B4-BE49-F238E27FC236}">
                <a16:creationId xmlns:a16="http://schemas.microsoft.com/office/drawing/2014/main" id="{A0C1E109-242E-606A-0188-06C60AA2A089}"/>
              </a:ext>
            </a:extLst>
          </p:cNvPr>
          <p:cNvPicPr>
            <a:picLocks noChangeAspect="1"/>
          </p:cNvPicPr>
          <p:nvPr/>
        </p:nvPicPr>
        <p:blipFill>
          <a:blip r:embed="rId2"/>
          <a:stretch>
            <a:fillRect/>
          </a:stretch>
        </p:blipFill>
        <p:spPr>
          <a:xfrm>
            <a:off x="5624842" y="570591"/>
            <a:ext cx="606600" cy="606600"/>
          </a:xfrm>
          <a:prstGeom prst="rect">
            <a:avLst/>
          </a:prstGeom>
        </p:spPr>
      </p:pic>
      <p:sp>
        <p:nvSpPr>
          <p:cNvPr id="10" name="Google Shape;117;p22">
            <a:extLst>
              <a:ext uri="{FF2B5EF4-FFF2-40B4-BE49-F238E27FC236}">
                <a16:creationId xmlns:a16="http://schemas.microsoft.com/office/drawing/2014/main" id="{B602F2AB-09D4-6314-2B28-3728176AFF16}"/>
              </a:ext>
            </a:extLst>
          </p:cNvPr>
          <p:cNvSpPr/>
          <p:nvPr/>
        </p:nvSpPr>
        <p:spPr>
          <a:xfrm>
            <a:off x="1030299"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p22">
            <a:extLst>
              <a:ext uri="{FF2B5EF4-FFF2-40B4-BE49-F238E27FC236}">
                <a16:creationId xmlns:a16="http://schemas.microsoft.com/office/drawing/2014/main" id="{91175226-FB28-95F7-797A-5A061621829F}"/>
              </a:ext>
            </a:extLst>
          </p:cNvPr>
          <p:cNvSpPr/>
          <p:nvPr/>
        </p:nvSpPr>
        <p:spPr>
          <a:xfrm>
            <a:off x="7074693"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object 13">
            <a:extLst>
              <a:ext uri="{FF2B5EF4-FFF2-40B4-BE49-F238E27FC236}">
                <a16:creationId xmlns:a16="http://schemas.microsoft.com/office/drawing/2014/main" id="{6F94EACE-F806-14ED-8E2E-9ABAB10CE135}"/>
              </a:ext>
            </a:extLst>
          </p:cNvPr>
          <p:cNvPicPr/>
          <p:nvPr/>
        </p:nvPicPr>
        <p:blipFill>
          <a:blip r:embed="rId3" cstate="print"/>
          <a:stretch>
            <a:fillRect/>
          </a:stretch>
        </p:blipFill>
        <p:spPr>
          <a:xfrm>
            <a:off x="2331384" y="2957733"/>
            <a:ext cx="4629150" cy="13049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178781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7D18-F91A-5384-916C-A6ED9FD4FD50}"/>
              </a:ext>
            </a:extLst>
          </p:cNvPr>
          <p:cNvSpPr>
            <a:spLocks noGrp="1"/>
          </p:cNvSpPr>
          <p:nvPr>
            <p:ph type="ctrTitle"/>
          </p:nvPr>
        </p:nvSpPr>
        <p:spPr>
          <a:xfrm>
            <a:off x="311700" y="570591"/>
            <a:ext cx="8520600" cy="606600"/>
          </a:xfrm>
        </p:spPr>
        <p:txBody>
          <a:bodyPr/>
          <a:lstStyle/>
          <a:p>
            <a:r>
              <a:rPr lang="en-IN" dirty="0"/>
              <a:t>ARRAY LIST</a:t>
            </a:r>
          </a:p>
        </p:txBody>
      </p:sp>
      <p:cxnSp>
        <p:nvCxnSpPr>
          <p:cNvPr id="21" name="Google Shape;257;p23">
            <a:extLst>
              <a:ext uri="{FF2B5EF4-FFF2-40B4-BE49-F238E27FC236}">
                <a16:creationId xmlns:a16="http://schemas.microsoft.com/office/drawing/2014/main" id="{7CCEE5ED-6BC4-B2F2-61F0-12BE57D8A56B}"/>
              </a:ext>
            </a:extLst>
          </p:cNvPr>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extBox 23">
            <a:extLst>
              <a:ext uri="{FF2B5EF4-FFF2-40B4-BE49-F238E27FC236}">
                <a16:creationId xmlns:a16="http://schemas.microsoft.com/office/drawing/2014/main" id="{8AA8FDCB-7491-A4AE-6E93-AD733F32B4EE}"/>
              </a:ext>
            </a:extLst>
          </p:cNvPr>
          <p:cNvSpPr txBox="1"/>
          <p:nvPr/>
        </p:nvSpPr>
        <p:spPr>
          <a:xfrm>
            <a:off x="1270748" y="1590003"/>
            <a:ext cx="6736976" cy="954107"/>
          </a:xfrm>
          <a:prstGeom prst="rect">
            <a:avLst/>
          </a:prstGeom>
          <a:noFill/>
        </p:spPr>
        <p:txBody>
          <a:bodyPr wrap="square">
            <a:spAutoFit/>
          </a:bodyPr>
          <a:lstStyle/>
          <a:p>
            <a:pPr algn="ctr"/>
            <a:r>
              <a:rPr lang="en-US" b="0" i="0" dirty="0">
                <a:solidFill>
                  <a:schemeClr val="bg1"/>
                </a:solidFill>
                <a:effectLst/>
                <a:latin typeface="Roboto Light" panose="02000000000000000000" pitchFamily="2" charset="0"/>
                <a:ea typeface="Roboto Light" panose="02000000000000000000" pitchFamily="2" charset="0"/>
              </a:rPr>
              <a:t>Array List is a part of collection framework and is present in java util package. It provides us with dynamic arrays in Java. Though, it may be slower than standard arrays but can be helpful in programs where lots of manipulation in the array is needed. This class is found in java util package. </a:t>
            </a:r>
            <a:endParaRPr lang="en-IN" dirty="0">
              <a:solidFill>
                <a:schemeClr val="bg1"/>
              </a:solidFill>
              <a:latin typeface="Roboto Light" panose="02000000000000000000" pitchFamily="2" charset="0"/>
              <a:ea typeface="Roboto Light" panose="02000000000000000000" pitchFamily="2" charset="0"/>
            </a:endParaRPr>
          </a:p>
        </p:txBody>
      </p:sp>
      <p:pic>
        <p:nvPicPr>
          <p:cNvPr id="25" name="object 11">
            <a:extLst>
              <a:ext uri="{FF2B5EF4-FFF2-40B4-BE49-F238E27FC236}">
                <a16:creationId xmlns:a16="http://schemas.microsoft.com/office/drawing/2014/main" id="{C428FFD7-E510-6047-335A-0CE81DEA3D10}"/>
              </a:ext>
            </a:extLst>
          </p:cNvPr>
          <p:cNvPicPr/>
          <p:nvPr/>
        </p:nvPicPr>
        <p:blipFill>
          <a:blip r:embed="rId2" cstate="print"/>
          <a:stretch>
            <a:fillRect/>
          </a:stretch>
        </p:blipFill>
        <p:spPr>
          <a:xfrm>
            <a:off x="2719948" y="2966407"/>
            <a:ext cx="3838575" cy="12573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cxnSp>
        <p:nvCxnSpPr>
          <p:cNvPr id="36" name="Google Shape;257;p23">
            <a:extLst>
              <a:ext uri="{FF2B5EF4-FFF2-40B4-BE49-F238E27FC236}">
                <a16:creationId xmlns:a16="http://schemas.microsoft.com/office/drawing/2014/main" id="{64ACAF1D-6D43-2680-995D-A76E86B53140}"/>
              </a:ext>
            </a:extLst>
          </p:cNvPr>
          <p:cNvCxnSpPr>
            <a:cxnSpLocks/>
          </p:cNvCxnSpPr>
          <p:nvPr/>
        </p:nvCxnSpPr>
        <p:spPr>
          <a:xfrm>
            <a:off x="2603532" y="4466874"/>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Google Shape;257;p23">
            <a:extLst>
              <a:ext uri="{FF2B5EF4-FFF2-40B4-BE49-F238E27FC236}">
                <a16:creationId xmlns:a16="http://schemas.microsoft.com/office/drawing/2014/main" id="{7E9AB93B-9C3E-3AC6-6CF8-2D61BE3A35BA}"/>
              </a:ext>
            </a:extLst>
          </p:cNvPr>
          <p:cNvCxnSpPr>
            <a:cxnSpLocks/>
          </p:cNvCxnSpPr>
          <p:nvPr/>
        </p:nvCxnSpPr>
        <p:spPr>
          <a:xfrm>
            <a:off x="2603532" y="2709792"/>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D516BCEB-24C2-8C48-6070-1042091AD31E}"/>
              </a:ext>
            </a:extLst>
          </p:cNvPr>
          <p:cNvPicPr>
            <a:picLocks noChangeAspect="1"/>
          </p:cNvPicPr>
          <p:nvPr/>
        </p:nvPicPr>
        <p:blipFill>
          <a:blip r:embed="rId3"/>
          <a:stretch>
            <a:fillRect/>
          </a:stretch>
        </p:blipFill>
        <p:spPr>
          <a:xfrm>
            <a:off x="2664972" y="570591"/>
            <a:ext cx="606600" cy="606600"/>
          </a:xfrm>
          <a:prstGeom prst="rect">
            <a:avLst/>
          </a:prstGeom>
        </p:spPr>
      </p:pic>
      <p:pic>
        <p:nvPicPr>
          <p:cNvPr id="41" name="Picture 40">
            <a:extLst>
              <a:ext uri="{FF2B5EF4-FFF2-40B4-BE49-F238E27FC236}">
                <a16:creationId xmlns:a16="http://schemas.microsoft.com/office/drawing/2014/main" id="{A0C1E109-242E-606A-0188-06C60AA2A089}"/>
              </a:ext>
            </a:extLst>
          </p:cNvPr>
          <p:cNvPicPr>
            <a:picLocks noChangeAspect="1"/>
          </p:cNvPicPr>
          <p:nvPr/>
        </p:nvPicPr>
        <p:blipFill>
          <a:blip r:embed="rId3"/>
          <a:stretch>
            <a:fillRect/>
          </a:stretch>
        </p:blipFill>
        <p:spPr>
          <a:xfrm>
            <a:off x="5872430" y="567192"/>
            <a:ext cx="606600" cy="606600"/>
          </a:xfrm>
          <a:prstGeom prst="rect">
            <a:avLst/>
          </a:prstGeom>
        </p:spPr>
      </p:pic>
      <p:sp>
        <p:nvSpPr>
          <p:cNvPr id="42" name="Google Shape;117;p22">
            <a:extLst>
              <a:ext uri="{FF2B5EF4-FFF2-40B4-BE49-F238E27FC236}">
                <a16:creationId xmlns:a16="http://schemas.microsoft.com/office/drawing/2014/main" id="{0B3B06A8-0158-F816-6617-E62428F60FD7}"/>
              </a:ext>
            </a:extLst>
          </p:cNvPr>
          <p:cNvSpPr/>
          <p:nvPr/>
        </p:nvSpPr>
        <p:spPr>
          <a:xfrm>
            <a:off x="1143000" y="2978384"/>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p22">
            <a:extLst>
              <a:ext uri="{FF2B5EF4-FFF2-40B4-BE49-F238E27FC236}">
                <a16:creationId xmlns:a16="http://schemas.microsoft.com/office/drawing/2014/main" id="{4B477485-DEA2-3A3B-4D58-923A1E96E0EE}"/>
              </a:ext>
            </a:extLst>
          </p:cNvPr>
          <p:cNvSpPr/>
          <p:nvPr/>
        </p:nvSpPr>
        <p:spPr>
          <a:xfrm>
            <a:off x="6827522" y="2984172"/>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6674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left)">
                                      <p:cBhvr>
                                        <p:cTn id="18" dur="500"/>
                                        <p:tgtEl>
                                          <p:spTgt spid="4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left)">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7D18-F91A-5384-916C-A6ED9FD4FD50}"/>
              </a:ext>
            </a:extLst>
          </p:cNvPr>
          <p:cNvSpPr>
            <a:spLocks noGrp="1"/>
          </p:cNvSpPr>
          <p:nvPr>
            <p:ph type="ctrTitle"/>
          </p:nvPr>
        </p:nvSpPr>
        <p:spPr>
          <a:xfrm>
            <a:off x="311700" y="570591"/>
            <a:ext cx="8520600" cy="606600"/>
          </a:xfrm>
        </p:spPr>
        <p:txBody>
          <a:bodyPr/>
          <a:lstStyle/>
          <a:p>
            <a:r>
              <a:rPr lang="en-IN" dirty="0"/>
              <a:t>STACK</a:t>
            </a:r>
          </a:p>
        </p:txBody>
      </p:sp>
      <p:cxnSp>
        <p:nvCxnSpPr>
          <p:cNvPr id="21" name="Google Shape;257;p23">
            <a:extLst>
              <a:ext uri="{FF2B5EF4-FFF2-40B4-BE49-F238E27FC236}">
                <a16:creationId xmlns:a16="http://schemas.microsoft.com/office/drawing/2014/main" id="{7CCEE5ED-6BC4-B2F2-61F0-12BE57D8A56B}"/>
              </a:ext>
            </a:extLst>
          </p:cNvPr>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extBox 23">
            <a:extLst>
              <a:ext uri="{FF2B5EF4-FFF2-40B4-BE49-F238E27FC236}">
                <a16:creationId xmlns:a16="http://schemas.microsoft.com/office/drawing/2014/main" id="{8AA8FDCB-7491-A4AE-6E93-AD733F32B4EE}"/>
              </a:ext>
            </a:extLst>
          </p:cNvPr>
          <p:cNvSpPr txBox="1"/>
          <p:nvPr/>
        </p:nvSpPr>
        <p:spPr>
          <a:xfrm>
            <a:off x="1203512" y="1493513"/>
            <a:ext cx="6736976" cy="1384995"/>
          </a:xfrm>
          <a:prstGeom prst="rect">
            <a:avLst/>
          </a:prstGeom>
          <a:noFill/>
        </p:spPr>
        <p:txBody>
          <a:bodyPr wrap="square">
            <a:spAutoFit/>
          </a:bodyPr>
          <a:lstStyle/>
          <a:p>
            <a:pPr algn="ctr"/>
            <a:r>
              <a:rPr lang="en-US" b="0" i="0" dirty="0">
                <a:solidFill>
                  <a:srgbClr val="FFFFFF"/>
                </a:solidFill>
                <a:effectLst/>
                <a:latin typeface="Roboto Light" panose="02000000000000000000" pitchFamily="2" charset="0"/>
                <a:ea typeface="Roboto Light" panose="02000000000000000000" pitchFamily="2" charset="0"/>
              </a:rPr>
              <a:t>There are many real-life examples of a stack. Consider an example of plates stacked over one another in the canteen. The plate which is at the top is the first one to be removed, i.e. the plate which has been placed at the bottommost position remains in the stack for the longest period of time. So, it can be simply seen to follow LIFO(Last In First Out)/FILO(First In Last Out) order.</a:t>
            </a:r>
            <a:br>
              <a:rPr lang="en-US" dirty="0"/>
            </a:br>
            <a:endParaRPr lang="en-IN" dirty="0">
              <a:solidFill>
                <a:schemeClr val="bg1"/>
              </a:solidFill>
              <a:latin typeface="Roboto Light" panose="02000000000000000000" pitchFamily="2" charset="0"/>
              <a:ea typeface="Roboto Light" panose="02000000000000000000" pitchFamily="2" charset="0"/>
            </a:endParaRPr>
          </a:p>
        </p:txBody>
      </p:sp>
      <p:cxnSp>
        <p:nvCxnSpPr>
          <p:cNvPr id="36" name="Google Shape;257;p23">
            <a:extLst>
              <a:ext uri="{FF2B5EF4-FFF2-40B4-BE49-F238E27FC236}">
                <a16:creationId xmlns:a16="http://schemas.microsoft.com/office/drawing/2014/main" id="{64ACAF1D-6D43-2680-995D-A76E86B53140}"/>
              </a:ext>
            </a:extLst>
          </p:cNvPr>
          <p:cNvCxnSpPr>
            <a:cxnSpLocks/>
          </p:cNvCxnSpPr>
          <p:nvPr/>
        </p:nvCxnSpPr>
        <p:spPr>
          <a:xfrm>
            <a:off x="2603532" y="4466874"/>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Google Shape;257;p23">
            <a:extLst>
              <a:ext uri="{FF2B5EF4-FFF2-40B4-BE49-F238E27FC236}">
                <a16:creationId xmlns:a16="http://schemas.microsoft.com/office/drawing/2014/main" id="{7E9AB93B-9C3E-3AC6-6CF8-2D61BE3A35BA}"/>
              </a:ext>
            </a:extLst>
          </p:cNvPr>
          <p:cNvCxnSpPr>
            <a:cxnSpLocks/>
          </p:cNvCxnSpPr>
          <p:nvPr/>
        </p:nvCxnSpPr>
        <p:spPr>
          <a:xfrm>
            <a:off x="2603532" y="2743410"/>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D516BCEB-24C2-8C48-6070-1042091AD31E}"/>
              </a:ext>
            </a:extLst>
          </p:cNvPr>
          <p:cNvPicPr>
            <a:picLocks noChangeAspect="1"/>
          </p:cNvPicPr>
          <p:nvPr/>
        </p:nvPicPr>
        <p:blipFill>
          <a:blip r:embed="rId2"/>
          <a:stretch>
            <a:fillRect/>
          </a:stretch>
        </p:blipFill>
        <p:spPr>
          <a:xfrm>
            <a:off x="3154121" y="570591"/>
            <a:ext cx="606600" cy="606600"/>
          </a:xfrm>
          <a:prstGeom prst="rect">
            <a:avLst/>
          </a:prstGeom>
        </p:spPr>
      </p:pic>
      <p:pic>
        <p:nvPicPr>
          <p:cNvPr id="41" name="Picture 40">
            <a:extLst>
              <a:ext uri="{FF2B5EF4-FFF2-40B4-BE49-F238E27FC236}">
                <a16:creationId xmlns:a16="http://schemas.microsoft.com/office/drawing/2014/main" id="{A0C1E109-242E-606A-0188-06C60AA2A089}"/>
              </a:ext>
            </a:extLst>
          </p:cNvPr>
          <p:cNvPicPr>
            <a:picLocks noChangeAspect="1"/>
          </p:cNvPicPr>
          <p:nvPr/>
        </p:nvPicPr>
        <p:blipFill>
          <a:blip r:embed="rId2"/>
          <a:stretch>
            <a:fillRect/>
          </a:stretch>
        </p:blipFill>
        <p:spPr>
          <a:xfrm>
            <a:off x="5386610" y="595560"/>
            <a:ext cx="606600" cy="606600"/>
          </a:xfrm>
          <a:prstGeom prst="rect">
            <a:avLst/>
          </a:prstGeom>
        </p:spPr>
      </p:pic>
      <p:sp>
        <p:nvSpPr>
          <p:cNvPr id="10" name="Google Shape;117;p22">
            <a:extLst>
              <a:ext uri="{FF2B5EF4-FFF2-40B4-BE49-F238E27FC236}">
                <a16:creationId xmlns:a16="http://schemas.microsoft.com/office/drawing/2014/main" id="{B602F2AB-09D4-6314-2B28-3728176AFF16}"/>
              </a:ext>
            </a:extLst>
          </p:cNvPr>
          <p:cNvSpPr/>
          <p:nvPr/>
        </p:nvSpPr>
        <p:spPr>
          <a:xfrm>
            <a:off x="969786"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7;p22">
            <a:extLst>
              <a:ext uri="{FF2B5EF4-FFF2-40B4-BE49-F238E27FC236}">
                <a16:creationId xmlns:a16="http://schemas.microsoft.com/office/drawing/2014/main" id="{91175226-FB28-95F7-797A-5A061621829F}"/>
              </a:ext>
            </a:extLst>
          </p:cNvPr>
          <p:cNvSpPr/>
          <p:nvPr/>
        </p:nvSpPr>
        <p:spPr>
          <a:xfrm>
            <a:off x="7135205"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object 11">
            <a:extLst>
              <a:ext uri="{FF2B5EF4-FFF2-40B4-BE49-F238E27FC236}">
                <a16:creationId xmlns:a16="http://schemas.microsoft.com/office/drawing/2014/main" id="{3AEDC407-2CDD-EF29-82C0-365A037B8174}"/>
              </a:ext>
            </a:extLst>
          </p:cNvPr>
          <p:cNvPicPr/>
          <p:nvPr/>
        </p:nvPicPr>
        <p:blipFill>
          <a:blip r:embed="rId3" cstate="print"/>
          <a:stretch>
            <a:fillRect/>
          </a:stretch>
        </p:blipFill>
        <p:spPr>
          <a:xfrm>
            <a:off x="2367522" y="3145583"/>
            <a:ext cx="4543425" cy="8477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7838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7D18-F91A-5384-916C-A6ED9FD4FD50}"/>
              </a:ext>
            </a:extLst>
          </p:cNvPr>
          <p:cNvSpPr>
            <a:spLocks noGrp="1"/>
          </p:cNvSpPr>
          <p:nvPr>
            <p:ph type="ctrTitle"/>
          </p:nvPr>
        </p:nvSpPr>
        <p:spPr>
          <a:xfrm>
            <a:off x="311700" y="570591"/>
            <a:ext cx="8520600" cy="606600"/>
          </a:xfrm>
        </p:spPr>
        <p:txBody>
          <a:bodyPr/>
          <a:lstStyle/>
          <a:p>
            <a:r>
              <a:rPr lang="en-IN" dirty="0"/>
              <a:t>QUEUE</a:t>
            </a:r>
          </a:p>
        </p:txBody>
      </p:sp>
      <p:cxnSp>
        <p:nvCxnSpPr>
          <p:cNvPr id="21" name="Google Shape;257;p23">
            <a:extLst>
              <a:ext uri="{FF2B5EF4-FFF2-40B4-BE49-F238E27FC236}">
                <a16:creationId xmlns:a16="http://schemas.microsoft.com/office/drawing/2014/main" id="{7CCEE5ED-6BC4-B2F2-61F0-12BE57D8A56B}"/>
              </a:ext>
            </a:extLst>
          </p:cNvPr>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extBox 23">
            <a:extLst>
              <a:ext uri="{FF2B5EF4-FFF2-40B4-BE49-F238E27FC236}">
                <a16:creationId xmlns:a16="http://schemas.microsoft.com/office/drawing/2014/main" id="{8AA8FDCB-7491-A4AE-6E93-AD733F32B4EE}"/>
              </a:ext>
            </a:extLst>
          </p:cNvPr>
          <p:cNvSpPr txBox="1"/>
          <p:nvPr/>
        </p:nvSpPr>
        <p:spPr>
          <a:xfrm>
            <a:off x="1136276" y="1485864"/>
            <a:ext cx="7207623" cy="1815882"/>
          </a:xfrm>
          <a:prstGeom prst="rect">
            <a:avLst/>
          </a:prstGeom>
          <a:noFill/>
        </p:spPr>
        <p:txBody>
          <a:bodyPr wrap="square">
            <a:spAutoFit/>
          </a:bodyPr>
          <a:lstStyle/>
          <a:p>
            <a:pPr algn="ctr" fontAlgn="base"/>
            <a:r>
              <a:rPr lang="en-US" b="0" i="0" dirty="0">
                <a:solidFill>
                  <a:schemeClr val="bg1"/>
                </a:solidFill>
                <a:effectLst/>
                <a:latin typeface="Roboto Light" panose="02000000000000000000" pitchFamily="2" charset="0"/>
                <a:ea typeface="Roboto Light" panose="02000000000000000000" pitchFamily="2" charset="0"/>
              </a:rPr>
              <a:t>A Queue is a linear structure which follows a particular order in which the operations are performed. The order is First In First Out (FIFO). A good example of a queue is any queue of consumers for a resource where the consumer that came first is served first. The difference between </a:t>
            </a:r>
            <a:r>
              <a:rPr lang="en-US" b="0" i="0" u="none" strike="noStrike" dirty="0">
                <a:solidFill>
                  <a:schemeClr val="bg1"/>
                </a:solidFill>
                <a:effectLst/>
                <a:latin typeface="Roboto Light" panose="02000000000000000000" pitchFamily="2" charset="0"/>
                <a:ea typeface="Roboto Light" panose="02000000000000000000" pitchFamily="2" charset="0"/>
              </a:rPr>
              <a:t>stacks</a:t>
            </a:r>
            <a:r>
              <a:rPr lang="en-US" b="0" i="0" u="none" strike="noStrike" dirty="0">
                <a:solidFill>
                  <a:schemeClr val="bg1"/>
                </a:solidFill>
                <a:effectLst/>
                <a:latin typeface="Roboto Light" panose="02000000000000000000" pitchFamily="2" charset="0"/>
                <a:ea typeface="Roboto Light" panose="02000000000000000000" pitchFamily="2" charset="0"/>
                <a:hlinkClick r:id="rId2">
                  <a:extLst>
                    <a:ext uri="{A12FA001-AC4F-418D-AE19-62706E023703}">
                      <ahyp:hlinkClr xmlns:ahyp="http://schemas.microsoft.com/office/drawing/2018/hyperlinkcolor" val="tx"/>
                    </a:ext>
                  </a:extLst>
                </a:hlinkClick>
              </a:rPr>
              <a:t> </a:t>
            </a:r>
            <a:r>
              <a:rPr lang="en-US" b="0" i="0" dirty="0">
                <a:solidFill>
                  <a:schemeClr val="bg1"/>
                </a:solidFill>
                <a:effectLst/>
                <a:latin typeface="Roboto Light" panose="02000000000000000000" pitchFamily="2" charset="0"/>
                <a:ea typeface="Roboto Light" panose="02000000000000000000" pitchFamily="2" charset="0"/>
              </a:rPr>
              <a:t>and queues is in removing. In a stack we remove the item the most recently added; in a queue, we remove the item the least recently added.</a:t>
            </a:r>
          </a:p>
          <a:p>
            <a:br>
              <a:rPr lang="en-US" dirty="0"/>
            </a:br>
            <a:br>
              <a:rPr lang="en-US" dirty="0"/>
            </a:br>
            <a:endParaRPr lang="en-IN" dirty="0">
              <a:solidFill>
                <a:schemeClr val="bg1"/>
              </a:solidFill>
              <a:latin typeface="Roboto Light" panose="02000000000000000000" pitchFamily="2" charset="0"/>
              <a:ea typeface="Roboto Light" panose="02000000000000000000" pitchFamily="2" charset="0"/>
            </a:endParaRPr>
          </a:p>
        </p:txBody>
      </p:sp>
      <p:cxnSp>
        <p:nvCxnSpPr>
          <p:cNvPr id="36" name="Google Shape;257;p23">
            <a:extLst>
              <a:ext uri="{FF2B5EF4-FFF2-40B4-BE49-F238E27FC236}">
                <a16:creationId xmlns:a16="http://schemas.microsoft.com/office/drawing/2014/main" id="{64ACAF1D-6D43-2680-995D-A76E86B53140}"/>
              </a:ext>
            </a:extLst>
          </p:cNvPr>
          <p:cNvCxnSpPr>
            <a:cxnSpLocks/>
          </p:cNvCxnSpPr>
          <p:nvPr/>
        </p:nvCxnSpPr>
        <p:spPr>
          <a:xfrm>
            <a:off x="2603532" y="4466874"/>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Google Shape;257;p23">
            <a:extLst>
              <a:ext uri="{FF2B5EF4-FFF2-40B4-BE49-F238E27FC236}">
                <a16:creationId xmlns:a16="http://schemas.microsoft.com/office/drawing/2014/main" id="{7E9AB93B-9C3E-3AC6-6CF8-2D61BE3A35BA}"/>
              </a:ext>
            </a:extLst>
          </p:cNvPr>
          <p:cNvCxnSpPr>
            <a:cxnSpLocks/>
          </p:cNvCxnSpPr>
          <p:nvPr/>
        </p:nvCxnSpPr>
        <p:spPr>
          <a:xfrm>
            <a:off x="2603532" y="2709792"/>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D516BCEB-24C2-8C48-6070-1042091AD31E}"/>
              </a:ext>
            </a:extLst>
          </p:cNvPr>
          <p:cNvPicPr>
            <a:picLocks noChangeAspect="1"/>
          </p:cNvPicPr>
          <p:nvPr/>
        </p:nvPicPr>
        <p:blipFill>
          <a:blip r:embed="rId3"/>
          <a:stretch>
            <a:fillRect/>
          </a:stretch>
        </p:blipFill>
        <p:spPr>
          <a:xfrm>
            <a:off x="3161330" y="570591"/>
            <a:ext cx="606600" cy="606600"/>
          </a:xfrm>
          <a:prstGeom prst="rect">
            <a:avLst/>
          </a:prstGeom>
        </p:spPr>
      </p:pic>
      <p:pic>
        <p:nvPicPr>
          <p:cNvPr id="41" name="Picture 40">
            <a:extLst>
              <a:ext uri="{FF2B5EF4-FFF2-40B4-BE49-F238E27FC236}">
                <a16:creationId xmlns:a16="http://schemas.microsoft.com/office/drawing/2014/main" id="{A0C1E109-242E-606A-0188-06C60AA2A089}"/>
              </a:ext>
            </a:extLst>
          </p:cNvPr>
          <p:cNvPicPr>
            <a:picLocks noChangeAspect="1"/>
          </p:cNvPicPr>
          <p:nvPr/>
        </p:nvPicPr>
        <p:blipFill>
          <a:blip r:embed="rId3"/>
          <a:stretch>
            <a:fillRect/>
          </a:stretch>
        </p:blipFill>
        <p:spPr>
          <a:xfrm>
            <a:off x="5470201" y="599384"/>
            <a:ext cx="606600" cy="606600"/>
          </a:xfrm>
          <a:prstGeom prst="rect">
            <a:avLst/>
          </a:prstGeom>
        </p:spPr>
      </p:pic>
      <p:sp>
        <p:nvSpPr>
          <p:cNvPr id="10" name="Google Shape;117;p22">
            <a:extLst>
              <a:ext uri="{FF2B5EF4-FFF2-40B4-BE49-F238E27FC236}">
                <a16:creationId xmlns:a16="http://schemas.microsoft.com/office/drawing/2014/main" id="{B602F2AB-09D4-6314-2B28-3728176AFF16}"/>
              </a:ext>
            </a:extLst>
          </p:cNvPr>
          <p:cNvSpPr/>
          <p:nvPr/>
        </p:nvSpPr>
        <p:spPr>
          <a:xfrm>
            <a:off x="885580"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p22">
            <a:extLst>
              <a:ext uri="{FF2B5EF4-FFF2-40B4-BE49-F238E27FC236}">
                <a16:creationId xmlns:a16="http://schemas.microsoft.com/office/drawing/2014/main" id="{91175226-FB28-95F7-797A-5A061621829F}"/>
              </a:ext>
            </a:extLst>
          </p:cNvPr>
          <p:cNvSpPr/>
          <p:nvPr/>
        </p:nvSpPr>
        <p:spPr>
          <a:xfrm>
            <a:off x="7266149"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object 11">
            <a:extLst>
              <a:ext uri="{FF2B5EF4-FFF2-40B4-BE49-F238E27FC236}">
                <a16:creationId xmlns:a16="http://schemas.microsoft.com/office/drawing/2014/main" id="{C5BAB4D8-43EF-15A4-5E18-E14C2D4131B8}"/>
              </a:ext>
            </a:extLst>
          </p:cNvPr>
          <p:cNvPicPr/>
          <p:nvPr/>
        </p:nvPicPr>
        <p:blipFill>
          <a:blip r:embed="rId4" cstate="print"/>
          <a:stretch>
            <a:fillRect/>
          </a:stretch>
        </p:blipFill>
        <p:spPr>
          <a:xfrm>
            <a:off x="2349815" y="2945260"/>
            <a:ext cx="4629150" cy="13049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29202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7D18-F91A-5384-916C-A6ED9FD4FD50}"/>
              </a:ext>
            </a:extLst>
          </p:cNvPr>
          <p:cNvSpPr>
            <a:spLocks noGrp="1"/>
          </p:cNvSpPr>
          <p:nvPr>
            <p:ph type="ctrTitle"/>
          </p:nvPr>
        </p:nvSpPr>
        <p:spPr>
          <a:xfrm>
            <a:off x="311700" y="570591"/>
            <a:ext cx="8520600" cy="606600"/>
          </a:xfrm>
        </p:spPr>
        <p:txBody>
          <a:bodyPr/>
          <a:lstStyle/>
          <a:p>
            <a:r>
              <a:rPr lang="en-IN" dirty="0"/>
              <a:t>MAP</a:t>
            </a:r>
          </a:p>
        </p:txBody>
      </p:sp>
      <p:cxnSp>
        <p:nvCxnSpPr>
          <p:cNvPr id="21" name="Google Shape;257;p23">
            <a:extLst>
              <a:ext uri="{FF2B5EF4-FFF2-40B4-BE49-F238E27FC236}">
                <a16:creationId xmlns:a16="http://schemas.microsoft.com/office/drawing/2014/main" id="{7CCEE5ED-6BC4-B2F2-61F0-12BE57D8A56B}"/>
              </a:ext>
            </a:extLst>
          </p:cNvPr>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extBox 23">
            <a:extLst>
              <a:ext uri="{FF2B5EF4-FFF2-40B4-BE49-F238E27FC236}">
                <a16:creationId xmlns:a16="http://schemas.microsoft.com/office/drawing/2014/main" id="{8AA8FDCB-7491-A4AE-6E93-AD733F32B4EE}"/>
              </a:ext>
            </a:extLst>
          </p:cNvPr>
          <p:cNvSpPr txBox="1"/>
          <p:nvPr/>
        </p:nvSpPr>
        <p:spPr>
          <a:xfrm>
            <a:off x="1156447" y="1485864"/>
            <a:ext cx="7207623" cy="1815882"/>
          </a:xfrm>
          <a:prstGeom prst="rect">
            <a:avLst/>
          </a:prstGeom>
          <a:noFill/>
        </p:spPr>
        <p:txBody>
          <a:bodyPr wrap="square">
            <a:spAutoFit/>
          </a:bodyPr>
          <a:lstStyle/>
          <a:p>
            <a:pPr algn="ctr" fontAlgn="base"/>
            <a:r>
              <a:rPr lang="en-US" b="0" i="0" dirty="0">
                <a:solidFill>
                  <a:schemeClr val="bg1"/>
                </a:solidFill>
                <a:effectLst/>
                <a:latin typeface="Roboto Light" panose="02000000000000000000" pitchFamily="2" charset="0"/>
                <a:ea typeface="Roboto Light" panose="02000000000000000000" pitchFamily="2" charset="0"/>
              </a:rPr>
              <a:t>A Queue is a linear structure which follows a particular order in which the operations are performed. The order is First In First Out (FIFO). A good example of a queue is any queue of consumers for a resource where the consumer that came first is served first. The difference between </a:t>
            </a:r>
            <a:r>
              <a:rPr lang="en-US" b="0" i="0" u="none" strike="noStrike" dirty="0">
                <a:solidFill>
                  <a:schemeClr val="bg1"/>
                </a:solidFill>
                <a:effectLst/>
                <a:latin typeface="Roboto Light" panose="02000000000000000000" pitchFamily="2" charset="0"/>
                <a:ea typeface="Roboto Light" panose="02000000000000000000" pitchFamily="2" charset="0"/>
              </a:rPr>
              <a:t>stacks</a:t>
            </a:r>
            <a:r>
              <a:rPr lang="en-US" b="0" i="0" u="none" strike="noStrike" dirty="0">
                <a:solidFill>
                  <a:schemeClr val="bg1"/>
                </a:solidFill>
                <a:effectLst/>
                <a:latin typeface="Roboto Light" panose="02000000000000000000" pitchFamily="2" charset="0"/>
                <a:ea typeface="Roboto Light" panose="02000000000000000000" pitchFamily="2" charset="0"/>
                <a:hlinkClick r:id="rId2">
                  <a:extLst>
                    <a:ext uri="{A12FA001-AC4F-418D-AE19-62706E023703}">
                      <ahyp:hlinkClr xmlns:ahyp="http://schemas.microsoft.com/office/drawing/2018/hyperlinkcolor" val="tx"/>
                    </a:ext>
                  </a:extLst>
                </a:hlinkClick>
              </a:rPr>
              <a:t> </a:t>
            </a:r>
            <a:r>
              <a:rPr lang="en-US" b="0" i="0" dirty="0">
                <a:solidFill>
                  <a:schemeClr val="bg1"/>
                </a:solidFill>
                <a:effectLst/>
                <a:latin typeface="Roboto Light" panose="02000000000000000000" pitchFamily="2" charset="0"/>
                <a:ea typeface="Roboto Light" panose="02000000000000000000" pitchFamily="2" charset="0"/>
              </a:rPr>
              <a:t>and queues is in removing. In a stack we remove the item the most recently added; in a queue, we remove the item the least recently added.</a:t>
            </a:r>
          </a:p>
          <a:p>
            <a:br>
              <a:rPr lang="en-US" dirty="0"/>
            </a:br>
            <a:br>
              <a:rPr lang="en-US" dirty="0"/>
            </a:br>
            <a:endParaRPr lang="en-IN" dirty="0">
              <a:solidFill>
                <a:schemeClr val="bg1"/>
              </a:solidFill>
              <a:latin typeface="Roboto Light" panose="02000000000000000000" pitchFamily="2" charset="0"/>
              <a:ea typeface="Roboto Light" panose="02000000000000000000" pitchFamily="2" charset="0"/>
            </a:endParaRPr>
          </a:p>
        </p:txBody>
      </p:sp>
      <p:cxnSp>
        <p:nvCxnSpPr>
          <p:cNvPr id="36" name="Google Shape;257;p23">
            <a:extLst>
              <a:ext uri="{FF2B5EF4-FFF2-40B4-BE49-F238E27FC236}">
                <a16:creationId xmlns:a16="http://schemas.microsoft.com/office/drawing/2014/main" id="{64ACAF1D-6D43-2680-995D-A76E86B53140}"/>
              </a:ext>
            </a:extLst>
          </p:cNvPr>
          <p:cNvCxnSpPr>
            <a:cxnSpLocks/>
          </p:cNvCxnSpPr>
          <p:nvPr/>
        </p:nvCxnSpPr>
        <p:spPr>
          <a:xfrm>
            <a:off x="2603532" y="4466874"/>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Google Shape;257;p23">
            <a:extLst>
              <a:ext uri="{FF2B5EF4-FFF2-40B4-BE49-F238E27FC236}">
                <a16:creationId xmlns:a16="http://schemas.microsoft.com/office/drawing/2014/main" id="{7E9AB93B-9C3E-3AC6-6CF8-2D61BE3A35BA}"/>
              </a:ext>
            </a:extLst>
          </p:cNvPr>
          <p:cNvCxnSpPr>
            <a:cxnSpLocks/>
          </p:cNvCxnSpPr>
          <p:nvPr/>
        </p:nvCxnSpPr>
        <p:spPr>
          <a:xfrm>
            <a:off x="2603532" y="2709792"/>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D516BCEB-24C2-8C48-6070-1042091AD31E}"/>
              </a:ext>
            </a:extLst>
          </p:cNvPr>
          <p:cNvPicPr>
            <a:picLocks noChangeAspect="1"/>
          </p:cNvPicPr>
          <p:nvPr/>
        </p:nvPicPr>
        <p:blipFill>
          <a:blip r:embed="rId3"/>
          <a:stretch>
            <a:fillRect/>
          </a:stretch>
        </p:blipFill>
        <p:spPr>
          <a:xfrm>
            <a:off x="3161330" y="570591"/>
            <a:ext cx="606600" cy="606600"/>
          </a:xfrm>
          <a:prstGeom prst="rect">
            <a:avLst/>
          </a:prstGeom>
        </p:spPr>
      </p:pic>
      <p:pic>
        <p:nvPicPr>
          <p:cNvPr id="41" name="Picture 40">
            <a:extLst>
              <a:ext uri="{FF2B5EF4-FFF2-40B4-BE49-F238E27FC236}">
                <a16:creationId xmlns:a16="http://schemas.microsoft.com/office/drawing/2014/main" id="{A0C1E109-242E-606A-0188-06C60AA2A089}"/>
              </a:ext>
            </a:extLst>
          </p:cNvPr>
          <p:cNvPicPr>
            <a:picLocks noChangeAspect="1"/>
          </p:cNvPicPr>
          <p:nvPr/>
        </p:nvPicPr>
        <p:blipFill>
          <a:blip r:embed="rId3"/>
          <a:stretch>
            <a:fillRect/>
          </a:stretch>
        </p:blipFill>
        <p:spPr>
          <a:xfrm>
            <a:off x="5470201" y="599384"/>
            <a:ext cx="606600" cy="606600"/>
          </a:xfrm>
          <a:prstGeom prst="rect">
            <a:avLst/>
          </a:prstGeom>
        </p:spPr>
      </p:pic>
      <p:sp>
        <p:nvSpPr>
          <p:cNvPr id="10" name="Google Shape;117;p22">
            <a:extLst>
              <a:ext uri="{FF2B5EF4-FFF2-40B4-BE49-F238E27FC236}">
                <a16:creationId xmlns:a16="http://schemas.microsoft.com/office/drawing/2014/main" id="{B602F2AB-09D4-6314-2B28-3728176AFF16}"/>
              </a:ext>
            </a:extLst>
          </p:cNvPr>
          <p:cNvSpPr/>
          <p:nvPr/>
        </p:nvSpPr>
        <p:spPr>
          <a:xfrm>
            <a:off x="905751"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p22">
            <a:extLst>
              <a:ext uri="{FF2B5EF4-FFF2-40B4-BE49-F238E27FC236}">
                <a16:creationId xmlns:a16="http://schemas.microsoft.com/office/drawing/2014/main" id="{91175226-FB28-95F7-797A-5A061621829F}"/>
              </a:ext>
            </a:extLst>
          </p:cNvPr>
          <p:cNvSpPr/>
          <p:nvPr/>
        </p:nvSpPr>
        <p:spPr>
          <a:xfrm>
            <a:off x="7286320" y="2964299"/>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object 11">
            <a:extLst>
              <a:ext uri="{FF2B5EF4-FFF2-40B4-BE49-F238E27FC236}">
                <a16:creationId xmlns:a16="http://schemas.microsoft.com/office/drawing/2014/main" id="{C5BAB4D8-43EF-15A4-5E18-E14C2D4131B8}"/>
              </a:ext>
            </a:extLst>
          </p:cNvPr>
          <p:cNvPicPr/>
          <p:nvPr/>
        </p:nvPicPr>
        <p:blipFill>
          <a:blip r:embed="rId4" cstate="print"/>
          <a:stretch>
            <a:fillRect/>
          </a:stretch>
        </p:blipFill>
        <p:spPr>
          <a:xfrm>
            <a:off x="2369986" y="2945260"/>
            <a:ext cx="4629150" cy="1304925"/>
          </a:xfrm>
          <a:prstGeom prst="rect">
            <a:avLst/>
          </a:prstGeom>
          <a:ln w="38100">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4333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7D18-F91A-5384-916C-A6ED9FD4FD50}"/>
              </a:ext>
            </a:extLst>
          </p:cNvPr>
          <p:cNvSpPr>
            <a:spLocks noGrp="1"/>
          </p:cNvSpPr>
          <p:nvPr>
            <p:ph type="ctrTitle"/>
          </p:nvPr>
        </p:nvSpPr>
        <p:spPr>
          <a:xfrm>
            <a:off x="311700" y="570591"/>
            <a:ext cx="8520600" cy="606600"/>
          </a:xfrm>
        </p:spPr>
        <p:txBody>
          <a:bodyPr/>
          <a:lstStyle/>
          <a:p>
            <a:r>
              <a:rPr lang="en-IN" dirty="0"/>
              <a:t>SET</a:t>
            </a:r>
          </a:p>
        </p:txBody>
      </p:sp>
      <p:cxnSp>
        <p:nvCxnSpPr>
          <p:cNvPr id="21" name="Google Shape;257;p23">
            <a:extLst>
              <a:ext uri="{FF2B5EF4-FFF2-40B4-BE49-F238E27FC236}">
                <a16:creationId xmlns:a16="http://schemas.microsoft.com/office/drawing/2014/main" id="{7CCEE5ED-6BC4-B2F2-61F0-12BE57D8A56B}"/>
              </a:ext>
            </a:extLst>
          </p:cNvPr>
          <p:cNvCxnSpPr/>
          <p:nvPr/>
        </p:nvCxnSpPr>
        <p:spPr>
          <a:xfrm>
            <a:off x="311700" y="1299277"/>
            <a:ext cx="8520600" cy="0"/>
          </a:xfrm>
          <a:prstGeom prst="straightConnector1">
            <a:avLst/>
          </a:prstGeom>
          <a:noFill/>
          <a:ln w="9525" cap="flat" cmpd="sng">
            <a:solidFill>
              <a:schemeClr val="accent1"/>
            </a:solidFill>
            <a:prstDash val="solid"/>
            <a:round/>
            <a:headEnd type="none" w="med" len="med"/>
            <a:tailEnd type="none" w="med" len="med"/>
          </a:ln>
        </p:spPr>
      </p:cxnSp>
      <p:sp>
        <p:nvSpPr>
          <p:cNvPr id="24" name="TextBox 23">
            <a:extLst>
              <a:ext uri="{FF2B5EF4-FFF2-40B4-BE49-F238E27FC236}">
                <a16:creationId xmlns:a16="http://schemas.microsoft.com/office/drawing/2014/main" id="{8AA8FDCB-7491-A4AE-6E93-AD733F32B4EE}"/>
              </a:ext>
            </a:extLst>
          </p:cNvPr>
          <p:cNvSpPr txBox="1"/>
          <p:nvPr/>
        </p:nvSpPr>
        <p:spPr>
          <a:xfrm>
            <a:off x="611842" y="1485864"/>
            <a:ext cx="7732058" cy="1600438"/>
          </a:xfrm>
          <a:prstGeom prst="rect">
            <a:avLst/>
          </a:prstGeom>
          <a:noFill/>
        </p:spPr>
        <p:txBody>
          <a:bodyPr wrap="square">
            <a:spAutoFit/>
          </a:bodyPr>
          <a:lstStyle/>
          <a:p>
            <a:pPr algn="ctr"/>
            <a:r>
              <a:rPr lang="en-US" b="0" i="0" dirty="0">
                <a:solidFill>
                  <a:schemeClr val="bg1"/>
                </a:solidFill>
                <a:effectLst/>
                <a:latin typeface="Roboto Light" panose="02000000000000000000" pitchFamily="2" charset="0"/>
                <a:ea typeface="Roboto Light" panose="02000000000000000000" pitchFamily="2" charset="0"/>
              </a:rPr>
              <a:t>The set interface is present in java.util package and extends the Collection interface is an unordered collection of objects in which duplicate values cannot be stored. It is an interface that implements the mathematical set. This interface contains the methods inherited from the Collection interface and adds a feature that restricts the insertion of the duplicate elements. There are two interfaces that extend the set implementation namely SortedSet and NavigableSet</a:t>
            </a:r>
            <a:r>
              <a:rPr lang="en-US" b="0" i="0" dirty="0">
                <a:solidFill>
                  <a:srgbClr val="FFFFFF"/>
                </a:solidFill>
                <a:effectLst/>
                <a:latin typeface="Roboto Light" panose="02000000000000000000" pitchFamily="2" charset="0"/>
                <a:ea typeface="Roboto Light" panose="02000000000000000000" pitchFamily="2" charset="0"/>
              </a:rPr>
              <a:t>.</a:t>
            </a:r>
            <a:br>
              <a:rPr lang="en-US" dirty="0"/>
            </a:br>
            <a:br>
              <a:rPr lang="en-US" dirty="0"/>
            </a:br>
            <a:endParaRPr lang="en-IN" dirty="0">
              <a:solidFill>
                <a:schemeClr val="bg1"/>
              </a:solidFill>
              <a:latin typeface="Roboto Light" panose="02000000000000000000" pitchFamily="2" charset="0"/>
              <a:ea typeface="Roboto Light" panose="02000000000000000000" pitchFamily="2" charset="0"/>
            </a:endParaRPr>
          </a:p>
        </p:txBody>
      </p:sp>
      <p:cxnSp>
        <p:nvCxnSpPr>
          <p:cNvPr id="36" name="Google Shape;257;p23">
            <a:extLst>
              <a:ext uri="{FF2B5EF4-FFF2-40B4-BE49-F238E27FC236}">
                <a16:creationId xmlns:a16="http://schemas.microsoft.com/office/drawing/2014/main" id="{64ACAF1D-6D43-2680-995D-A76E86B53140}"/>
              </a:ext>
            </a:extLst>
          </p:cNvPr>
          <p:cNvCxnSpPr>
            <a:cxnSpLocks/>
          </p:cNvCxnSpPr>
          <p:nvPr/>
        </p:nvCxnSpPr>
        <p:spPr>
          <a:xfrm>
            <a:off x="2603532" y="4466874"/>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Google Shape;257;p23">
            <a:extLst>
              <a:ext uri="{FF2B5EF4-FFF2-40B4-BE49-F238E27FC236}">
                <a16:creationId xmlns:a16="http://schemas.microsoft.com/office/drawing/2014/main" id="{7E9AB93B-9C3E-3AC6-6CF8-2D61BE3A35BA}"/>
              </a:ext>
            </a:extLst>
          </p:cNvPr>
          <p:cNvCxnSpPr>
            <a:cxnSpLocks/>
          </p:cNvCxnSpPr>
          <p:nvPr/>
        </p:nvCxnSpPr>
        <p:spPr>
          <a:xfrm>
            <a:off x="2603532" y="2709792"/>
            <a:ext cx="4071406" cy="0"/>
          </a:xfrm>
          <a:prstGeom prst="straightConnector1">
            <a:avLst/>
          </a:prstGeom>
          <a:ln w="76200">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40" name="Picture 39">
            <a:extLst>
              <a:ext uri="{FF2B5EF4-FFF2-40B4-BE49-F238E27FC236}">
                <a16:creationId xmlns:a16="http://schemas.microsoft.com/office/drawing/2014/main" id="{D516BCEB-24C2-8C48-6070-1042091AD31E}"/>
              </a:ext>
            </a:extLst>
          </p:cNvPr>
          <p:cNvPicPr>
            <a:picLocks noChangeAspect="1"/>
          </p:cNvPicPr>
          <p:nvPr/>
        </p:nvPicPr>
        <p:blipFill>
          <a:blip r:embed="rId2"/>
          <a:stretch>
            <a:fillRect/>
          </a:stretch>
        </p:blipFill>
        <p:spPr>
          <a:xfrm>
            <a:off x="3370500" y="570591"/>
            <a:ext cx="606600" cy="606600"/>
          </a:xfrm>
          <a:prstGeom prst="rect">
            <a:avLst/>
          </a:prstGeom>
        </p:spPr>
      </p:pic>
      <p:pic>
        <p:nvPicPr>
          <p:cNvPr id="41" name="Picture 40">
            <a:extLst>
              <a:ext uri="{FF2B5EF4-FFF2-40B4-BE49-F238E27FC236}">
                <a16:creationId xmlns:a16="http://schemas.microsoft.com/office/drawing/2014/main" id="{A0C1E109-242E-606A-0188-06C60AA2A089}"/>
              </a:ext>
            </a:extLst>
          </p:cNvPr>
          <p:cNvPicPr>
            <a:picLocks noChangeAspect="1"/>
          </p:cNvPicPr>
          <p:nvPr/>
        </p:nvPicPr>
        <p:blipFill>
          <a:blip r:embed="rId2"/>
          <a:stretch>
            <a:fillRect/>
          </a:stretch>
        </p:blipFill>
        <p:spPr>
          <a:xfrm>
            <a:off x="5166902" y="599384"/>
            <a:ext cx="606600" cy="606600"/>
          </a:xfrm>
          <a:prstGeom prst="rect">
            <a:avLst/>
          </a:prstGeom>
        </p:spPr>
      </p:pic>
      <p:sp>
        <p:nvSpPr>
          <p:cNvPr id="10" name="Google Shape;117;p22">
            <a:extLst>
              <a:ext uri="{FF2B5EF4-FFF2-40B4-BE49-F238E27FC236}">
                <a16:creationId xmlns:a16="http://schemas.microsoft.com/office/drawing/2014/main" id="{B602F2AB-09D4-6314-2B28-3728176AFF16}"/>
              </a:ext>
            </a:extLst>
          </p:cNvPr>
          <p:cNvSpPr/>
          <p:nvPr/>
        </p:nvSpPr>
        <p:spPr>
          <a:xfrm>
            <a:off x="910087" y="2964298"/>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p22">
            <a:extLst>
              <a:ext uri="{FF2B5EF4-FFF2-40B4-BE49-F238E27FC236}">
                <a16:creationId xmlns:a16="http://schemas.microsoft.com/office/drawing/2014/main" id="{91175226-FB28-95F7-797A-5A061621829F}"/>
              </a:ext>
            </a:extLst>
          </p:cNvPr>
          <p:cNvSpPr/>
          <p:nvPr/>
        </p:nvSpPr>
        <p:spPr>
          <a:xfrm>
            <a:off x="7060435" y="2964298"/>
            <a:ext cx="1173478" cy="1130488"/>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object 11">
            <a:extLst>
              <a:ext uri="{FF2B5EF4-FFF2-40B4-BE49-F238E27FC236}">
                <a16:creationId xmlns:a16="http://schemas.microsoft.com/office/drawing/2014/main" id="{2A61C063-579F-56EC-EAA9-74025452F6F8}"/>
              </a:ext>
            </a:extLst>
          </p:cNvPr>
          <p:cNvPicPr/>
          <p:nvPr/>
        </p:nvPicPr>
        <p:blipFill>
          <a:blip r:embed="rId3" cstate="print"/>
          <a:stretch>
            <a:fillRect/>
          </a:stretch>
        </p:blipFill>
        <p:spPr>
          <a:xfrm>
            <a:off x="2381810" y="3019955"/>
            <a:ext cx="4514850" cy="10191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7985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5077711" y="460291"/>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OUR TEAM</a:t>
            </a:r>
            <a:endParaRPr sz="3000" dirty="0"/>
          </a:p>
        </p:txBody>
      </p:sp>
      <p:sp>
        <p:nvSpPr>
          <p:cNvPr id="263" name="Google Shape;263;p24"/>
          <p:cNvSpPr txBox="1">
            <a:spLocks noGrp="1"/>
          </p:cNvSpPr>
          <p:nvPr>
            <p:ph type="subTitle" idx="1"/>
          </p:nvPr>
        </p:nvSpPr>
        <p:spPr>
          <a:xfrm>
            <a:off x="4266585" y="1451160"/>
            <a:ext cx="4577021" cy="3086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GROUP NO 13</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MEMBERS – </a:t>
            </a:r>
          </a:p>
          <a:p>
            <a:pPr marL="0" lvl="0" indent="0" algn="l" rtl="0">
              <a:spcBef>
                <a:spcPts val="0"/>
              </a:spcBef>
              <a:spcAft>
                <a:spcPts val="0"/>
              </a:spcAft>
              <a:buNone/>
            </a:pPr>
            <a:r>
              <a:rPr lang="en-IN" dirty="0"/>
              <a:t> </a:t>
            </a:r>
          </a:p>
          <a:p>
            <a:pPr marL="0" lvl="0" indent="0" algn="l" rtl="0">
              <a:spcBef>
                <a:spcPts val="0"/>
              </a:spcBef>
              <a:spcAft>
                <a:spcPts val="0"/>
              </a:spcAft>
              <a:buNone/>
            </a:pPr>
            <a:r>
              <a:rPr lang="en-IN" dirty="0"/>
              <a:t>S HARI SANKAR                           AM.EN.U4AIE21056</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R RAKESH                                      AM.EN.U4AIE21052</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SAI MANASA SOUMYA                AM.EN.U4AIE21057</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CHERISHMA AKSHAYA                AM.EN.U4AIE21051</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K SUBHASH                                     AM.EN.U4AIE21036</a:t>
            </a:r>
          </a:p>
          <a:p>
            <a:pPr marL="0" lvl="0" indent="0" algn="l" rtl="0">
              <a:spcBef>
                <a:spcPts val="0"/>
              </a:spcBef>
              <a:spcAft>
                <a:spcPts val="0"/>
              </a:spcAft>
              <a:buNone/>
            </a:pPr>
            <a:r>
              <a:rPr lang="en-IN" dirty="0"/>
              <a:t> </a:t>
            </a:r>
            <a:endParaRPr dirty="0"/>
          </a:p>
        </p:txBody>
      </p:sp>
      <p:cxnSp>
        <p:nvCxnSpPr>
          <p:cNvPr id="264" name="Google Shape;264;p24"/>
          <p:cNvCxnSpPr/>
          <p:nvPr/>
        </p:nvCxnSpPr>
        <p:spPr>
          <a:xfrm>
            <a:off x="3964025" y="1066891"/>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7381740" y="495717"/>
            <a:ext cx="591652" cy="464941"/>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Google Shape;1333;p46">
            <a:extLst>
              <a:ext uri="{FF2B5EF4-FFF2-40B4-BE49-F238E27FC236}">
                <a16:creationId xmlns:a16="http://schemas.microsoft.com/office/drawing/2014/main" id="{6AAB18C5-FAD0-72CC-5DC4-DC13DDE2196B}"/>
              </a:ext>
            </a:extLst>
          </p:cNvPr>
          <p:cNvPicPr preferRelativeResize="0"/>
          <p:nvPr/>
        </p:nvPicPr>
        <p:blipFill rotWithShape="1">
          <a:blip r:embed="rId3">
            <a:alphaModFix/>
          </a:blip>
          <a:srcRect t="11708" b="17967"/>
          <a:stretch/>
        </p:blipFill>
        <p:spPr>
          <a:xfrm>
            <a:off x="519359" y="1523776"/>
            <a:ext cx="3178582" cy="2301912"/>
          </a:xfrm>
          <a:prstGeom prst="rect">
            <a:avLst/>
          </a:prstGeom>
          <a:noFill/>
          <a:ln>
            <a:noFill/>
          </a:ln>
        </p:spPr>
      </p:pic>
      <p:grpSp>
        <p:nvGrpSpPr>
          <p:cNvPr id="14" name="Google Shape;265;p24">
            <a:extLst>
              <a:ext uri="{FF2B5EF4-FFF2-40B4-BE49-F238E27FC236}">
                <a16:creationId xmlns:a16="http://schemas.microsoft.com/office/drawing/2014/main" id="{74D68581-32E0-4B18-E7AF-78271DA61B9A}"/>
              </a:ext>
            </a:extLst>
          </p:cNvPr>
          <p:cNvGrpSpPr/>
          <p:nvPr/>
        </p:nvGrpSpPr>
        <p:grpSpPr>
          <a:xfrm>
            <a:off x="4333270" y="494538"/>
            <a:ext cx="591652" cy="464941"/>
            <a:chOff x="160325" y="221250"/>
            <a:chExt cx="7199950" cy="5116900"/>
          </a:xfrm>
        </p:grpSpPr>
        <p:sp>
          <p:nvSpPr>
            <p:cNvPr id="15" name="Google Shape;266;p24">
              <a:extLst>
                <a:ext uri="{FF2B5EF4-FFF2-40B4-BE49-F238E27FC236}">
                  <a16:creationId xmlns:a16="http://schemas.microsoft.com/office/drawing/2014/main" id="{D7E36B6B-08C6-096E-0A2F-C92ACA17E713}"/>
                </a:ext>
              </a:extLst>
            </p:cNvPr>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p24">
              <a:extLst>
                <a:ext uri="{FF2B5EF4-FFF2-40B4-BE49-F238E27FC236}">
                  <a16:creationId xmlns:a16="http://schemas.microsoft.com/office/drawing/2014/main" id="{57E9A559-C12B-F8BD-398C-05F172DBA6F4}"/>
                </a:ext>
              </a:extLst>
            </p:cNvPr>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8;p24">
              <a:extLst>
                <a:ext uri="{FF2B5EF4-FFF2-40B4-BE49-F238E27FC236}">
                  <a16:creationId xmlns:a16="http://schemas.microsoft.com/office/drawing/2014/main" id="{996080F9-6BCA-784F-7C51-6AD419EE386C}"/>
                </a:ext>
              </a:extLst>
            </p:cNvPr>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9;p24">
              <a:extLst>
                <a:ext uri="{FF2B5EF4-FFF2-40B4-BE49-F238E27FC236}">
                  <a16:creationId xmlns:a16="http://schemas.microsoft.com/office/drawing/2014/main" id="{AEDC4173-2C48-71C5-7586-4EC2AD0ECBBF}"/>
                </a:ext>
              </a:extLst>
            </p:cNvPr>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2"/>
                                        </p:tgtEl>
                                        <p:attrNameLst>
                                          <p:attrName>style.visibility</p:attrName>
                                        </p:attrNameLst>
                                      </p:cBhvr>
                                      <p:to>
                                        <p:strVal val="visible"/>
                                      </p:to>
                                    </p:set>
                                    <p:animEffect transition="in" filter="wipe(left)">
                                      <p:cBhvr>
                                        <p:cTn id="15" dur="500"/>
                                        <p:tgtEl>
                                          <p:spTgt spid="26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65"/>
                                        </p:tgtEl>
                                        <p:attrNameLst>
                                          <p:attrName>style.visibility</p:attrName>
                                        </p:attrNameLst>
                                      </p:cBhvr>
                                      <p:to>
                                        <p:strVal val="visible"/>
                                      </p:to>
                                    </p:set>
                                    <p:animEffect transition="in" filter="wipe(down)">
                                      <p:cBhvr>
                                        <p:cTn id="19" dur="500"/>
                                        <p:tgtEl>
                                          <p:spTgt spid="26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63">
                                            <p:txEl>
                                              <p:pRg st="0" end="0"/>
                                            </p:txEl>
                                          </p:spTgt>
                                        </p:tgtEl>
                                        <p:attrNameLst>
                                          <p:attrName>style.visibility</p:attrName>
                                        </p:attrNameLst>
                                      </p:cBhvr>
                                      <p:to>
                                        <p:strVal val="visible"/>
                                      </p:to>
                                    </p:set>
                                    <p:animEffect transition="in" filter="wipe(left)">
                                      <p:cBhvr>
                                        <p:cTn id="22" dur="500"/>
                                        <p:tgtEl>
                                          <p:spTgt spid="26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63">
                                            <p:txEl>
                                              <p:pRg st="2" end="2"/>
                                            </p:txEl>
                                          </p:spTgt>
                                        </p:tgtEl>
                                        <p:attrNameLst>
                                          <p:attrName>style.visibility</p:attrName>
                                        </p:attrNameLst>
                                      </p:cBhvr>
                                      <p:to>
                                        <p:strVal val="visible"/>
                                      </p:to>
                                    </p:set>
                                    <p:animEffect transition="in" filter="wipe(left)">
                                      <p:cBhvr>
                                        <p:cTn id="26" dur="500"/>
                                        <p:tgtEl>
                                          <p:spTgt spid="263">
                                            <p:txEl>
                                              <p:pRg st="2" end="2"/>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3">
                                            <p:txEl>
                                              <p:pRg st="3" end="3"/>
                                            </p:txEl>
                                          </p:spTgt>
                                        </p:tgtEl>
                                        <p:attrNameLst>
                                          <p:attrName>style.visibility</p:attrName>
                                        </p:attrNameLst>
                                      </p:cBhvr>
                                      <p:to>
                                        <p:strVal val="visible"/>
                                      </p:to>
                                    </p:set>
                                    <p:animEffect transition="in" filter="wipe(left)">
                                      <p:cBhvr>
                                        <p:cTn id="29" dur="500"/>
                                        <p:tgtEl>
                                          <p:spTgt spid="263">
                                            <p:txEl>
                                              <p:pRg st="3" end="3"/>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63">
                                            <p:txEl>
                                              <p:pRg st="4" end="4"/>
                                            </p:txEl>
                                          </p:spTgt>
                                        </p:tgtEl>
                                        <p:attrNameLst>
                                          <p:attrName>style.visibility</p:attrName>
                                        </p:attrNameLst>
                                      </p:cBhvr>
                                      <p:to>
                                        <p:strVal val="visible"/>
                                      </p:to>
                                    </p:set>
                                    <p:animEffect transition="in" filter="wipe(left)">
                                      <p:cBhvr>
                                        <p:cTn id="33" dur="500"/>
                                        <p:tgtEl>
                                          <p:spTgt spid="26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3">
                                            <p:txEl>
                                              <p:pRg st="6" end="6"/>
                                            </p:txEl>
                                          </p:spTgt>
                                        </p:tgtEl>
                                        <p:attrNameLst>
                                          <p:attrName>style.visibility</p:attrName>
                                        </p:attrNameLst>
                                      </p:cBhvr>
                                      <p:to>
                                        <p:strVal val="visible"/>
                                      </p:to>
                                    </p:set>
                                    <p:animEffect transition="in" filter="wipe(left)">
                                      <p:cBhvr>
                                        <p:cTn id="37" dur="500"/>
                                        <p:tgtEl>
                                          <p:spTgt spid="263">
                                            <p:txEl>
                                              <p:pRg st="6" end="6"/>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63">
                                            <p:txEl>
                                              <p:pRg st="8" end="8"/>
                                            </p:txEl>
                                          </p:spTgt>
                                        </p:tgtEl>
                                        <p:attrNameLst>
                                          <p:attrName>style.visibility</p:attrName>
                                        </p:attrNameLst>
                                      </p:cBhvr>
                                      <p:to>
                                        <p:strVal val="visible"/>
                                      </p:to>
                                    </p:set>
                                    <p:animEffect transition="in" filter="wipe(left)">
                                      <p:cBhvr>
                                        <p:cTn id="41" dur="500"/>
                                        <p:tgtEl>
                                          <p:spTgt spid="263">
                                            <p:txEl>
                                              <p:pRg st="8" end="8"/>
                                            </p:txEl>
                                          </p:spTgt>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63">
                                            <p:txEl>
                                              <p:pRg st="10" end="10"/>
                                            </p:txEl>
                                          </p:spTgt>
                                        </p:tgtEl>
                                        <p:attrNameLst>
                                          <p:attrName>style.visibility</p:attrName>
                                        </p:attrNameLst>
                                      </p:cBhvr>
                                      <p:to>
                                        <p:strVal val="visible"/>
                                      </p:to>
                                    </p:set>
                                    <p:animEffect transition="in" filter="wipe(left)">
                                      <p:cBhvr>
                                        <p:cTn id="45" dur="500"/>
                                        <p:tgtEl>
                                          <p:spTgt spid="263">
                                            <p:txEl>
                                              <p:pRg st="10" end="10"/>
                                            </p:txEl>
                                          </p:spTgt>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63">
                                            <p:txEl>
                                              <p:pRg st="12" end="12"/>
                                            </p:txEl>
                                          </p:spTgt>
                                        </p:tgtEl>
                                        <p:attrNameLst>
                                          <p:attrName>style.visibility</p:attrName>
                                        </p:attrNameLst>
                                      </p:cBhvr>
                                      <p:to>
                                        <p:strVal val="visible"/>
                                      </p:to>
                                    </p:set>
                                    <p:animEffect transition="in" filter="wipe(left)">
                                      <p:cBhvr>
                                        <p:cTn id="49" dur="500"/>
                                        <p:tgtEl>
                                          <p:spTgt spid="263">
                                            <p:txEl>
                                              <p:pRg st="12" end="12"/>
                                            </p:tx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63">
                                            <p:txEl>
                                              <p:pRg st="13" end="13"/>
                                            </p:txEl>
                                          </p:spTgt>
                                        </p:tgtEl>
                                        <p:attrNameLst>
                                          <p:attrName>style.visibility</p:attrName>
                                        </p:attrNameLst>
                                      </p:cBhvr>
                                      <p:to>
                                        <p:strVal val="visible"/>
                                      </p:to>
                                    </p:set>
                                    <p:animEffect transition="in" filter="wipe(left)">
                                      <p:cBhvr>
                                        <p:cTn id="53" dur="500"/>
                                        <p:tgtEl>
                                          <p:spTgt spid="2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439384"/>
            <a:ext cx="8520600" cy="11161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IN" dirty="0"/>
            </a:br>
            <a:br>
              <a:rPr lang="en-IN" dirty="0"/>
            </a:br>
            <a:br>
              <a:rPr lang="en-IN" dirty="0"/>
            </a:br>
            <a:br>
              <a:rPr lang="en-IN" dirty="0"/>
            </a:br>
            <a:br>
              <a:rPr lang="en-IN" dirty="0"/>
            </a:br>
            <a:r>
              <a:rPr lang="en-IN" dirty="0"/>
              <a:t>CLASSES USED</a:t>
            </a:r>
            <a:br>
              <a:rPr lang="en-IN" dirty="0"/>
            </a:br>
            <a:endParaRPr dirty="0"/>
          </a:p>
        </p:txBody>
      </p:sp>
      <p:cxnSp>
        <p:nvCxnSpPr>
          <p:cNvPr id="1121" name="Google Shape;1121;p3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4" name="Google Shape;265;p24">
            <a:extLst>
              <a:ext uri="{FF2B5EF4-FFF2-40B4-BE49-F238E27FC236}">
                <a16:creationId xmlns:a16="http://schemas.microsoft.com/office/drawing/2014/main" id="{9B50BA01-A238-8693-1C5E-AFE20CBEAB3C}"/>
              </a:ext>
            </a:extLst>
          </p:cNvPr>
          <p:cNvGrpSpPr/>
          <p:nvPr/>
        </p:nvGrpSpPr>
        <p:grpSpPr>
          <a:xfrm>
            <a:off x="311700" y="2298010"/>
            <a:ext cx="1738976" cy="1290001"/>
            <a:chOff x="160325" y="221250"/>
            <a:chExt cx="7199950" cy="5116900"/>
          </a:xfrm>
        </p:grpSpPr>
        <p:sp>
          <p:nvSpPr>
            <p:cNvPr id="25" name="Google Shape;266;p24">
              <a:extLst>
                <a:ext uri="{FF2B5EF4-FFF2-40B4-BE49-F238E27FC236}">
                  <a16:creationId xmlns:a16="http://schemas.microsoft.com/office/drawing/2014/main" id="{F5F39C36-46B1-BE64-E0BE-3D238B282F46}"/>
                </a:ext>
              </a:extLst>
            </p:cNvPr>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7;p24">
              <a:extLst>
                <a:ext uri="{FF2B5EF4-FFF2-40B4-BE49-F238E27FC236}">
                  <a16:creationId xmlns:a16="http://schemas.microsoft.com/office/drawing/2014/main" id="{F9936A4D-332E-E513-D7CE-17DFDC3C400C}"/>
                </a:ext>
              </a:extLst>
            </p:cNvPr>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8;p24">
              <a:extLst>
                <a:ext uri="{FF2B5EF4-FFF2-40B4-BE49-F238E27FC236}">
                  <a16:creationId xmlns:a16="http://schemas.microsoft.com/office/drawing/2014/main" id="{ADC818F3-EE70-E6DA-FB03-F60CCC31E8CB}"/>
                </a:ext>
              </a:extLst>
            </p:cNvPr>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p24">
              <a:extLst>
                <a:ext uri="{FF2B5EF4-FFF2-40B4-BE49-F238E27FC236}">
                  <a16:creationId xmlns:a16="http://schemas.microsoft.com/office/drawing/2014/main" id="{A5B0CA59-1B4A-DEA3-6184-C4BCB58E8A69}"/>
                </a:ext>
              </a:extLst>
            </p:cNvPr>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object 5">
            <a:extLst>
              <a:ext uri="{FF2B5EF4-FFF2-40B4-BE49-F238E27FC236}">
                <a16:creationId xmlns:a16="http://schemas.microsoft.com/office/drawing/2014/main" id="{B547331E-50BA-A6EB-C9B3-5A1D95D375F5}"/>
              </a:ext>
            </a:extLst>
          </p:cNvPr>
          <p:cNvGrpSpPr/>
          <p:nvPr/>
        </p:nvGrpSpPr>
        <p:grpSpPr>
          <a:xfrm>
            <a:off x="2852941" y="1418307"/>
            <a:ext cx="3438118" cy="3680362"/>
            <a:chOff x="2628900" y="1247775"/>
            <a:chExt cx="3162300" cy="3381375"/>
          </a:xfrm>
        </p:grpSpPr>
        <p:pic>
          <p:nvPicPr>
            <p:cNvPr id="21" name="object 6">
              <a:extLst>
                <a:ext uri="{FF2B5EF4-FFF2-40B4-BE49-F238E27FC236}">
                  <a16:creationId xmlns:a16="http://schemas.microsoft.com/office/drawing/2014/main" id="{8D071FBF-5D44-AEBB-37EC-8A5338DD48DB}"/>
                </a:ext>
              </a:extLst>
            </p:cNvPr>
            <p:cNvPicPr/>
            <p:nvPr/>
          </p:nvPicPr>
          <p:blipFill>
            <a:blip r:embed="rId3" cstate="print"/>
            <a:stretch>
              <a:fillRect/>
            </a:stretch>
          </p:blipFill>
          <p:spPr>
            <a:xfrm>
              <a:off x="2628900" y="2695575"/>
              <a:ext cx="1190625" cy="1495425"/>
            </a:xfrm>
            <a:prstGeom prst="rect">
              <a:avLst/>
            </a:prstGeom>
          </p:spPr>
        </p:pic>
        <p:pic>
          <p:nvPicPr>
            <p:cNvPr id="29" name="object 7">
              <a:extLst>
                <a:ext uri="{FF2B5EF4-FFF2-40B4-BE49-F238E27FC236}">
                  <a16:creationId xmlns:a16="http://schemas.microsoft.com/office/drawing/2014/main" id="{5EB5ED22-85C1-9E79-3268-C8E5579C1EA1}"/>
                </a:ext>
              </a:extLst>
            </p:cNvPr>
            <p:cNvPicPr/>
            <p:nvPr/>
          </p:nvPicPr>
          <p:blipFill>
            <a:blip r:embed="rId4" cstate="print"/>
            <a:stretch>
              <a:fillRect/>
            </a:stretch>
          </p:blipFill>
          <p:spPr>
            <a:xfrm>
              <a:off x="4610100" y="2657475"/>
              <a:ext cx="1181100" cy="1971675"/>
            </a:xfrm>
            <a:prstGeom prst="rect">
              <a:avLst/>
            </a:prstGeom>
          </p:spPr>
        </p:pic>
        <p:pic>
          <p:nvPicPr>
            <p:cNvPr id="30" name="object 8">
              <a:extLst>
                <a:ext uri="{FF2B5EF4-FFF2-40B4-BE49-F238E27FC236}">
                  <a16:creationId xmlns:a16="http://schemas.microsoft.com/office/drawing/2014/main" id="{F4175EF2-9914-747C-FB56-BE1044935055}"/>
                </a:ext>
              </a:extLst>
            </p:cNvPr>
            <p:cNvPicPr/>
            <p:nvPr/>
          </p:nvPicPr>
          <p:blipFill>
            <a:blip r:embed="rId5" cstate="print"/>
            <a:stretch>
              <a:fillRect/>
            </a:stretch>
          </p:blipFill>
          <p:spPr>
            <a:xfrm>
              <a:off x="2762250" y="1247775"/>
              <a:ext cx="2743200" cy="1333500"/>
            </a:xfrm>
            <a:prstGeom prst="rect">
              <a:avLst/>
            </a:prstGeom>
          </p:spPr>
        </p:pic>
      </p:grpSp>
      <p:grpSp>
        <p:nvGrpSpPr>
          <p:cNvPr id="31" name="Google Shape;265;p24">
            <a:extLst>
              <a:ext uri="{FF2B5EF4-FFF2-40B4-BE49-F238E27FC236}">
                <a16:creationId xmlns:a16="http://schemas.microsoft.com/office/drawing/2014/main" id="{33B41C41-97C6-6BA8-C8CE-75D317042C6F}"/>
              </a:ext>
            </a:extLst>
          </p:cNvPr>
          <p:cNvGrpSpPr/>
          <p:nvPr/>
        </p:nvGrpSpPr>
        <p:grpSpPr>
          <a:xfrm>
            <a:off x="7093324" y="2265934"/>
            <a:ext cx="1738976" cy="1290001"/>
            <a:chOff x="160325" y="221250"/>
            <a:chExt cx="7199950" cy="5116900"/>
          </a:xfrm>
        </p:grpSpPr>
        <p:sp>
          <p:nvSpPr>
            <p:cNvPr id="32" name="Google Shape;266;p24">
              <a:extLst>
                <a:ext uri="{FF2B5EF4-FFF2-40B4-BE49-F238E27FC236}">
                  <a16:creationId xmlns:a16="http://schemas.microsoft.com/office/drawing/2014/main" id="{8D80EF7F-1ABC-31E4-9047-0D531C7BB37A}"/>
                </a:ext>
              </a:extLst>
            </p:cNvPr>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7;p24">
              <a:extLst>
                <a:ext uri="{FF2B5EF4-FFF2-40B4-BE49-F238E27FC236}">
                  <a16:creationId xmlns:a16="http://schemas.microsoft.com/office/drawing/2014/main" id="{D72BD9D7-02B5-0218-FA12-F9F19408B26E}"/>
                </a:ext>
              </a:extLst>
            </p:cNvPr>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8;p24">
              <a:extLst>
                <a:ext uri="{FF2B5EF4-FFF2-40B4-BE49-F238E27FC236}">
                  <a16:creationId xmlns:a16="http://schemas.microsoft.com/office/drawing/2014/main" id="{6178C038-6D2A-8D6B-EA3F-BE53060BB41E}"/>
                </a:ext>
              </a:extLst>
            </p:cNvPr>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9;p24">
              <a:extLst>
                <a:ext uri="{FF2B5EF4-FFF2-40B4-BE49-F238E27FC236}">
                  <a16:creationId xmlns:a16="http://schemas.microsoft.com/office/drawing/2014/main" id="{EFD56EAE-BA79-896E-1C94-FC9997A84D7B}"/>
                </a:ext>
              </a:extLst>
            </p:cNvPr>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7967;p57">
            <a:extLst>
              <a:ext uri="{FF2B5EF4-FFF2-40B4-BE49-F238E27FC236}">
                <a16:creationId xmlns:a16="http://schemas.microsoft.com/office/drawing/2014/main" id="{AF85FA39-63A2-8BAC-77BF-CFC08EF62FB3}"/>
              </a:ext>
            </a:extLst>
          </p:cNvPr>
          <p:cNvGrpSpPr/>
          <p:nvPr/>
        </p:nvGrpSpPr>
        <p:grpSpPr>
          <a:xfrm>
            <a:off x="2317039" y="549372"/>
            <a:ext cx="535902" cy="485276"/>
            <a:chOff x="-47505300" y="3200500"/>
            <a:chExt cx="263875" cy="301675"/>
          </a:xfrm>
          <a:solidFill>
            <a:schemeClr val="accent1"/>
          </a:solidFill>
        </p:grpSpPr>
        <p:sp>
          <p:nvSpPr>
            <p:cNvPr id="37" name="Google Shape;7968;p57">
              <a:extLst>
                <a:ext uri="{FF2B5EF4-FFF2-40B4-BE49-F238E27FC236}">
                  <a16:creationId xmlns:a16="http://schemas.microsoft.com/office/drawing/2014/main" id="{51982CF4-1580-BF5A-2CD5-7FC4BF57AC78}"/>
                </a:ext>
              </a:extLst>
            </p:cNvPr>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969;p57">
              <a:extLst>
                <a:ext uri="{FF2B5EF4-FFF2-40B4-BE49-F238E27FC236}">
                  <a16:creationId xmlns:a16="http://schemas.microsoft.com/office/drawing/2014/main" id="{D0ED0B71-5E36-A426-800C-323962BA1AD1}"/>
                </a:ext>
              </a:extLst>
            </p:cNvPr>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70;p57">
              <a:extLst>
                <a:ext uri="{FF2B5EF4-FFF2-40B4-BE49-F238E27FC236}">
                  <a16:creationId xmlns:a16="http://schemas.microsoft.com/office/drawing/2014/main" id="{FD1EA53E-AEED-8C0C-A507-9DC4E51A99F4}"/>
                </a:ext>
              </a:extLst>
            </p:cNvPr>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971;p57">
              <a:extLst>
                <a:ext uri="{FF2B5EF4-FFF2-40B4-BE49-F238E27FC236}">
                  <a16:creationId xmlns:a16="http://schemas.microsoft.com/office/drawing/2014/main" id="{F1FDE1AE-1E34-7E03-0C4A-6EB493976E3F}"/>
                </a:ext>
              </a:extLst>
            </p:cNvPr>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972;p57">
              <a:extLst>
                <a:ext uri="{FF2B5EF4-FFF2-40B4-BE49-F238E27FC236}">
                  <a16:creationId xmlns:a16="http://schemas.microsoft.com/office/drawing/2014/main" id="{7176FF76-2E8B-3F29-BE39-71E83CE64E94}"/>
                </a:ext>
              </a:extLst>
            </p:cNvPr>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973;p57">
              <a:extLst>
                <a:ext uri="{FF2B5EF4-FFF2-40B4-BE49-F238E27FC236}">
                  <a16:creationId xmlns:a16="http://schemas.microsoft.com/office/drawing/2014/main" id="{20DFB380-06B4-4E04-16B7-1733C5456CBE}"/>
                </a:ext>
              </a:extLst>
            </p:cNvPr>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974;p57">
              <a:extLst>
                <a:ext uri="{FF2B5EF4-FFF2-40B4-BE49-F238E27FC236}">
                  <a16:creationId xmlns:a16="http://schemas.microsoft.com/office/drawing/2014/main" id="{1805B0A3-791A-4682-4B2B-ED64B0DE464F}"/>
                </a:ext>
              </a:extLst>
            </p:cNvPr>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975;p57">
              <a:extLst>
                <a:ext uri="{FF2B5EF4-FFF2-40B4-BE49-F238E27FC236}">
                  <a16:creationId xmlns:a16="http://schemas.microsoft.com/office/drawing/2014/main" id="{3060007E-4F25-15D4-B2D2-FAAC66E40AA1}"/>
                </a:ext>
              </a:extLst>
            </p:cNvPr>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76;p57">
              <a:extLst>
                <a:ext uri="{FF2B5EF4-FFF2-40B4-BE49-F238E27FC236}">
                  <a16:creationId xmlns:a16="http://schemas.microsoft.com/office/drawing/2014/main" id="{B79C16D4-064C-D536-25D5-B43E46E20977}"/>
                </a:ext>
              </a:extLst>
            </p:cNvPr>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977;p57">
              <a:extLst>
                <a:ext uri="{FF2B5EF4-FFF2-40B4-BE49-F238E27FC236}">
                  <a16:creationId xmlns:a16="http://schemas.microsoft.com/office/drawing/2014/main" id="{9C49F860-AC92-EC39-6833-E31A6C10CDD0}"/>
                </a:ext>
              </a:extLst>
            </p:cNvPr>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978;p57">
              <a:extLst>
                <a:ext uri="{FF2B5EF4-FFF2-40B4-BE49-F238E27FC236}">
                  <a16:creationId xmlns:a16="http://schemas.microsoft.com/office/drawing/2014/main" id="{D62BD6DC-2889-A356-032B-A8A8B66F288D}"/>
                </a:ext>
              </a:extLst>
            </p:cNvPr>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979;p57">
              <a:extLst>
                <a:ext uri="{FF2B5EF4-FFF2-40B4-BE49-F238E27FC236}">
                  <a16:creationId xmlns:a16="http://schemas.microsoft.com/office/drawing/2014/main" id="{7A427484-D996-218E-3B65-5A823ED2C43F}"/>
                </a:ext>
              </a:extLst>
            </p:cNvPr>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980;p57">
              <a:extLst>
                <a:ext uri="{FF2B5EF4-FFF2-40B4-BE49-F238E27FC236}">
                  <a16:creationId xmlns:a16="http://schemas.microsoft.com/office/drawing/2014/main" id="{0AC93DC1-5179-911B-F680-294676467C8F}"/>
                </a:ext>
              </a:extLst>
            </p:cNvPr>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7967;p57">
            <a:extLst>
              <a:ext uri="{FF2B5EF4-FFF2-40B4-BE49-F238E27FC236}">
                <a16:creationId xmlns:a16="http://schemas.microsoft.com/office/drawing/2014/main" id="{9C805FEB-C746-4690-434F-98F37A664B4C}"/>
              </a:ext>
            </a:extLst>
          </p:cNvPr>
          <p:cNvGrpSpPr/>
          <p:nvPr/>
        </p:nvGrpSpPr>
        <p:grpSpPr>
          <a:xfrm>
            <a:off x="6291059" y="562663"/>
            <a:ext cx="535902" cy="485276"/>
            <a:chOff x="-47505300" y="3200500"/>
            <a:chExt cx="263875" cy="301675"/>
          </a:xfrm>
          <a:solidFill>
            <a:schemeClr val="accent1"/>
          </a:solidFill>
        </p:grpSpPr>
        <p:sp>
          <p:nvSpPr>
            <p:cNvPr id="65" name="Google Shape;7968;p57">
              <a:extLst>
                <a:ext uri="{FF2B5EF4-FFF2-40B4-BE49-F238E27FC236}">
                  <a16:creationId xmlns:a16="http://schemas.microsoft.com/office/drawing/2014/main" id="{265724EA-DEEE-DEC7-EE1E-2521CDCDCB61}"/>
                </a:ext>
              </a:extLst>
            </p:cNvPr>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969;p57">
              <a:extLst>
                <a:ext uri="{FF2B5EF4-FFF2-40B4-BE49-F238E27FC236}">
                  <a16:creationId xmlns:a16="http://schemas.microsoft.com/office/drawing/2014/main" id="{0FE69337-E5F3-C363-4FCE-4A8951CB5E84}"/>
                </a:ext>
              </a:extLst>
            </p:cNvPr>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970;p57">
              <a:extLst>
                <a:ext uri="{FF2B5EF4-FFF2-40B4-BE49-F238E27FC236}">
                  <a16:creationId xmlns:a16="http://schemas.microsoft.com/office/drawing/2014/main" id="{4B8D1837-EC8D-402D-8422-57BF8B2D30CC}"/>
                </a:ext>
              </a:extLst>
            </p:cNvPr>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971;p57">
              <a:extLst>
                <a:ext uri="{FF2B5EF4-FFF2-40B4-BE49-F238E27FC236}">
                  <a16:creationId xmlns:a16="http://schemas.microsoft.com/office/drawing/2014/main" id="{2636E74B-4981-F769-88FE-2E3DF62D049E}"/>
                </a:ext>
              </a:extLst>
            </p:cNvPr>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972;p57">
              <a:extLst>
                <a:ext uri="{FF2B5EF4-FFF2-40B4-BE49-F238E27FC236}">
                  <a16:creationId xmlns:a16="http://schemas.microsoft.com/office/drawing/2014/main" id="{D3956256-8DB0-7360-7A81-9E3332B0EB3D}"/>
                </a:ext>
              </a:extLst>
            </p:cNvPr>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973;p57">
              <a:extLst>
                <a:ext uri="{FF2B5EF4-FFF2-40B4-BE49-F238E27FC236}">
                  <a16:creationId xmlns:a16="http://schemas.microsoft.com/office/drawing/2014/main" id="{C83CEE55-7AC6-6703-C1CC-BFEF23A33533}"/>
                </a:ext>
              </a:extLst>
            </p:cNvPr>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974;p57">
              <a:extLst>
                <a:ext uri="{FF2B5EF4-FFF2-40B4-BE49-F238E27FC236}">
                  <a16:creationId xmlns:a16="http://schemas.microsoft.com/office/drawing/2014/main" id="{F866F14C-D88F-BBFE-1327-517D7D89907F}"/>
                </a:ext>
              </a:extLst>
            </p:cNvPr>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975;p57">
              <a:extLst>
                <a:ext uri="{FF2B5EF4-FFF2-40B4-BE49-F238E27FC236}">
                  <a16:creationId xmlns:a16="http://schemas.microsoft.com/office/drawing/2014/main" id="{954218D9-E4B8-1E9F-514A-3E6C7F0B7F17}"/>
                </a:ext>
              </a:extLst>
            </p:cNvPr>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976;p57">
              <a:extLst>
                <a:ext uri="{FF2B5EF4-FFF2-40B4-BE49-F238E27FC236}">
                  <a16:creationId xmlns:a16="http://schemas.microsoft.com/office/drawing/2014/main" id="{849A8709-2ACB-48C3-439E-180D3388032F}"/>
                </a:ext>
              </a:extLst>
            </p:cNvPr>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977;p57">
              <a:extLst>
                <a:ext uri="{FF2B5EF4-FFF2-40B4-BE49-F238E27FC236}">
                  <a16:creationId xmlns:a16="http://schemas.microsoft.com/office/drawing/2014/main" id="{96D980EB-12DB-3FEF-77A8-7C71AEF82A22}"/>
                </a:ext>
              </a:extLst>
            </p:cNvPr>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978;p57">
              <a:extLst>
                <a:ext uri="{FF2B5EF4-FFF2-40B4-BE49-F238E27FC236}">
                  <a16:creationId xmlns:a16="http://schemas.microsoft.com/office/drawing/2014/main" id="{DE05D165-5508-AE45-A1C3-7C499DCBA600}"/>
                </a:ext>
              </a:extLst>
            </p:cNvPr>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979;p57">
              <a:extLst>
                <a:ext uri="{FF2B5EF4-FFF2-40B4-BE49-F238E27FC236}">
                  <a16:creationId xmlns:a16="http://schemas.microsoft.com/office/drawing/2014/main" id="{7DCCD462-C546-7CB0-F487-D69B10E0F63F}"/>
                </a:ext>
              </a:extLst>
            </p:cNvPr>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980;p57">
              <a:extLst>
                <a:ext uri="{FF2B5EF4-FFF2-40B4-BE49-F238E27FC236}">
                  <a16:creationId xmlns:a16="http://schemas.microsoft.com/office/drawing/2014/main" id="{61A31DB1-CF6E-8909-59A5-D6A06BAA4BC3}"/>
                </a:ext>
              </a:extLst>
            </p:cNvPr>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childTnLst>
                          </p:cTn>
                        </p:par>
                        <p:par>
                          <p:cTn id="14" fill="hold">
                            <p:stCondLst>
                              <p:cond delay="500"/>
                            </p:stCondLst>
                            <p:childTnLst>
                              <p:par>
                                <p:cTn id="15" presetID="16" presetClass="entr" presetSubtype="37"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Vertical)">
                                      <p:cBhvr>
                                        <p:cTn id="17" dur="500"/>
                                        <p:tgtEl>
                                          <p:spTgt spid="19"/>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arn(outVertical)">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22073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RESULTS</a:t>
            </a:r>
            <a:endParaRPr dirty="0"/>
          </a:p>
        </p:txBody>
      </p:sp>
      <p:cxnSp>
        <p:nvCxnSpPr>
          <p:cNvPr id="746" name="Google Shape;746;p35"/>
          <p:cNvCxnSpPr/>
          <p:nvPr/>
        </p:nvCxnSpPr>
        <p:spPr>
          <a:xfrm>
            <a:off x="311700" y="842419"/>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object 5">
            <a:extLst>
              <a:ext uri="{FF2B5EF4-FFF2-40B4-BE49-F238E27FC236}">
                <a16:creationId xmlns:a16="http://schemas.microsoft.com/office/drawing/2014/main" id="{5A99382F-CF52-8D0A-2DF4-98BE7C893032}"/>
              </a:ext>
            </a:extLst>
          </p:cNvPr>
          <p:cNvSpPr/>
          <p:nvPr/>
        </p:nvSpPr>
        <p:spPr>
          <a:xfrm>
            <a:off x="867335" y="1396518"/>
            <a:ext cx="2891118" cy="2904563"/>
          </a:xfrm>
          <a:custGeom>
            <a:avLst/>
            <a:gdLst/>
            <a:ahLst/>
            <a:cxnLst/>
            <a:rect l="l" t="t" r="r" b="b"/>
            <a:pathLst>
              <a:path w="4381500" h="4191000">
                <a:moveTo>
                  <a:pt x="2980054" y="3919905"/>
                </a:moveTo>
                <a:lnTo>
                  <a:pt x="1399794" y="3919905"/>
                </a:lnTo>
                <a:lnTo>
                  <a:pt x="1353337" y="3930328"/>
                </a:lnTo>
                <a:lnTo>
                  <a:pt x="1315894" y="3958967"/>
                </a:lnTo>
                <a:lnTo>
                  <a:pt x="1290905" y="4001880"/>
                </a:lnTo>
                <a:lnTo>
                  <a:pt x="1281811" y="4055122"/>
                </a:lnTo>
                <a:lnTo>
                  <a:pt x="1290905" y="4108474"/>
                </a:lnTo>
                <a:lnTo>
                  <a:pt x="1315894" y="4151613"/>
                </a:lnTo>
                <a:lnTo>
                  <a:pt x="1353337" y="4180475"/>
                </a:lnTo>
                <a:lnTo>
                  <a:pt x="1399794" y="4190999"/>
                </a:lnTo>
                <a:lnTo>
                  <a:pt x="2980054" y="4190999"/>
                </a:lnTo>
                <a:lnTo>
                  <a:pt x="3026868" y="4180475"/>
                </a:lnTo>
                <a:lnTo>
                  <a:pt x="3065097" y="4151613"/>
                </a:lnTo>
                <a:lnTo>
                  <a:pt x="3090872" y="4108474"/>
                </a:lnTo>
                <a:lnTo>
                  <a:pt x="3100324" y="4055122"/>
                </a:lnTo>
                <a:lnTo>
                  <a:pt x="3090872" y="4001880"/>
                </a:lnTo>
                <a:lnTo>
                  <a:pt x="3065097" y="3958967"/>
                </a:lnTo>
                <a:lnTo>
                  <a:pt x="3026868" y="3930328"/>
                </a:lnTo>
                <a:lnTo>
                  <a:pt x="2980054" y="3919905"/>
                </a:lnTo>
                <a:close/>
              </a:path>
              <a:path w="4381500" h="4191000">
                <a:moveTo>
                  <a:pt x="2711958" y="3512286"/>
                </a:moveTo>
                <a:lnTo>
                  <a:pt x="1667255" y="3512286"/>
                </a:lnTo>
                <a:lnTo>
                  <a:pt x="1667255" y="3919905"/>
                </a:lnTo>
                <a:lnTo>
                  <a:pt x="2711958" y="3919905"/>
                </a:lnTo>
                <a:lnTo>
                  <a:pt x="2711958" y="3512286"/>
                </a:lnTo>
                <a:close/>
              </a:path>
              <a:path w="4381500" h="4191000">
                <a:moveTo>
                  <a:pt x="4143755" y="0"/>
                </a:moveTo>
                <a:lnTo>
                  <a:pt x="235457" y="0"/>
                </a:lnTo>
                <a:lnTo>
                  <a:pt x="235457" y="7238"/>
                </a:lnTo>
                <a:lnTo>
                  <a:pt x="189742" y="15705"/>
                </a:lnTo>
                <a:lnTo>
                  <a:pt x="147554" y="33135"/>
                </a:lnTo>
                <a:lnTo>
                  <a:pt x="109455" y="58571"/>
                </a:lnTo>
                <a:lnTo>
                  <a:pt x="76009" y="91059"/>
                </a:lnTo>
                <a:lnTo>
                  <a:pt x="47778" y="129642"/>
                </a:lnTo>
                <a:lnTo>
                  <a:pt x="25324" y="173366"/>
                </a:lnTo>
                <a:lnTo>
                  <a:pt x="9210" y="221276"/>
                </a:lnTo>
                <a:lnTo>
                  <a:pt x="0" y="272414"/>
                </a:lnTo>
                <a:lnTo>
                  <a:pt x="0" y="3214966"/>
                </a:lnTo>
                <a:lnTo>
                  <a:pt x="2395" y="3256026"/>
                </a:lnTo>
                <a:lnTo>
                  <a:pt x="9255" y="3293884"/>
                </a:lnTo>
                <a:lnTo>
                  <a:pt x="34417" y="3361982"/>
                </a:lnTo>
                <a:lnTo>
                  <a:pt x="61024" y="3407533"/>
                </a:lnTo>
                <a:lnTo>
                  <a:pt x="91745" y="3445004"/>
                </a:lnTo>
                <a:lnTo>
                  <a:pt x="126650" y="3474305"/>
                </a:lnTo>
                <a:lnTo>
                  <a:pt x="165810" y="3495346"/>
                </a:lnTo>
                <a:lnTo>
                  <a:pt x="209294" y="3508036"/>
                </a:lnTo>
                <a:lnTo>
                  <a:pt x="257175" y="3512286"/>
                </a:lnTo>
                <a:lnTo>
                  <a:pt x="4122039" y="3512286"/>
                </a:lnTo>
                <a:lnTo>
                  <a:pt x="4170351" y="3508126"/>
                </a:lnTo>
                <a:lnTo>
                  <a:pt x="4214024" y="3495634"/>
                </a:lnTo>
                <a:lnTo>
                  <a:pt x="4253182" y="3474791"/>
                </a:lnTo>
                <a:lnTo>
                  <a:pt x="4287948" y="3445580"/>
                </a:lnTo>
                <a:lnTo>
                  <a:pt x="4318445" y="3407983"/>
                </a:lnTo>
                <a:lnTo>
                  <a:pt x="4344797" y="3361982"/>
                </a:lnTo>
                <a:lnTo>
                  <a:pt x="4371530" y="3291679"/>
                </a:lnTo>
                <a:lnTo>
                  <a:pt x="4378908" y="3254277"/>
                </a:lnTo>
                <a:lnTo>
                  <a:pt x="4379856" y="3239897"/>
                </a:lnTo>
                <a:lnTo>
                  <a:pt x="257175" y="3239897"/>
                </a:lnTo>
                <a:lnTo>
                  <a:pt x="247245" y="3238493"/>
                </a:lnTo>
                <a:lnTo>
                  <a:pt x="240506" y="3234075"/>
                </a:lnTo>
                <a:lnTo>
                  <a:pt x="236672" y="3226336"/>
                </a:lnTo>
                <a:lnTo>
                  <a:pt x="235457" y="3214966"/>
                </a:lnTo>
                <a:lnTo>
                  <a:pt x="235457" y="272414"/>
                </a:lnTo>
                <a:lnTo>
                  <a:pt x="4381500" y="272414"/>
                </a:lnTo>
                <a:lnTo>
                  <a:pt x="4371998" y="221276"/>
                </a:lnTo>
                <a:lnTo>
                  <a:pt x="4355157" y="173366"/>
                </a:lnTo>
                <a:lnTo>
                  <a:pt x="4331759" y="129642"/>
                </a:lnTo>
                <a:lnTo>
                  <a:pt x="4302585" y="91059"/>
                </a:lnTo>
                <a:lnTo>
                  <a:pt x="4268416" y="58571"/>
                </a:lnTo>
                <a:lnTo>
                  <a:pt x="4230034" y="33135"/>
                </a:lnTo>
                <a:lnTo>
                  <a:pt x="4188220" y="15705"/>
                </a:lnTo>
                <a:lnTo>
                  <a:pt x="4143755" y="7238"/>
                </a:lnTo>
                <a:lnTo>
                  <a:pt x="4143755" y="0"/>
                </a:lnTo>
                <a:close/>
              </a:path>
              <a:path w="4381500" h="4191000">
                <a:moveTo>
                  <a:pt x="4381500" y="272414"/>
                </a:moveTo>
                <a:lnTo>
                  <a:pt x="4143248" y="272414"/>
                </a:lnTo>
                <a:lnTo>
                  <a:pt x="4143755" y="296672"/>
                </a:lnTo>
                <a:lnTo>
                  <a:pt x="4143755" y="3214966"/>
                </a:lnTo>
                <a:lnTo>
                  <a:pt x="4142541" y="3226336"/>
                </a:lnTo>
                <a:lnTo>
                  <a:pt x="4138707" y="3234075"/>
                </a:lnTo>
                <a:lnTo>
                  <a:pt x="4131968" y="3238493"/>
                </a:lnTo>
                <a:lnTo>
                  <a:pt x="4122039" y="3239897"/>
                </a:lnTo>
                <a:lnTo>
                  <a:pt x="4379856" y="3239897"/>
                </a:lnTo>
                <a:lnTo>
                  <a:pt x="4381500" y="3214966"/>
                </a:lnTo>
                <a:lnTo>
                  <a:pt x="4381500" y="272414"/>
                </a:lnTo>
                <a:close/>
              </a:path>
            </a:pathLst>
          </a:custGeom>
          <a:solidFill>
            <a:srgbClr val="FFB115"/>
          </a:solidFill>
        </p:spPr>
        <p:txBody>
          <a:bodyPr wrap="square" lIns="0" tIns="0" rIns="0" bIns="0" rtlCol="0"/>
          <a:lstStyle/>
          <a:p>
            <a:endParaRPr dirty="0"/>
          </a:p>
        </p:txBody>
      </p:sp>
      <p:sp>
        <p:nvSpPr>
          <p:cNvPr id="48" name="object 5">
            <a:extLst>
              <a:ext uri="{FF2B5EF4-FFF2-40B4-BE49-F238E27FC236}">
                <a16:creationId xmlns:a16="http://schemas.microsoft.com/office/drawing/2014/main" id="{14F13880-E7E2-8541-6077-A3BF49918E55}"/>
              </a:ext>
            </a:extLst>
          </p:cNvPr>
          <p:cNvSpPr/>
          <p:nvPr/>
        </p:nvSpPr>
        <p:spPr>
          <a:xfrm>
            <a:off x="5385549" y="1396517"/>
            <a:ext cx="2891118" cy="2904563"/>
          </a:xfrm>
          <a:custGeom>
            <a:avLst/>
            <a:gdLst/>
            <a:ahLst/>
            <a:cxnLst/>
            <a:rect l="l" t="t" r="r" b="b"/>
            <a:pathLst>
              <a:path w="4381500" h="4191000">
                <a:moveTo>
                  <a:pt x="2980054" y="3919905"/>
                </a:moveTo>
                <a:lnTo>
                  <a:pt x="1399794" y="3919905"/>
                </a:lnTo>
                <a:lnTo>
                  <a:pt x="1353337" y="3930328"/>
                </a:lnTo>
                <a:lnTo>
                  <a:pt x="1315894" y="3958967"/>
                </a:lnTo>
                <a:lnTo>
                  <a:pt x="1290905" y="4001880"/>
                </a:lnTo>
                <a:lnTo>
                  <a:pt x="1281811" y="4055122"/>
                </a:lnTo>
                <a:lnTo>
                  <a:pt x="1290905" y="4108474"/>
                </a:lnTo>
                <a:lnTo>
                  <a:pt x="1315894" y="4151613"/>
                </a:lnTo>
                <a:lnTo>
                  <a:pt x="1353337" y="4180475"/>
                </a:lnTo>
                <a:lnTo>
                  <a:pt x="1399794" y="4190999"/>
                </a:lnTo>
                <a:lnTo>
                  <a:pt x="2980054" y="4190999"/>
                </a:lnTo>
                <a:lnTo>
                  <a:pt x="3026868" y="4180475"/>
                </a:lnTo>
                <a:lnTo>
                  <a:pt x="3065097" y="4151613"/>
                </a:lnTo>
                <a:lnTo>
                  <a:pt x="3090872" y="4108474"/>
                </a:lnTo>
                <a:lnTo>
                  <a:pt x="3100324" y="4055122"/>
                </a:lnTo>
                <a:lnTo>
                  <a:pt x="3090872" y="4001880"/>
                </a:lnTo>
                <a:lnTo>
                  <a:pt x="3065097" y="3958967"/>
                </a:lnTo>
                <a:lnTo>
                  <a:pt x="3026868" y="3930328"/>
                </a:lnTo>
                <a:lnTo>
                  <a:pt x="2980054" y="3919905"/>
                </a:lnTo>
                <a:close/>
              </a:path>
              <a:path w="4381500" h="4191000">
                <a:moveTo>
                  <a:pt x="2711958" y="3512286"/>
                </a:moveTo>
                <a:lnTo>
                  <a:pt x="1667255" y="3512286"/>
                </a:lnTo>
                <a:lnTo>
                  <a:pt x="1667255" y="3919905"/>
                </a:lnTo>
                <a:lnTo>
                  <a:pt x="2711958" y="3919905"/>
                </a:lnTo>
                <a:lnTo>
                  <a:pt x="2711958" y="3512286"/>
                </a:lnTo>
                <a:close/>
              </a:path>
              <a:path w="4381500" h="4191000">
                <a:moveTo>
                  <a:pt x="4143755" y="0"/>
                </a:moveTo>
                <a:lnTo>
                  <a:pt x="235457" y="0"/>
                </a:lnTo>
                <a:lnTo>
                  <a:pt x="235457" y="7238"/>
                </a:lnTo>
                <a:lnTo>
                  <a:pt x="189742" y="15705"/>
                </a:lnTo>
                <a:lnTo>
                  <a:pt x="147554" y="33135"/>
                </a:lnTo>
                <a:lnTo>
                  <a:pt x="109455" y="58571"/>
                </a:lnTo>
                <a:lnTo>
                  <a:pt x="76009" y="91059"/>
                </a:lnTo>
                <a:lnTo>
                  <a:pt x="47778" y="129642"/>
                </a:lnTo>
                <a:lnTo>
                  <a:pt x="25324" y="173366"/>
                </a:lnTo>
                <a:lnTo>
                  <a:pt x="9210" y="221276"/>
                </a:lnTo>
                <a:lnTo>
                  <a:pt x="0" y="272414"/>
                </a:lnTo>
                <a:lnTo>
                  <a:pt x="0" y="3214966"/>
                </a:lnTo>
                <a:lnTo>
                  <a:pt x="2395" y="3256026"/>
                </a:lnTo>
                <a:lnTo>
                  <a:pt x="9255" y="3293884"/>
                </a:lnTo>
                <a:lnTo>
                  <a:pt x="34417" y="3361982"/>
                </a:lnTo>
                <a:lnTo>
                  <a:pt x="61024" y="3407533"/>
                </a:lnTo>
                <a:lnTo>
                  <a:pt x="91745" y="3445004"/>
                </a:lnTo>
                <a:lnTo>
                  <a:pt x="126650" y="3474305"/>
                </a:lnTo>
                <a:lnTo>
                  <a:pt x="165810" y="3495346"/>
                </a:lnTo>
                <a:lnTo>
                  <a:pt x="209294" y="3508036"/>
                </a:lnTo>
                <a:lnTo>
                  <a:pt x="257175" y="3512286"/>
                </a:lnTo>
                <a:lnTo>
                  <a:pt x="4122039" y="3512286"/>
                </a:lnTo>
                <a:lnTo>
                  <a:pt x="4170351" y="3508126"/>
                </a:lnTo>
                <a:lnTo>
                  <a:pt x="4214024" y="3495634"/>
                </a:lnTo>
                <a:lnTo>
                  <a:pt x="4253182" y="3474791"/>
                </a:lnTo>
                <a:lnTo>
                  <a:pt x="4287948" y="3445580"/>
                </a:lnTo>
                <a:lnTo>
                  <a:pt x="4318445" y="3407983"/>
                </a:lnTo>
                <a:lnTo>
                  <a:pt x="4344797" y="3361982"/>
                </a:lnTo>
                <a:lnTo>
                  <a:pt x="4371530" y="3291679"/>
                </a:lnTo>
                <a:lnTo>
                  <a:pt x="4378908" y="3254277"/>
                </a:lnTo>
                <a:lnTo>
                  <a:pt x="4379856" y="3239897"/>
                </a:lnTo>
                <a:lnTo>
                  <a:pt x="257175" y="3239897"/>
                </a:lnTo>
                <a:lnTo>
                  <a:pt x="247245" y="3238493"/>
                </a:lnTo>
                <a:lnTo>
                  <a:pt x="240506" y="3234075"/>
                </a:lnTo>
                <a:lnTo>
                  <a:pt x="236672" y="3226336"/>
                </a:lnTo>
                <a:lnTo>
                  <a:pt x="235457" y="3214966"/>
                </a:lnTo>
                <a:lnTo>
                  <a:pt x="235457" y="272414"/>
                </a:lnTo>
                <a:lnTo>
                  <a:pt x="4381500" y="272414"/>
                </a:lnTo>
                <a:lnTo>
                  <a:pt x="4371998" y="221276"/>
                </a:lnTo>
                <a:lnTo>
                  <a:pt x="4355157" y="173366"/>
                </a:lnTo>
                <a:lnTo>
                  <a:pt x="4331759" y="129642"/>
                </a:lnTo>
                <a:lnTo>
                  <a:pt x="4302585" y="91059"/>
                </a:lnTo>
                <a:lnTo>
                  <a:pt x="4268416" y="58571"/>
                </a:lnTo>
                <a:lnTo>
                  <a:pt x="4230034" y="33135"/>
                </a:lnTo>
                <a:lnTo>
                  <a:pt x="4188220" y="15705"/>
                </a:lnTo>
                <a:lnTo>
                  <a:pt x="4143755" y="7238"/>
                </a:lnTo>
                <a:lnTo>
                  <a:pt x="4143755" y="0"/>
                </a:lnTo>
                <a:close/>
              </a:path>
              <a:path w="4381500" h="4191000">
                <a:moveTo>
                  <a:pt x="4381500" y="272414"/>
                </a:moveTo>
                <a:lnTo>
                  <a:pt x="4143248" y="272414"/>
                </a:lnTo>
                <a:lnTo>
                  <a:pt x="4143755" y="296672"/>
                </a:lnTo>
                <a:lnTo>
                  <a:pt x="4143755" y="3214966"/>
                </a:lnTo>
                <a:lnTo>
                  <a:pt x="4142541" y="3226336"/>
                </a:lnTo>
                <a:lnTo>
                  <a:pt x="4138707" y="3234075"/>
                </a:lnTo>
                <a:lnTo>
                  <a:pt x="4131968" y="3238493"/>
                </a:lnTo>
                <a:lnTo>
                  <a:pt x="4122039" y="3239897"/>
                </a:lnTo>
                <a:lnTo>
                  <a:pt x="4379856" y="3239897"/>
                </a:lnTo>
                <a:lnTo>
                  <a:pt x="4381500" y="3214966"/>
                </a:lnTo>
                <a:lnTo>
                  <a:pt x="4381500" y="272414"/>
                </a:lnTo>
                <a:close/>
              </a:path>
            </a:pathLst>
          </a:custGeom>
          <a:solidFill>
            <a:srgbClr val="FFB115"/>
          </a:solidFill>
        </p:spPr>
        <p:txBody>
          <a:bodyPr wrap="square" lIns="0" tIns="0" rIns="0" bIns="0" rtlCol="0"/>
          <a:lstStyle/>
          <a:p>
            <a:endParaRPr dirty="0"/>
          </a:p>
        </p:txBody>
      </p:sp>
      <p:pic>
        <p:nvPicPr>
          <p:cNvPr id="49" name="object 5">
            <a:extLst>
              <a:ext uri="{FF2B5EF4-FFF2-40B4-BE49-F238E27FC236}">
                <a16:creationId xmlns:a16="http://schemas.microsoft.com/office/drawing/2014/main" id="{288C9E0F-D5E8-3DF9-C963-08B96193E780}"/>
              </a:ext>
            </a:extLst>
          </p:cNvPr>
          <p:cNvPicPr/>
          <p:nvPr/>
        </p:nvPicPr>
        <p:blipFill>
          <a:blip r:embed="rId3" cstate="print"/>
          <a:stretch>
            <a:fillRect/>
          </a:stretch>
        </p:blipFill>
        <p:spPr>
          <a:xfrm>
            <a:off x="1028700" y="1597119"/>
            <a:ext cx="2561665" cy="2026863"/>
          </a:xfrm>
          <a:prstGeom prst="rect">
            <a:avLst/>
          </a:prstGeom>
        </p:spPr>
      </p:pic>
      <p:pic>
        <p:nvPicPr>
          <p:cNvPr id="50" name="object 4">
            <a:extLst>
              <a:ext uri="{FF2B5EF4-FFF2-40B4-BE49-F238E27FC236}">
                <a16:creationId xmlns:a16="http://schemas.microsoft.com/office/drawing/2014/main" id="{00FF40A3-C336-60A6-7C8D-16B07D02D30C}"/>
              </a:ext>
            </a:extLst>
          </p:cNvPr>
          <p:cNvPicPr/>
          <p:nvPr/>
        </p:nvPicPr>
        <p:blipFill>
          <a:blip r:embed="rId4" cstate="print"/>
          <a:stretch>
            <a:fillRect/>
          </a:stretch>
        </p:blipFill>
        <p:spPr>
          <a:xfrm>
            <a:off x="5551395" y="1597119"/>
            <a:ext cx="2563906" cy="2026863"/>
          </a:xfrm>
          <a:prstGeom prst="rect">
            <a:avLst/>
          </a:prstGeom>
        </p:spPr>
      </p:pic>
      <p:sp>
        <p:nvSpPr>
          <p:cNvPr id="51" name="Google Shape;379;p27">
            <a:extLst>
              <a:ext uri="{FF2B5EF4-FFF2-40B4-BE49-F238E27FC236}">
                <a16:creationId xmlns:a16="http://schemas.microsoft.com/office/drawing/2014/main" id="{F2FF2CB4-B763-C404-B716-BD61CB082CE0}"/>
              </a:ext>
            </a:extLst>
          </p:cNvPr>
          <p:cNvSpPr/>
          <p:nvPr/>
        </p:nvSpPr>
        <p:spPr>
          <a:xfrm>
            <a:off x="-2" y="3733226"/>
            <a:ext cx="1677548" cy="1760705"/>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3"/>
          </a:solidFill>
          <a:ln w="26625"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52" name="Google Shape;379;p27">
            <a:extLst>
              <a:ext uri="{FF2B5EF4-FFF2-40B4-BE49-F238E27FC236}">
                <a16:creationId xmlns:a16="http://schemas.microsoft.com/office/drawing/2014/main" id="{DF07C709-97E2-2C1A-160E-E9AEFF485DCA}"/>
              </a:ext>
            </a:extLst>
          </p:cNvPr>
          <p:cNvSpPr/>
          <p:nvPr/>
        </p:nvSpPr>
        <p:spPr>
          <a:xfrm>
            <a:off x="7603739" y="3623982"/>
            <a:ext cx="1677548" cy="1760705"/>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3"/>
          </a:solidFill>
          <a:ln w="26625"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down)">
                                      <p:cBhvr>
                                        <p:cTn id="19" dur="500"/>
                                        <p:tgtEl>
                                          <p:spTgt spid="5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22073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RESULTS</a:t>
            </a:r>
            <a:endParaRPr dirty="0"/>
          </a:p>
        </p:txBody>
      </p:sp>
      <p:cxnSp>
        <p:nvCxnSpPr>
          <p:cNvPr id="746" name="Google Shape;746;p35"/>
          <p:cNvCxnSpPr/>
          <p:nvPr/>
        </p:nvCxnSpPr>
        <p:spPr>
          <a:xfrm>
            <a:off x="311700" y="842419"/>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object 5">
            <a:extLst>
              <a:ext uri="{FF2B5EF4-FFF2-40B4-BE49-F238E27FC236}">
                <a16:creationId xmlns:a16="http://schemas.microsoft.com/office/drawing/2014/main" id="{5A99382F-CF52-8D0A-2DF4-98BE7C893032}"/>
              </a:ext>
            </a:extLst>
          </p:cNvPr>
          <p:cNvSpPr/>
          <p:nvPr/>
        </p:nvSpPr>
        <p:spPr>
          <a:xfrm>
            <a:off x="2581834" y="1013278"/>
            <a:ext cx="4208931" cy="3962134"/>
          </a:xfrm>
          <a:custGeom>
            <a:avLst/>
            <a:gdLst/>
            <a:ahLst/>
            <a:cxnLst/>
            <a:rect l="l" t="t" r="r" b="b"/>
            <a:pathLst>
              <a:path w="4381500" h="4191000">
                <a:moveTo>
                  <a:pt x="2980054" y="3919905"/>
                </a:moveTo>
                <a:lnTo>
                  <a:pt x="1399794" y="3919905"/>
                </a:lnTo>
                <a:lnTo>
                  <a:pt x="1353337" y="3930328"/>
                </a:lnTo>
                <a:lnTo>
                  <a:pt x="1315894" y="3958967"/>
                </a:lnTo>
                <a:lnTo>
                  <a:pt x="1290905" y="4001880"/>
                </a:lnTo>
                <a:lnTo>
                  <a:pt x="1281811" y="4055122"/>
                </a:lnTo>
                <a:lnTo>
                  <a:pt x="1290905" y="4108474"/>
                </a:lnTo>
                <a:lnTo>
                  <a:pt x="1315894" y="4151613"/>
                </a:lnTo>
                <a:lnTo>
                  <a:pt x="1353337" y="4180475"/>
                </a:lnTo>
                <a:lnTo>
                  <a:pt x="1399794" y="4190999"/>
                </a:lnTo>
                <a:lnTo>
                  <a:pt x="2980054" y="4190999"/>
                </a:lnTo>
                <a:lnTo>
                  <a:pt x="3026868" y="4180475"/>
                </a:lnTo>
                <a:lnTo>
                  <a:pt x="3065097" y="4151613"/>
                </a:lnTo>
                <a:lnTo>
                  <a:pt x="3090872" y="4108474"/>
                </a:lnTo>
                <a:lnTo>
                  <a:pt x="3100324" y="4055122"/>
                </a:lnTo>
                <a:lnTo>
                  <a:pt x="3090872" y="4001880"/>
                </a:lnTo>
                <a:lnTo>
                  <a:pt x="3065097" y="3958967"/>
                </a:lnTo>
                <a:lnTo>
                  <a:pt x="3026868" y="3930328"/>
                </a:lnTo>
                <a:lnTo>
                  <a:pt x="2980054" y="3919905"/>
                </a:lnTo>
                <a:close/>
              </a:path>
              <a:path w="4381500" h="4191000">
                <a:moveTo>
                  <a:pt x="2711958" y="3512286"/>
                </a:moveTo>
                <a:lnTo>
                  <a:pt x="1667255" y="3512286"/>
                </a:lnTo>
                <a:lnTo>
                  <a:pt x="1667255" y="3919905"/>
                </a:lnTo>
                <a:lnTo>
                  <a:pt x="2711958" y="3919905"/>
                </a:lnTo>
                <a:lnTo>
                  <a:pt x="2711958" y="3512286"/>
                </a:lnTo>
                <a:close/>
              </a:path>
              <a:path w="4381500" h="4191000">
                <a:moveTo>
                  <a:pt x="4143755" y="0"/>
                </a:moveTo>
                <a:lnTo>
                  <a:pt x="235457" y="0"/>
                </a:lnTo>
                <a:lnTo>
                  <a:pt x="235457" y="7238"/>
                </a:lnTo>
                <a:lnTo>
                  <a:pt x="189742" y="15705"/>
                </a:lnTo>
                <a:lnTo>
                  <a:pt x="147554" y="33135"/>
                </a:lnTo>
                <a:lnTo>
                  <a:pt x="109455" y="58571"/>
                </a:lnTo>
                <a:lnTo>
                  <a:pt x="76009" y="91059"/>
                </a:lnTo>
                <a:lnTo>
                  <a:pt x="47778" y="129642"/>
                </a:lnTo>
                <a:lnTo>
                  <a:pt x="25324" y="173366"/>
                </a:lnTo>
                <a:lnTo>
                  <a:pt x="9210" y="221276"/>
                </a:lnTo>
                <a:lnTo>
                  <a:pt x="0" y="272414"/>
                </a:lnTo>
                <a:lnTo>
                  <a:pt x="0" y="3214966"/>
                </a:lnTo>
                <a:lnTo>
                  <a:pt x="2395" y="3256026"/>
                </a:lnTo>
                <a:lnTo>
                  <a:pt x="9255" y="3293884"/>
                </a:lnTo>
                <a:lnTo>
                  <a:pt x="34417" y="3361982"/>
                </a:lnTo>
                <a:lnTo>
                  <a:pt x="61024" y="3407533"/>
                </a:lnTo>
                <a:lnTo>
                  <a:pt x="91745" y="3445004"/>
                </a:lnTo>
                <a:lnTo>
                  <a:pt x="126650" y="3474305"/>
                </a:lnTo>
                <a:lnTo>
                  <a:pt x="165810" y="3495346"/>
                </a:lnTo>
                <a:lnTo>
                  <a:pt x="209294" y="3508036"/>
                </a:lnTo>
                <a:lnTo>
                  <a:pt x="257175" y="3512286"/>
                </a:lnTo>
                <a:lnTo>
                  <a:pt x="4122039" y="3512286"/>
                </a:lnTo>
                <a:lnTo>
                  <a:pt x="4170351" y="3508126"/>
                </a:lnTo>
                <a:lnTo>
                  <a:pt x="4214024" y="3495634"/>
                </a:lnTo>
                <a:lnTo>
                  <a:pt x="4253182" y="3474791"/>
                </a:lnTo>
                <a:lnTo>
                  <a:pt x="4287948" y="3445580"/>
                </a:lnTo>
                <a:lnTo>
                  <a:pt x="4318445" y="3407983"/>
                </a:lnTo>
                <a:lnTo>
                  <a:pt x="4344797" y="3361982"/>
                </a:lnTo>
                <a:lnTo>
                  <a:pt x="4371530" y="3291679"/>
                </a:lnTo>
                <a:lnTo>
                  <a:pt x="4378908" y="3254277"/>
                </a:lnTo>
                <a:lnTo>
                  <a:pt x="4379856" y="3239897"/>
                </a:lnTo>
                <a:lnTo>
                  <a:pt x="257175" y="3239897"/>
                </a:lnTo>
                <a:lnTo>
                  <a:pt x="247245" y="3238493"/>
                </a:lnTo>
                <a:lnTo>
                  <a:pt x="240506" y="3234075"/>
                </a:lnTo>
                <a:lnTo>
                  <a:pt x="236672" y="3226336"/>
                </a:lnTo>
                <a:lnTo>
                  <a:pt x="235457" y="3214966"/>
                </a:lnTo>
                <a:lnTo>
                  <a:pt x="235457" y="272414"/>
                </a:lnTo>
                <a:lnTo>
                  <a:pt x="4381500" y="272414"/>
                </a:lnTo>
                <a:lnTo>
                  <a:pt x="4371998" y="221276"/>
                </a:lnTo>
                <a:lnTo>
                  <a:pt x="4355157" y="173366"/>
                </a:lnTo>
                <a:lnTo>
                  <a:pt x="4331759" y="129642"/>
                </a:lnTo>
                <a:lnTo>
                  <a:pt x="4302585" y="91059"/>
                </a:lnTo>
                <a:lnTo>
                  <a:pt x="4268416" y="58571"/>
                </a:lnTo>
                <a:lnTo>
                  <a:pt x="4230034" y="33135"/>
                </a:lnTo>
                <a:lnTo>
                  <a:pt x="4188220" y="15705"/>
                </a:lnTo>
                <a:lnTo>
                  <a:pt x="4143755" y="7238"/>
                </a:lnTo>
                <a:lnTo>
                  <a:pt x="4143755" y="0"/>
                </a:lnTo>
                <a:close/>
              </a:path>
              <a:path w="4381500" h="4191000">
                <a:moveTo>
                  <a:pt x="4381500" y="272414"/>
                </a:moveTo>
                <a:lnTo>
                  <a:pt x="4143248" y="272414"/>
                </a:lnTo>
                <a:lnTo>
                  <a:pt x="4143755" y="296672"/>
                </a:lnTo>
                <a:lnTo>
                  <a:pt x="4143755" y="3214966"/>
                </a:lnTo>
                <a:lnTo>
                  <a:pt x="4142541" y="3226336"/>
                </a:lnTo>
                <a:lnTo>
                  <a:pt x="4138707" y="3234075"/>
                </a:lnTo>
                <a:lnTo>
                  <a:pt x="4131968" y="3238493"/>
                </a:lnTo>
                <a:lnTo>
                  <a:pt x="4122039" y="3239897"/>
                </a:lnTo>
                <a:lnTo>
                  <a:pt x="4379856" y="3239897"/>
                </a:lnTo>
                <a:lnTo>
                  <a:pt x="4381500" y="3214966"/>
                </a:lnTo>
                <a:lnTo>
                  <a:pt x="4381500" y="272414"/>
                </a:lnTo>
                <a:close/>
              </a:path>
            </a:pathLst>
          </a:custGeom>
          <a:solidFill>
            <a:srgbClr val="FFB115"/>
          </a:solidFill>
        </p:spPr>
        <p:txBody>
          <a:bodyPr wrap="square" lIns="0" tIns="0" rIns="0" bIns="0" rtlCol="0"/>
          <a:lstStyle/>
          <a:p>
            <a:endParaRPr dirty="0"/>
          </a:p>
        </p:txBody>
      </p:sp>
      <p:pic>
        <p:nvPicPr>
          <p:cNvPr id="8" name="object 4">
            <a:extLst>
              <a:ext uri="{FF2B5EF4-FFF2-40B4-BE49-F238E27FC236}">
                <a16:creationId xmlns:a16="http://schemas.microsoft.com/office/drawing/2014/main" id="{81244DD6-E948-EE19-3743-074B471B3688}"/>
              </a:ext>
            </a:extLst>
          </p:cNvPr>
          <p:cNvPicPr/>
          <p:nvPr/>
        </p:nvPicPr>
        <p:blipFill>
          <a:blip r:embed="rId3" cstate="print"/>
          <a:stretch>
            <a:fillRect/>
          </a:stretch>
        </p:blipFill>
        <p:spPr>
          <a:xfrm>
            <a:off x="2814359" y="1251701"/>
            <a:ext cx="3747808" cy="2824733"/>
          </a:xfrm>
          <a:prstGeom prst="rect">
            <a:avLst/>
          </a:prstGeom>
        </p:spPr>
      </p:pic>
      <p:sp>
        <p:nvSpPr>
          <p:cNvPr id="10" name="Google Shape;378;p27">
            <a:extLst>
              <a:ext uri="{FF2B5EF4-FFF2-40B4-BE49-F238E27FC236}">
                <a16:creationId xmlns:a16="http://schemas.microsoft.com/office/drawing/2014/main" id="{9569F308-F7D9-ADCA-A7BA-5F3DF44342E5}"/>
              </a:ext>
            </a:extLst>
          </p:cNvPr>
          <p:cNvSpPr/>
          <p:nvPr/>
        </p:nvSpPr>
        <p:spPr>
          <a:xfrm>
            <a:off x="6103831" y="4197822"/>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0;p27">
            <a:extLst>
              <a:ext uri="{FF2B5EF4-FFF2-40B4-BE49-F238E27FC236}">
                <a16:creationId xmlns:a16="http://schemas.microsoft.com/office/drawing/2014/main" id="{590BDA06-5247-D440-5B68-1E90C8158051}"/>
              </a:ext>
            </a:extLst>
          </p:cNvPr>
          <p:cNvSpPr/>
          <p:nvPr/>
        </p:nvSpPr>
        <p:spPr>
          <a:xfrm>
            <a:off x="6421024" y="4222947"/>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8;p27">
            <a:extLst>
              <a:ext uri="{FF2B5EF4-FFF2-40B4-BE49-F238E27FC236}">
                <a16:creationId xmlns:a16="http://schemas.microsoft.com/office/drawing/2014/main" id="{ADBA5202-D834-D3DD-FA35-ACE543564FEA}"/>
              </a:ext>
            </a:extLst>
          </p:cNvPr>
          <p:cNvSpPr/>
          <p:nvPr/>
        </p:nvSpPr>
        <p:spPr>
          <a:xfrm>
            <a:off x="1885370" y="4197822"/>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0;p27">
            <a:extLst>
              <a:ext uri="{FF2B5EF4-FFF2-40B4-BE49-F238E27FC236}">
                <a16:creationId xmlns:a16="http://schemas.microsoft.com/office/drawing/2014/main" id="{C4AA81E1-C934-9297-FA17-532D5B3C1C71}"/>
              </a:ext>
            </a:extLst>
          </p:cNvPr>
          <p:cNvSpPr/>
          <p:nvPr/>
        </p:nvSpPr>
        <p:spPr>
          <a:xfrm>
            <a:off x="2202563" y="4222947"/>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464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Horizontal)">
                                      <p:cBhvr>
                                        <p:cTn id="7" dur="500"/>
                                        <p:tgtEl>
                                          <p:spTgt spid="13"/>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Horizontal)">
                                      <p:cBhvr>
                                        <p:cTn id="10" dur="500"/>
                                        <p:tgtEl>
                                          <p:spTgt spid="12"/>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outHorizontal)">
                                      <p:cBhvr>
                                        <p:cTn id="13" dur="500"/>
                                        <p:tgtEl>
                                          <p:spTgt spid="11"/>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Horizontal)">
                                      <p:cBhvr>
                                        <p:cTn id="16" dur="500"/>
                                        <p:tgtEl>
                                          <p:spTgt spid="10"/>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down)">
                                      <p:cBhvr>
                                        <p:cTn id="20" dur="500"/>
                                        <p:tgtEl>
                                          <p:spTgt spid="46"/>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688821" y="1513692"/>
            <a:ext cx="3765671" cy="22236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7200" dirty="0"/>
              <a:t>THANK</a:t>
            </a:r>
            <a:br>
              <a:rPr lang="es" sz="7200" dirty="0"/>
            </a:br>
            <a:r>
              <a:rPr lang="es" sz="7200" dirty="0"/>
              <a:t> YOU!</a:t>
            </a:r>
            <a:endParaRPr sz="72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6014712" y="2884950"/>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chemeClr val="accent1"/>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txBox="1">
            <a:spLocks noGrp="1"/>
          </p:cNvSpPr>
          <p:nvPr>
            <p:ph type="ctrTitle" idx="4294967295"/>
          </p:nvPr>
        </p:nvSpPr>
        <p:spPr>
          <a:xfrm>
            <a:off x="2398035" y="1711345"/>
            <a:ext cx="1276835"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000" dirty="0"/>
              <a:t>INTRODUCTION</a:t>
            </a:r>
            <a:endParaRPr sz="1000" dirty="0"/>
          </a:p>
        </p:txBody>
      </p:sp>
      <p:sp>
        <p:nvSpPr>
          <p:cNvPr id="1040" name="Google Shape;1040;p37"/>
          <p:cNvSpPr txBox="1">
            <a:spLocks noGrp="1"/>
          </p:cNvSpPr>
          <p:nvPr>
            <p:ph type="ctrTitle" idx="4294967295"/>
          </p:nvPr>
        </p:nvSpPr>
        <p:spPr>
          <a:xfrm>
            <a:off x="3372689" y="4096500"/>
            <a:ext cx="1390787"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000" dirty="0"/>
              <a:t>SYSTEM REQUIREMENTS</a:t>
            </a:r>
            <a:endParaRPr sz="1000" dirty="0"/>
          </a:p>
        </p:txBody>
      </p:sp>
      <p:sp>
        <p:nvSpPr>
          <p:cNvPr id="1041" name="Google Shape;1041;p37"/>
          <p:cNvSpPr txBox="1">
            <a:spLocks noGrp="1"/>
          </p:cNvSpPr>
          <p:nvPr>
            <p:ph type="ctrTitle" idx="4294967295"/>
          </p:nvPr>
        </p:nvSpPr>
        <p:spPr>
          <a:xfrm>
            <a:off x="4429161" y="1582885"/>
            <a:ext cx="1368020" cy="391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000" dirty="0"/>
              <a:t>PROPOSED METHODOLOGY</a:t>
            </a:r>
            <a:endParaRPr sz="1000" dirty="0"/>
          </a:p>
        </p:txBody>
      </p:sp>
      <p:sp>
        <p:nvSpPr>
          <p:cNvPr id="1042" name="Google Shape;1042;p37"/>
          <p:cNvSpPr txBox="1">
            <a:spLocks noGrp="1"/>
          </p:cNvSpPr>
          <p:nvPr>
            <p:ph type="ctrTitle" idx="4294967295"/>
          </p:nvPr>
        </p:nvSpPr>
        <p:spPr>
          <a:xfrm>
            <a:off x="5285924" y="4131579"/>
            <a:ext cx="1719009" cy="468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000" dirty="0"/>
              <a:t>DATA STRUCTURES </a:t>
            </a:r>
            <a:br>
              <a:rPr lang="en-IN" sz="1000" dirty="0"/>
            </a:br>
            <a:r>
              <a:rPr lang="en-IN" sz="1000" dirty="0"/>
              <a:t>USED </a:t>
            </a:r>
            <a:endParaRPr sz="1000" dirty="0"/>
          </a:p>
        </p:txBody>
      </p:sp>
      <p:sp>
        <p:nvSpPr>
          <p:cNvPr id="1046" name="Google Shape;1046;p37"/>
          <p:cNvSpPr txBox="1">
            <a:spLocks noGrp="1"/>
          </p:cNvSpPr>
          <p:nvPr>
            <p:ph type="ctrTitle" idx="4294967295"/>
          </p:nvPr>
        </p:nvSpPr>
        <p:spPr>
          <a:xfrm>
            <a:off x="1067429" y="2801658"/>
            <a:ext cx="1159851" cy="42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000" dirty="0"/>
              <a:t>PROBLEM DEFENITION</a:t>
            </a:r>
            <a:endParaRPr sz="1000" dirty="0"/>
          </a:p>
        </p:txBody>
      </p:sp>
      <p:sp>
        <p:nvSpPr>
          <p:cNvPr id="1047" name="Google Shape;1047;p37"/>
          <p:cNvSpPr txBox="1">
            <a:spLocks noGrp="1"/>
          </p:cNvSpPr>
          <p:nvPr>
            <p:ph type="ctrTitle" idx="4294967295"/>
          </p:nvPr>
        </p:nvSpPr>
        <p:spPr>
          <a:xfrm>
            <a:off x="6936730" y="2868522"/>
            <a:ext cx="885600" cy="3284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dirty="0"/>
              <a:t>RESULT </a:t>
            </a:r>
            <a:endParaRPr sz="1000" dirty="0"/>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2917830" y="2914128"/>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wipe(left)">
                                      <p:cBhvr>
                                        <p:cTn id="7" dur="500"/>
                                        <p:tgtEl>
                                          <p:spTgt spid="10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wipe(left)">
                                      <p:cBhvr>
                                        <p:cTn id="10" dur="500"/>
                                        <p:tgtEl>
                                          <p:spTgt spid="10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wipe(left)">
                                      <p:cBhvr>
                                        <p:cTn id="13" dur="500"/>
                                        <p:tgtEl>
                                          <p:spTgt spid="103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37"/>
                                        </p:tgtEl>
                                        <p:attrNameLst>
                                          <p:attrName>style.visibility</p:attrName>
                                        </p:attrNameLst>
                                      </p:cBhvr>
                                      <p:to>
                                        <p:strVal val="visible"/>
                                      </p:to>
                                    </p:set>
                                    <p:animEffect transition="in" filter="wipe(left)">
                                      <p:cBhvr>
                                        <p:cTn id="16" dur="500"/>
                                        <p:tgtEl>
                                          <p:spTgt spid="10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04"/>
                                        </p:tgtEl>
                                        <p:attrNameLst>
                                          <p:attrName>style.visibility</p:attrName>
                                        </p:attrNameLst>
                                      </p:cBhvr>
                                      <p:to>
                                        <p:strVal val="visible"/>
                                      </p:to>
                                    </p:set>
                                    <p:animEffect transition="in" filter="wipe(left)">
                                      <p:cBhvr>
                                        <p:cTn id="19" dur="500"/>
                                        <p:tgtEl>
                                          <p:spTgt spid="100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05"/>
                                        </p:tgtEl>
                                        <p:attrNameLst>
                                          <p:attrName>style.visibility</p:attrName>
                                        </p:attrNameLst>
                                      </p:cBhvr>
                                      <p:to>
                                        <p:strVal val="visible"/>
                                      </p:to>
                                    </p:set>
                                    <p:animEffect transition="in" filter="wipe(left)">
                                      <p:cBhvr>
                                        <p:cTn id="22" dur="500"/>
                                        <p:tgtEl>
                                          <p:spTgt spid="100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06"/>
                                        </p:tgtEl>
                                        <p:attrNameLst>
                                          <p:attrName>style.visibility</p:attrName>
                                        </p:attrNameLst>
                                      </p:cBhvr>
                                      <p:to>
                                        <p:strVal val="visible"/>
                                      </p:to>
                                    </p:set>
                                    <p:animEffect transition="in" filter="wipe(left)">
                                      <p:cBhvr>
                                        <p:cTn id="25" dur="500"/>
                                        <p:tgtEl>
                                          <p:spTgt spid="100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07"/>
                                        </p:tgtEl>
                                        <p:attrNameLst>
                                          <p:attrName>style.visibility</p:attrName>
                                        </p:attrNameLst>
                                      </p:cBhvr>
                                      <p:to>
                                        <p:strVal val="visible"/>
                                      </p:to>
                                    </p:set>
                                    <p:animEffect transition="in" filter="wipe(left)">
                                      <p:cBhvr>
                                        <p:cTn id="28" dur="500"/>
                                        <p:tgtEl>
                                          <p:spTgt spid="100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08"/>
                                        </p:tgtEl>
                                        <p:attrNameLst>
                                          <p:attrName>style.visibility</p:attrName>
                                        </p:attrNameLst>
                                      </p:cBhvr>
                                      <p:to>
                                        <p:strVal val="visible"/>
                                      </p:to>
                                    </p:set>
                                    <p:animEffect transition="in" filter="wipe(left)">
                                      <p:cBhvr>
                                        <p:cTn id="31" dur="500"/>
                                        <p:tgtEl>
                                          <p:spTgt spid="100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09"/>
                                        </p:tgtEl>
                                        <p:attrNameLst>
                                          <p:attrName>style.visibility</p:attrName>
                                        </p:attrNameLst>
                                      </p:cBhvr>
                                      <p:to>
                                        <p:strVal val="visible"/>
                                      </p:to>
                                    </p:set>
                                    <p:animEffect transition="in" filter="wipe(left)">
                                      <p:cBhvr>
                                        <p:cTn id="34" dur="500"/>
                                        <p:tgtEl>
                                          <p:spTgt spid="100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10"/>
                                        </p:tgtEl>
                                        <p:attrNameLst>
                                          <p:attrName>style.visibility</p:attrName>
                                        </p:attrNameLst>
                                      </p:cBhvr>
                                      <p:to>
                                        <p:strVal val="visible"/>
                                      </p:to>
                                    </p:set>
                                    <p:animEffect transition="in" filter="wipe(left)">
                                      <p:cBhvr>
                                        <p:cTn id="37" dur="500"/>
                                        <p:tgtEl>
                                          <p:spTgt spid="101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11"/>
                                        </p:tgtEl>
                                        <p:attrNameLst>
                                          <p:attrName>style.visibility</p:attrName>
                                        </p:attrNameLst>
                                      </p:cBhvr>
                                      <p:to>
                                        <p:strVal val="visible"/>
                                      </p:to>
                                    </p:set>
                                    <p:animEffect transition="in" filter="wipe(left)">
                                      <p:cBhvr>
                                        <p:cTn id="40" dur="500"/>
                                        <p:tgtEl>
                                          <p:spTgt spid="1011"/>
                                        </p:tgtEl>
                                      </p:cBhvr>
                                    </p:animEffect>
                                  </p:childTnLst>
                                </p:cTn>
                              </p:par>
                              <p:par>
                                <p:cTn id="41" presetID="22" presetClass="entr" presetSubtype="8" fill="hold" nodeType="withEffect">
                                  <p:stCondLst>
                                    <p:cond delay="0"/>
                                  </p:stCondLst>
                                  <p:childTnLst>
                                    <p:set>
                                      <p:cBhvr>
                                        <p:cTn id="42" dur="1" fill="hold">
                                          <p:stCondLst>
                                            <p:cond delay="0"/>
                                          </p:stCondLst>
                                        </p:cTn>
                                        <p:tgtEl>
                                          <p:spTgt spid="1012"/>
                                        </p:tgtEl>
                                        <p:attrNameLst>
                                          <p:attrName>style.visibility</p:attrName>
                                        </p:attrNameLst>
                                      </p:cBhvr>
                                      <p:to>
                                        <p:strVal val="visible"/>
                                      </p:to>
                                    </p:set>
                                    <p:animEffect transition="in" filter="wipe(left)">
                                      <p:cBhvr>
                                        <p:cTn id="43" dur="500"/>
                                        <p:tgtEl>
                                          <p:spTgt spid="10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017"/>
                                        </p:tgtEl>
                                        <p:attrNameLst>
                                          <p:attrName>style.visibility</p:attrName>
                                        </p:attrNameLst>
                                      </p:cBhvr>
                                      <p:to>
                                        <p:strVal val="visible"/>
                                      </p:to>
                                    </p:set>
                                    <p:animEffect transition="in" filter="wipe(left)">
                                      <p:cBhvr>
                                        <p:cTn id="46" dur="500"/>
                                        <p:tgtEl>
                                          <p:spTgt spid="10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18"/>
                                        </p:tgtEl>
                                        <p:attrNameLst>
                                          <p:attrName>style.visibility</p:attrName>
                                        </p:attrNameLst>
                                      </p:cBhvr>
                                      <p:to>
                                        <p:strVal val="visible"/>
                                      </p:to>
                                    </p:set>
                                    <p:animEffect transition="in" filter="wipe(left)">
                                      <p:cBhvr>
                                        <p:cTn id="49" dur="500"/>
                                        <p:tgtEl>
                                          <p:spTgt spid="10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019"/>
                                        </p:tgtEl>
                                        <p:attrNameLst>
                                          <p:attrName>style.visibility</p:attrName>
                                        </p:attrNameLst>
                                      </p:cBhvr>
                                      <p:to>
                                        <p:strVal val="visible"/>
                                      </p:to>
                                    </p:set>
                                    <p:animEffect transition="in" filter="wipe(left)">
                                      <p:cBhvr>
                                        <p:cTn id="52" dur="500"/>
                                        <p:tgtEl>
                                          <p:spTgt spid="10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20"/>
                                        </p:tgtEl>
                                        <p:attrNameLst>
                                          <p:attrName>style.visibility</p:attrName>
                                        </p:attrNameLst>
                                      </p:cBhvr>
                                      <p:to>
                                        <p:strVal val="visible"/>
                                      </p:to>
                                    </p:set>
                                    <p:animEffect transition="in" filter="wipe(left)">
                                      <p:cBhvr>
                                        <p:cTn id="55" dur="500"/>
                                        <p:tgtEl>
                                          <p:spTgt spid="10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21"/>
                                        </p:tgtEl>
                                        <p:attrNameLst>
                                          <p:attrName>style.visibility</p:attrName>
                                        </p:attrNameLst>
                                      </p:cBhvr>
                                      <p:to>
                                        <p:strVal val="visible"/>
                                      </p:to>
                                    </p:set>
                                    <p:animEffect transition="in" filter="wipe(left)">
                                      <p:cBhvr>
                                        <p:cTn id="58" dur="500"/>
                                        <p:tgtEl>
                                          <p:spTgt spid="102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022"/>
                                        </p:tgtEl>
                                        <p:attrNameLst>
                                          <p:attrName>style.visibility</p:attrName>
                                        </p:attrNameLst>
                                      </p:cBhvr>
                                      <p:to>
                                        <p:strVal val="visible"/>
                                      </p:to>
                                    </p:set>
                                    <p:animEffect transition="in" filter="wipe(left)">
                                      <p:cBhvr>
                                        <p:cTn id="61" dur="500"/>
                                        <p:tgtEl>
                                          <p:spTgt spid="102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023"/>
                                        </p:tgtEl>
                                        <p:attrNameLst>
                                          <p:attrName>style.visibility</p:attrName>
                                        </p:attrNameLst>
                                      </p:cBhvr>
                                      <p:to>
                                        <p:strVal val="visible"/>
                                      </p:to>
                                    </p:set>
                                    <p:animEffect transition="in" filter="wipe(left)">
                                      <p:cBhvr>
                                        <p:cTn id="64" dur="500"/>
                                        <p:tgtEl>
                                          <p:spTgt spid="102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024"/>
                                        </p:tgtEl>
                                        <p:attrNameLst>
                                          <p:attrName>style.visibility</p:attrName>
                                        </p:attrNameLst>
                                      </p:cBhvr>
                                      <p:to>
                                        <p:strVal val="visible"/>
                                      </p:to>
                                    </p:set>
                                    <p:animEffect transition="in" filter="wipe(left)">
                                      <p:cBhvr>
                                        <p:cTn id="67" dur="500"/>
                                        <p:tgtEl>
                                          <p:spTgt spid="102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025"/>
                                        </p:tgtEl>
                                        <p:attrNameLst>
                                          <p:attrName>style.visibility</p:attrName>
                                        </p:attrNameLst>
                                      </p:cBhvr>
                                      <p:to>
                                        <p:strVal val="visible"/>
                                      </p:to>
                                    </p:set>
                                    <p:animEffect transition="in" filter="wipe(left)">
                                      <p:cBhvr>
                                        <p:cTn id="70" dur="500"/>
                                        <p:tgtEl>
                                          <p:spTgt spid="102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026"/>
                                        </p:tgtEl>
                                        <p:attrNameLst>
                                          <p:attrName>style.visibility</p:attrName>
                                        </p:attrNameLst>
                                      </p:cBhvr>
                                      <p:to>
                                        <p:strVal val="visible"/>
                                      </p:to>
                                    </p:set>
                                    <p:animEffect transition="in" filter="wipe(left)">
                                      <p:cBhvr>
                                        <p:cTn id="73" dur="500"/>
                                        <p:tgtEl>
                                          <p:spTgt spid="102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027"/>
                                        </p:tgtEl>
                                        <p:attrNameLst>
                                          <p:attrName>style.visibility</p:attrName>
                                        </p:attrNameLst>
                                      </p:cBhvr>
                                      <p:to>
                                        <p:strVal val="visible"/>
                                      </p:to>
                                    </p:set>
                                    <p:animEffect transition="in" filter="wipe(left)">
                                      <p:cBhvr>
                                        <p:cTn id="76" dur="500"/>
                                        <p:tgtEl>
                                          <p:spTgt spid="102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028"/>
                                        </p:tgtEl>
                                        <p:attrNameLst>
                                          <p:attrName>style.visibility</p:attrName>
                                        </p:attrNameLst>
                                      </p:cBhvr>
                                      <p:to>
                                        <p:strVal val="visible"/>
                                      </p:to>
                                    </p:set>
                                    <p:animEffect transition="in" filter="wipe(left)">
                                      <p:cBhvr>
                                        <p:cTn id="79" dur="500"/>
                                        <p:tgtEl>
                                          <p:spTgt spid="10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029"/>
                                        </p:tgtEl>
                                        <p:attrNameLst>
                                          <p:attrName>style.visibility</p:attrName>
                                        </p:attrNameLst>
                                      </p:cBhvr>
                                      <p:to>
                                        <p:strVal val="visible"/>
                                      </p:to>
                                    </p:set>
                                    <p:animEffect transition="in" filter="wipe(left)">
                                      <p:cBhvr>
                                        <p:cTn id="82" dur="500"/>
                                        <p:tgtEl>
                                          <p:spTgt spid="102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030"/>
                                        </p:tgtEl>
                                        <p:attrNameLst>
                                          <p:attrName>style.visibility</p:attrName>
                                        </p:attrNameLst>
                                      </p:cBhvr>
                                      <p:to>
                                        <p:strVal val="visible"/>
                                      </p:to>
                                    </p:set>
                                    <p:animEffect transition="in" filter="wipe(left)">
                                      <p:cBhvr>
                                        <p:cTn id="85" dur="500"/>
                                        <p:tgtEl>
                                          <p:spTgt spid="103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031"/>
                                        </p:tgtEl>
                                        <p:attrNameLst>
                                          <p:attrName>style.visibility</p:attrName>
                                        </p:attrNameLst>
                                      </p:cBhvr>
                                      <p:to>
                                        <p:strVal val="visible"/>
                                      </p:to>
                                    </p:set>
                                    <p:animEffect transition="in" filter="wipe(left)">
                                      <p:cBhvr>
                                        <p:cTn id="88" dur="500"/>
                                        <p:tgtEl>
                                          <p:spTgt spid="1031"/>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033"/>
                                        </p:tgtEl>
                                        <p:attrNameLst>
                                          <p:attrName>style.visibility</p:attrName>
                                        </p:attrNameLst>
                                      </p:cBhvr>
                                      <p:to>
                                        <p:strVal val="visible"/>
                                      </p:to>
                                    </p:set>
                                    <p:animEffect transition="in" filter="wipe(left)">
                                      <p:cBhvr>
                                        <p:cTn id="91" dur="500"/>
                                        <p:tgtEl>
                                          <p:spTgt spid="103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035"/>
                                        </p:tgtEl>
                                        <p:attrNameLst>
                                          <p:attrName>style.visibility</p:attrName>
                                        </p:attrNameLst>
                                      </p:cBhvr>
                                      <p:to>
                                        <p:strVal val="visible"/>
                                      </p:to>
                                    </p:set>
                                    <p:animEffect transition="in" filter="wipe(left)">
                                      <p:cBhvr>
                                        <p:cTn id="94" dur="500"/>
                                        <p:tgtEl>
                                          <p:spTgt spid="103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039"/>
                                        </p:tgtEl>
                                        <p:attrNameLst>
                                          <p:attrName>style.visibility</p:attrName>
                                        </p:attrNameLst>
                                      </p:cBhvr>
                                      <p:to>
                                        <p:strVal val="visible"/>
                                      </p:to>
                                    </p:set>
                                    <p:animEffect transition="in" filter="wipe(left)">
                                      <p:cBhvr>
                                        <p:cTn id="97" dur="500"/>
                                        <p:tgtEl>
                                          <p:spTgt spid="103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040"/>
                                        </p:tgtEl>
                                        <p:attrNameLst>
                                          <p:attrName>style.visibility</p:attrName>
                                        </p:attrNameLst>
                                      </p:cBhvr>
                                      <p:to>
                                        <p:strVal val="visible"/>
                                      </p:to>
                                    </p:set>
                                    <p:animEffect transition="in" filter="wipe(left)">
                                      <p:cBhvr>
                                        <p:cTn id="100" dur="500"/>
                                        <p:tgtEl>
                                          <p:spTgt spid="1040"/>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041"/>
                                        </p:tgtEl>
                                        <p:attrNameLst>
                                          <p:attrName>style.visibility</p:attrName>
                                        </p:attrNameLst>
                                      </p:cBhvr>
                                      <p:to>
                                        <p:strVal val="visible"/>
                                      </p:to>
                                    </p:set>
                                    <p:animEffect transition="in" filter="wipe(left)">
                                      <p:cBhvr>
                                        <p:cTn id="103" dur="500"/>
                                        <p:tgtEl>
                                          <p:spTgt spid="1041"/>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047"/>
                                        </p:tgtEl>
                                        <p:attrNameLst>
                                          <p:attrName>style.visibility</p:attrName>
                                        </p:attrNameLst>
                                      </p:cBhvr>
                                      <p:to>
                                        <p:strVal val="visible"/>
                                      </p:to>
                                    </p:set>
                                    <p:animEffect transition="in" filter="wipe(left)">
                                      <p:cBhvr>
                                        <p:cTn id="106" dur="500"/>
                                        <p:tgtEl>
                                          <p:spTgt spid="1047"/>
                                        </p:tgtEl>
                                      </p:cBhvr>
                                    </p:animEffect>
                                  </p:childTnLst>
                                </p:cTn>
                              </p:par>
                              <p:par>
                                <p:cTn id="107" presetID="22" presetClass="entr" presetSubtype="8" fill="hold" nodeType="withEffect">
                                  <p:stCondLst>
                                    <p:cond delay="0"/>
                                  </p:stCondLst>
                                  <p:childTnLst>
                                    <p:set>
                                      <p:cBhvr>
                                        <p:cTn id="108" dur="1" fill="hold">
                                          <p:stCondLst>
                                            <p:cond delay="0"/>
                                          </p:stCondLst>
                                        </p:cTn>
                                        <p:tgtEl>
                                          <p:spTgt spid="1048"/>
                                        </p:tgtEl>
                                        <p:attrNameLst>
                                          <p:attrName>style.visibility</p:attrName>
                                        </p:attrNameLst>
                                      </p:cBhvr>
                                      <p:to>
                                        <p:strVal val="visible"/>
                                      </p:to>
                                    </p:set>
                                    <p:animEffect transition="in" filter="wipe(left)">
                                      <p:cBhvr>
                                        <p:cTn id="109" dur="500"/>
                                        <p:tgtEl>
                                          <p:spTgt spid="1048"/>
                                        </p:tgtEl>
                                      </p:cBhvr>
                                    </p:animEffect>
                                  </p:childTnLst>
                                </p:cTn>
                              </p:par>
                              <p:par>
                                <p:cTn id="110" presetID="22" presetClass="entr" presetSubtype="8" fill="hold" nodeType="withEffect">
                                  <p:stCondLst>
                                    <p:cond delay="0"/>
                                  </p:stCondLst>
                                  <p:childTnLst>
                                    <p:set>
                                      <p:cBhvr>
                                        <p:cTn id="111" dur="1" fill="hold">
                                          <p:stCondLst>
                                            <p:cond delay="0"/>
                                          </p:stCondLst>
                                        </p:cTn>
                                        <p:tgtEl>
                                          <p:spTgt spid="1053"/>
                                        </p:tgtEl>
                                        <p:attrNameLst>
                                          <p:attrName>style.visibility</p:attrName>
                                        </p:attrNameLst>
                                      </p:cBhvr>
                                      <p:to>
                                        <p:strVal val="visible"/>
                                      </p:to>
                                    </p:set>
                                    <p:animEffect transition="in" filter="wipe(left)">
                                      <p:cBhvr>
                                        <p:cTn id="112" dur="500"/>
                                        <p:tgtEl>
                                          <p:spTgt spid="1053"/>
                                        </p:tgtEl>
                                      </p:cBhvr>
                                    </p:animEffect>
                                  </p:childTnLst>
                                </p:cTn>
                              </p:par>
                              <p:par>
                                <p:cTn id="113" presetID="22" presetClass="entr" presetSubtype="8" fill="hold" nodeType="withEffect">
                                  <p:stCondLst>
                                    <p:cond delay="0"/>
                                  </p:stCondLst>
                                  <p:childTnLst>
                                    <p:set>
                                      <p:cBhvr>
                                        <p:cTn id="114" dur="1" fill="hold">
                                          <p:stCondLst>
                                            <p:cond delay="0"/>
                                          </p:stCondLst>
                                        </p:cTn>
                                        <p:tgtEl>
                                          <p:spTgt spid="1058"/>
                                        </p:tgtEl>
                                        <p:attrNameLst>
                                          <p:attrName>style.visibility</p:attrName>
                                        </p:attrNameLst>
                                      </p:cBhvr>
                                      <p:to>
                                        <p:strVal val="visible"/>
                                      </p:to>
                                    </p:set>
                                    <p:animEffect transition="in" filter="wipe(left)">
                                      <p:cBhvr>
                                        <p:cTn id="115" dur="500"/>
                                        <p:tgtEl>
                                          <p:spTgt spid="105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042"/>
                                        </p:tgtEl>
                                        <p:attrNameLst>
                                          <p:attrName>style.visibility</p:attrName>
                                        </p:attrNameLst>
                                      </p:cBhvr>
                                      <p:to>
                                        <p:strVal val="visible"/>
                                      </p:to>
                                    </p:set>
                                    <p:animEffect transition="in" filter="wipe(left)">
                                      <p:cBhvr>
                                        <p:cTn id="118" dur="500"/>
                                        <p:tgtEl>
                                          <p:spTgt spid="1042"/>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046"/>
                                        </p:tgtEl>
                                        <p:attrNameLst>
                                          <p:attrName>style.visibility</p:attrName>
                                        </p:attrNameLst>
                                      </p:cBhvr>
                                      <p:to>
                                        <p:strVal val="visible"/>
                                      </p:to>
                                    </p:set>
                                    <p:animEffect transition="in" filter="wipe(left)">
                                      <p:cBhvr>
                                        <p:cTn id="121" dur="500"/>
                                        <p:tgtEl>
                                          <p:spTgt spid="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animBg="1"/>
      <p:bldP spid="1032" grpId="0" animBg="1"/>
      <p:bldP spid="1036" grpId="0" animBg="1"/>
      <p:bldP spid="1037" grpId="0" animBg="1"/>
      <p:bldP spid="1004" grpId="0" animBg="1"/>
      <p:bldP spid="1005" grpId="0" animBg="1"/>
      <p:bldP spid="1006" grpId="0" animBg="1"/>
      <p:bldP spid="1007" grpId="0" animBg="1"/>
      <p:bldP spid="1008" grpId="0" animBg="1"/>
      <p:bldP spid="1009" grpId="0" animBg="1"/>
      <p:bldP spid="1010" grpId="0" animBg="1"/>
      <p:bldP spid="1011" grpId="0" animBg="1"/>
      <p:bldP spid="1017" grpId="0" animBg="1"/>
      <p:bldP spid="1018" grpId="0" animBg="1"/>
      <p:bldP spid="1019" grpId="0" animBg="1"/>
      <p:bldP spid="1020" grpId="0" animBg="1"/>
      <p:bldP spid="1021" grpId="0" animBg="1"/>
      <p:bldP spid="1022" grpId="0" animBg="1"/>
      <p:bldP spid="1023" grpId="0" animBg="1"/>
      <p:bldP spid="1024" grpId="0" animBg="1"/>
      <p:bldP spid="1025" grpId="0" animBg="1"/>
      <p:bldP spid="1026" grpId="0" animBg="1"/>
      <p:bldP spid="1027" grpId="0" animBg="1"/>
      <p:bldP spid="1028" grpId="0" animBg="1"/>
      <p:bldP spid="1029" grpId="0" animBg="1"/>
      <p:bldP spid="1030" grpId="0" animBg="1"/>
      <p:bldP spid="1031" grpId="0" animBg="1"/>
      <p:bldP spid="1033" grpId="0" animBg="1"/>
      <p:bldP spid="1035" grpId="0" animBg="1"/>
      <p:bldP spid="1039" grpId="0"/>
      <p:bldP spid="1040" grpId="0"/>
      <p:bldP spid="1041" grpId="0"/>
      <p:bldP spid="1042" grpId="0"/>
      <p:bldP spid="1046" grpId="0"/>
      <p:bldP spid="10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9"/>
          <p:cNvSpPr/>
          <p:nvPr/>
        </p:nvSpPr>
        <p:spPr>
          <a:xfrm rot="10800000">
            <a:off x="5511050" y="2169051"/>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INTRODUCTION</a:t>
            </a:r>
            <a:endParaRPr dirty="0"/>
          </a:p>
        </p:txBody>
      </p:sp>
      <p:sp>
        <p:nvSpPr>
          <p:cNvPr id="451" name="Google Shape;451;p29"/>
          <p:cNvSpPr/>
          <p:nvPr/>
        </p:nvSpPr>
        <p:spPr>
          <a:xfrm>
            <a:off x="7903950" y="212615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243314"/>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txBox="1">
            <a:spLocks noGrp="1"/>
          </p:cNvSpPr>
          <p:nvPr>
            <p:ph type="ctrTitle" idx="2"/>
          </p:nvPr>
        </p:nvSpPr>
        <p:spPr>
          <a:xfrm>
            <a:off x="5393881" y="3305221"/>
            <a:ext cx="2076000" cy="36555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E2A47"/>
                </a:solidFill>
              </a:rPr>
              <a:t>OBJECTIVE</a:t>
            </a:r>
            <a:endParaRPr dirty="0">
              <a:solidFill>
                <a:srgbClr val="0E2A47"/>
              </a:solidFill>
            </a:endParaRPr>
          </a:p>
        </p:txBody>
      </p:sp>
      <p:sp>
        <p:nvSpPr>
          <p:cNvPr id="558" name="Google Shape;558;p29"/>
          <p:cNvSpPr txBox="1">
            <a:spLocks noGrp="1"/>
          </p:cNvSpPr>
          <p:nvPr>
            <p:ph type="ctrTitle" idx="3"/>
          </p:nvPr>
        </p:nvSpPr>
        <p:spPr>
          <a:xfrm>
            <a:off x="5413656" y="235831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PROBLEM STATEMENT </a:t>
            </a:r>
            <a:endParaRPr dirty="0">
              <a:solidFill>
                <a:srgbClr val="0E2A47"/>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barn(outVertical)">
                                      <p:cBhvr>
                                        <p:cTn id="7" dur="500"/>
                                        <p:tgtEl>
                                          <p:spTgt spid="44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48"/>
                                        </p:tgtEl>
                                        <p:attrNameLst>
                                          <p:attrName>style.visibility</p:attrName>
                                        </p:attrNameLst>
                                      </p:cBhvr>
                                      <p:to>
                                        <p:strVal val="visible"/>
                                      </p:to>
                                    </p:set>
                                    <p:animEffect transition="in" filter="barn(outVertical)">
                                      <p:cBhvr>
                                        <p:cTn id="10" dur="500"/>
                                        <p:tgtEl>
                                          <p:spTgt spid="448"/>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51"/>
                                        </p:tgtEl>
                                        <p:attrNameLst>
                                          <p:attrName>style.visibility</p:attrName>
                                        </p:attrNameLst>
                                      </p:cBhvr>
                                      <p:to>
                                        <p:strVal val="visible"/>
                                      </p:to>
                                    </p:set>
                                    <p:animEffect transition="in" filter="barn(outVertical)">
                                      <p:cBhvr>
                                        <p:cTn id="13" dur="500"/>
                                        <p:tgtEl>
                                          <p:spTgt spid="451"/>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452"/>
                                        </p:tgtEl>
                                        <p:attrNameLst>
                                          <p:attrName>style.visibility</p:attrName>
                                        </p:attrNameLst>
                                      </p:cBhvr>
                                      <p:to>
                                        <p:strVal val="visible"/>
                                      </p:to>
                                    </p:set>
                                    <p:animEffect transition="in" filter="barn(outVertical)">
                                      <p:cBhvr>
                                        <p:cTn id="16" dur="500"/>
                                        <p:tgtEl>
                                          <p:spTgt spid="452"/>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54"/>
                                        </p:tgtEl>
                                        <p:attrNameLst>
                                          <p:attrName>style.visibility</p:attrName>
                                        </p:attrNameLst>
                                      </p:cBhvr>
                                      <p:to>
                                        <p:strVal val="visible"/>
                                      </p:to>
                                    </p:set>
                                    <p:animEffect transition="in" filter="barn(outVertical)">
                                      <p:cBhvr>
                                        <p:cTn id="19" dur="500"/>
                                        <p:tgtEl>
                                          <p:spTgt spid="454"/>
                                        </p:tgtEl>
                                      </p:cBhvr>
                                    </p:animEffect>
                                  </p:childTnLst>
                                </p:cTn>
                              </p:par>
                              <p:par>
                                <p:cTn id="20" presetID="16" presetClass="entr" presetSubtype="37" fill="hold" nodeType="withEffect">
                                  <p:stCondLst>
                                    <p:cond delay="0"/>
                                  </p:stCondLst>
                                  <p:childTnLst>
                                    <p:set>
                                      <p:cBhvr>
                                        <p:cTn id="21" dur="1" fill="hold">
                                          <p:stCondLst>
                                            <p:cond delay="0"/>
                                          </p:stCondLst>
                                        </p:cTn>
                                        <p:tgtEl>
                                          <p:spTgt spid="455"/>
                                        </p:tgtEl>
                                        <p:attrNameLst>
                                          <p:attrName>style.visibility</p:attrName>
                                        </p:attrNameLst>
                                      </p:cBhvr>
                                      <p:to>
                                        <p:strVal val="visible"/>
                                      </p:to>
                                    </p:set>
                                    <p:animEffect transition="in" filter="barn(outVertical)">
                                      <p:cBhvr>
                                        <p:cTn id="22" dur="500"/>
                                        <p:tgtEl>
                                          <p:spTgt spid="455"/>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557"/>
                                        </p:tgtEl>
                                        <p:attrNameLst>
                                          <p:attrName>style.visibility</p:attrName>
                                        </p:attrNameLst>
                                      </p:cBhvr>
                                      <p:to>
                                        <p:strVal val="visible"/>
                                      </p:to>
                                    </p:set>
                                    <p:animEffect transition="in" filter="barn(outVertical)">
                                      <p:cBhvr>
                                        <p:cTn id="25" dur="500"/>
                                        <p:tgtEl>
                                          <p:spTgt spid="557"/>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558"/>
                                        </p:tgtEl>
                                        <p:attrNameLst>
                                          <p:attrName>style.visibility</p:attrName>
                                        </p:attrNameLst>
                                      </p:cBhvr>
                                      <p:to>
                                        <p:strVal val="visible"/>
                                      </p:to>
                                    </p:set>
                                    <p:animEffect transition="in" filter="barn(outVertical)">
                                      <p:cBhvr>
                                        <p:cTn id="28" dur="500"/>
                                        <p:tgtEl>
                                          <p:spTgt spid="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 grpId="0" animBg="1"/>
      <p:bldP spid="448" grpId="0" animBg="1"/>
      <p:bldP spid="451" grpId="0" animBg="1"/>
      <p:bldP spid="452" grpId="0" animBg="1"/>
      <p:bldP spid="454" grpId="0" animBg="1"/>
      <p:bldP spid="557" grpId="0"/>
      <p:bldP spid="5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6774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INTRODUCTION</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1" name="Google Shape;256;p23">
            <a:extLst>
              <a:ext uri="{FF2B5EF4-FFF2-40B4-BE49-F238E27FC236}">
                <a16:creationId xmlns:a16="http://schemas.microsoft.com/office/drawing/2014/main" id="{93910782-3C25-0395-89F4-10CCC3DEC166}"/>
              </a:ext>
            </a:extLst>
          </p:cNvPr>
          <p:cNvSpPr/>
          <p:nvPr/>
        </p:nvSpPr>
        <p:spPr>
          <a:xfrm>
            <a:off x="2564541" y="526987"/>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17" name="Google Shape;256;p23">
            <a:extLst>
              <a:ext uri="{FF2B5EF4-FFF2-40B4-BE49-F238E27FC236}">
                <a16:creationId xmlns:a16="http://schemas.microsoft.com/office/drawing/2014/main" id="{26F435BD-ABCE-3038-C16D-E2AA22224562}"/>
              </a:ext>
            </a:extLst>
          </p:cNvPr>
          <p:cNvSpPr/>
          <p:nvPr/>
        </p:nvSpPr>
        <p:spPr>
          <a:xfrm>
            <a:off x="6103282" y="526987"/>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28" name="TextBox 27">
            <a:extLst>
              <a:ext uri="{FF2B5EF4-FFF2-40B4-BE49-F238E27FC236}">
                <a16:creationId xmlns:a16="http://schemas.microsoft.com/office/drawing/2014/main" id="{6628178B-D22B-F045-E2AD-9156E11E4CA2}"/>
              </a:ext>
            </a:extLst>
          </p:cNvPr>
          <p:cNvSpPr txBox="1"/>
          <p:nvPr/>
        </p:nvSpPr>
        <p:spPr>
          <a:xfrm>
            <a:off x="516630" y="1408981"/>
            <a:ext cx="4989941" cy="1200329"/>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1800" b="0" i="0" u="none" strike="noStrike" baseline="0" dirty="0">
                <a:solidFill>
                  <a:schemeClr val="accent1"/>
                </a:solidFill>
                <a:latin typeface="Roboto Light" panose="02000000000000000000" pitchFamily="2" charset="0"/>
                <a:ea typeface="Roboto Light" panose="02000000000000000000" pitchFamily="2" charset="0"/>
              </a:rPr>
              <a:t>UNIVERSITY MANAGEMENT SYSTEM (UMS) </a:t>
            </a:r>
            <a:r>
              <a:rPr lang="en-US" sz="1800" b="0" i="0" u="none" strike="noStrike" baseline="0" dirty="0">
                <a:solidFill>
                  <a:schemeClr val="bg1"/>
                </a:solidFill>
                <a:latin typeface="Roboto Light" panose="02000000000000000000" pitchFamily="2" charset="0"/>
                <a:ea typeface="Roboto Light" panose="02000000000000000000" pitchFamily="2" charset="0"/>
              </a:rPr>
              <a:t>deals with the maintenance of university, college, faculty, student information with the university. </a:t>
            </a:r>
            <a:endParaRPr lang="en-IN" sz="1800" dirty="0">
              <a:solidFill>
                <a:schemeClr val="bg1"/>
              </a:solidFill>
              <a:latin typeface="Roboto Light" panose="02000000000000000000" pitchFamily="2" charset="0"/>
              <a:ea typeface="Roboto Light" panose="02000000000000000000" pitchFamily="2" charset="0"/>
            </a:endParaRPr>
          </a:p>
        </p:txBody>
      </p:sp>
      <p:sp>
        <p:nvSpPr>
          <p:cNvPr id="30" name="TextBox 29">
            <a:extLst>
              <a:ext uri="{FF2B5EF4-FFF2-40B4-BE49-F238E27FC236}">
                <a16:creationId xmlns:a16="http://schemas.microsoft.com/office/drawing/2014/main" id="{0AD1573C-4FC7-D9C6-8211-F4D3C607F972}"/>
              </a:ext>
            </a:extLst>
          </p:cNvPr>
          <p:cNvSpPr txBox="1"/>
          <p:nvPr/>
        </p:nvSpPr>
        <p:spPr>
          <a:xfrm>
            <a:off x="516630" y="2767141"/>
            <a:ext cx="5447142" cy="1754326"/>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1800" b="0" i="0" u="none" strike="noStrike" baseline="0" dirty="0">
                <a:solidFill>
                  <a:schemeClr val="accent1"/>
                </a:solidFill>
                <a:latin typeface="Roboto Light" panose="02000000000000000000" pitchFamily="2" charset="0"/>
                <a:ea typeface="Roboto Light" panose="02000000000000000000" pitchFamily="2" charset="0"/>
              </a:rPr>
              <a:t>UMS is an </a:t>
            </a:r>
            <a:r>
              <a:rPr lang="en-US" sz="1800" b="0" i="0" u="none" strike="noStrike" baseline="0" dirty="0">
                <a:solidFill>
                  <a:schemeClr val="bg1"/>
                </a:solidFill>
                <a:latin typeface="Roboto Light" panose="02000000000000000000" pitchFamily="2" charset="0"/>
                <a:ea typeface="Roboto Light" panose="02000000000000000000" pitchFamily="2" charset="0"/>
              </a:rPr>
              <a:t>automation system</a:t>
            </a:r>
            <a:r>
              <a:rPr lang="en-US" sz="1800" b="0" i="0" u="none" strike="noStrike" baseline="0" dirty="0">
                <a:solidFill>
                  <a:schemeClr val="accent1"/>
                </a:solidFill>
                <a:latin typeface="Roboto Light" panose="02000000000000000000" pitchFamily="2" charset="0"/>
                <a:ea typeface="Roboto Light" panose="02000000000000000000" pitchFamily="2" charset="0"/>
              </a:rPr>
              <a:t>, which</a:t>
            </a:r>
            <a:r>
              <a:rPr lang="en-US" sz="1800" dirty="0">
                <a:latin typeface="Times New Roman" panose="02020603050405020304" pitchFamily="18" charset="0"/>
                <a:ea typeface="Roboto Light" panose="02000000000000000000" pitchFamily="2" charset="0"/>
              </a:rPr>
              <a:t> </a:t>
            </a:r>
            <a:r>
              <a:rPr lang="en-US" sz="1800" b="0" i="0" u="none" strike="noStrike" baseline="0" dirty="0">
                <a:solidFill>
                  <a:schemeClr val="accent1"/>
                </a:solidFill>
                <a:latin typeface="Roboto Light" panose="02000000000000000000" pitchFamily="2" charset="0"/>
                <a:ea typeface="Roboto Light" panose="02000000000000000000" pitchFamily="2" charset="0"/>
              </a:rPr>
              <a:t>collects related information from all the departments of an organization and </a:t>
            </a:r>
            <a:r>
              <a:rPr lang="en-US" sz="1800" b="0" i="0" u="none" strike="noStrike" baseline="0" dirty="0">
                <a:solidFill>
                  <a:schemeClr val="bg1"/>
                </a:solidFill>
                <a:latin typeface="Roboto Light" panose="02000000000000000000" pitchFamily="2" charset="0"/>
                <a:ea typeface="Roboto Light" panose="02000000000000000000" pitchFamily="2" charset="0"/>
              </a:rPr>
              <a:t>maintains files</a:t>
            </a:r>
            <a:r>
              <a:rPr lang="en-US" sz="1800" b="0" i="0" u="none" strike="noStrike" baseline="0" dirty="0">
                <a:solidFill>
                  <a:schemeClr val="accent1"/>
                </a:solidFill>
                <a:latin typeface="Roboto Light" panose="02000000000000000000" pitchFamily="2" charset="0"/>
                <a:ea typeface="Roboto Light" panose="02000000000000000000" pitchFamily="2" charset="0"/>
              </a:rPr>
              <a:t>, which are used to </a:t>
            </a:r>
            <a:r>
              <a:rPr lang="en-US" sz="1800" b="0" i="0" u="none" strike="noStrike" baseline="0" dirty="0">
                <a:solidFill>
                  <a:schemeClr val="bg1"/>
                </a:solidFill>
                <a:latin typeface="Roboto Light" panose="02000000000000000000" pitchFamily="2" charset="0"/>
                <a:ea typeface="Roboto Light" panose="02000000000000000000" pitchFamily="2" charset="0"/>
              </a:rPr>
              <a:t>generate reports </a:t>
            </a:r>
            <a:r>
              <a:rPr lang="en-US" sz="1800" b="0" i="0" u="none" strike="noStrike" baseline="0" dirty="0">
                <a:solidFill>
                  <a:schemeClr val="accent1"/>
                </a:solidFill>
                <a:latin typeface="Roboto Light" panose="02000000000000000000" pitchFamily="2" charset="0"/>
                <a:ea typeface="Roboto Light" panose="02000000000000000000" pitchFamily="2" charset="0"/>
              </a:rPr>
              <a:t>in various forms to </a:t>
            </a:r>
            <a:r>
              <a:rPr lang="en-US" sz="1800" b="0" i="0" u="none" strike="noStrike" baseline="0" dirty="0">
                <a:solidFill>
                  <a:schemeClr val="bg1"/>
                </a:solidFill>
                <a:latin typeface="Roboto Light" panose="02000000000000000000" pitchFamily="2" charset="0"/>
                <a:ea typeface="Roboto Light" panose="02000000000000000000" pitchFamily="2" charset="0"/>
              </a:rPr>
              <a:t>measure individual and overall performance</a:t>
            </a:r>
            <a:r>
              <a:rPr lang="en-US" sz="1800" b="0" i="0" u="none" strike="noStrike" baseline="0" dirty="0">
                <a:solidFill>
                  <a:schemeClr val="accent1"/>
                </a:solidFill>
                <a:latin typeface="Roboto Light" panose="02000000000000000000" pitchFamily="2" charset="0"/>
                <a:ea typeface="Roboto Light" panose="02000000000000000000" pitchFamily="2" charset="0"/>
              </a:rPr>
              <a:t> of the students. . </a:t>
            </a:r>
            <a:endParaRPr lang="en-IN" sz="1800" dirty="0">
              <a:solidFill>
                <a:schemeClr val="accent1"/>
              </a:solidFill>
              <a:latin typeface="Roboto Light" panose="02000000000000000000" pitchFamily="2" charset="0"/>
              <a:ea typeface="Roboto Light" panose="02000000000000000000" pitchFamily="2" charset="0"/>
            </a:endParaRPr>
          </a:p>
        </p:txBody>
      </p:sp>
      <p:sp>
        <p:nvSpPr>
          <p:cNvPr id="32" name="Google Shape;1134;p40">
            <a:extLst>
              <a:ext uri="{FF2B5EF4-FFF2-40B4-BE49-F238E27FC236}">
                <a16:creationId xmlns:a16="http://schemas.microsoft.com/office/drawing/2014/main" id="{FC5EB04F-52C2-5E39-A8DD-AE1AB600D459}"/>
              </a:ext>
            </a:extLst>
          </p:cNvPr>
          <p:cNvSpPr/>
          <p:nvPr/>
        </p:nvSpPr>
        <p:spPr>
          <a:xfrm flipH="1">
            <a:off x="5940492" y="1459487"/>
            <a:ext cx="2424427" cy="3422848"/>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37;p40">
            <a:extLst>
              <a:ext uri="{FF2B5EF4-FFF2-40B4-BE49-F238E27FC236}">
                <a16:creationId xmlns:a16="http://schemas.microsoft.com/office/drawing/2014/main" id="{7945DEB6-7550-F95C-4B66-E875C9E8EE45}"/>
              </a:ext>
            </a:extLst>
          </p:cNvPr>
          <p:cNvSpPr/>
          <p:nvPr/>
        </p:nvSpPr>
        <p:spPr>
          <a:xfrm flipH="1">
            <a:off x="7508774" y="3086743"/>
            <a:ext cx="720752" cy="676836"/>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9;p40">
            <a:extLst>
              <a:ext uri="{FF2B5EF4-FFF2-40B4-BE49-F238E27FC236}">
                <a16:creationId xmlns:a16="http://schemas.microsoft.com/office/drawing/2014/main" id="{E043D863-9512-FBFF-8835-78436E9E044B}"/>
              </a:ext>
            </a:extLst>
          </p:cNvPr>
          <p:cNvSpPr/>
          <p:nvPr/>
        </p:nvSpPr>
        <p:spPr>
          <a:xfrm flipH="1">
            <a:off x="7702414" y="3291660"/>
            <a:ext cx="345042" cy="271261"/>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54;p40">
            <a:extLst>
              <a:ext uri="{FF2B5EF4-FFF2-40B4-BE49-F238E27FC236}">
                <a16:creationId xmlns:a16="http://schemas.microsoft.com/office/drawing/2014/main" id="{0E8A2AC2-2E2F-66E6-8BCB-035AFD20A695}"/>
              </a:ext>
            </a:extLst>
          </p:cNvPr>
          <p:cNvSpPr/>
          <p:nvPr/>
        </p:nvSpPr>
        <p:spPr>
          <a:xfrm flipH="1">
            <a:off x="6544092" y="2457800"/>
            <a:ext cx="1836363" cy="45719"/>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55;p40">
            <a:extLst>
              <a:ext uri="{FF2B5EF4-FFF2-40B4-BE49-F238E27FC236}">
                <a16:creationId xmlns:a16="http://schemas.microsoft.com/office/drawing/2014/main" id="{008D71E5-7E4E-00A2-1B76-B9D9B7975881}"/>
              </a:ext>
            </a:extLst>
          </p:cNvPr>
          <p:cNvSpPr/>
          <p:nvPr/>
        </p:nvSpPr>
        <p:spPr>
          <a:xfrm flipH="1">
            <a:off x="6544092" y="2600750"/>
            <a:ext cx="1836363" cy="45719"/>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40">
            <a:extLst>
              <a:ext uri="{FF2B5EF4-FFF2-40B4-BE49-F238E27FC236}">
                <a16:creationId xmlns:a16="http://schemas.microsoft.com/office/drawing/2014/main" id="{D3317C99-A702-7C6E-9AEB-9FB4B85F3412}"/>
              </a:ext>
            </a:extLst>
          </p:cNvPr>
          <p:cNvSpPr/>
          <p:nvPr/>
        </p:nvSpPr>
        <p:spPr>
          <a:xfrm flipH="1">
            <a:off x="6544092" y="2743699"/>
            <a:ext cx="1836363" cy="45719"/>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40">
            <a:extLst>
              <a:ext uri="{FF2B5EF4-FFF2-40B4-BE49-F238E27FC236}">
                <a16:creationId xmlns:a16="http://schemas.microsoft.com/office/drawing/2014/main" id="{24BACF48-08E2-8700-5E90-552ACECD8FDC}"/>
              </a:ext>
            </a:extLst>
          </p:cNvPr>
          <p:cNvSpPr/>
          <p:nvPr/>
        </p:nvSpPr>
        <p:spPr>
          <a:xfrm flipH="1">
            <a:off x="7144162" y="2888293"/>
            <a:ext cx="1235757" cy="45719"/>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9;p40">
            <a:extLst>
              <a:ext uri="{FF2B5EF4-FFF2-40B4-BE49-F238E27FC236}">
                <a16:creationId xmlns:a16="http://schemas.microsoft.com/office/drawing/2014/main" id="{BED21D5F-5C77-6C13-A319-5C0155E190B9}"/>
              </a:ext>
            </a:extLst>
          </p:cNvPr>
          <p:cNvSpPr/>
          <p:nvPr/>
        </p:nvSpPr>
        <p:spPr>
          <a:xfrm flipH="1">
            <a:off x="7084968" y="2168586"/>
            <a:ext cx="753645" cy="117431"/>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68;p40">
            <a:extLst>
              <a:ext uri="{FF2B5EF4-FFF2-40B4-BE49-F238E27FC236}">
                <a16:creationId xmlns:a16="http://schemas.microsoft.com/office/drawing/2014/main" id="{8AE46D99-8AAE-2553-6F88-A1BD94036B2D}"/>
              </a:ext>
            </a:extLst>
          </p:cNvPr>
          <p:cNvSpPr/>
          <p:nvPr/>
        </p:nvSpPr>
        <p:spPr>
          <a:xfrm flipH="1">
            <a:off x="7831358" y="3916310"/>
            <a:ext cx="139913" cy="114285"/>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69;p40">
            <a:extLst>
              <a:ext uri="{FF2B5EF4-FFF2-40B4-BE49-F238E27FC236}">
                <a16:creationId xmlns:a16="http://schemas.microsoft.com/office/drawing/2014/main" id="{C00EE4CA-607F-5BC1-93F1-FE11CA9FFE29}"/>
              </a:ext>
            </a:extLst>
          </p:cNvPr>
          <p:cNvSpPr/>
          <p:nvPr/>
        </p:nvSpPr>
        <p:spPr>
          <a:xfrm flipH="1">
            <a:off x="8015470" y="2160286"/>
            <a:ext cx="169523" cy="133061"/>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5;p40">
            <a:extLst>
              <a:ext uri="{FF2B5EF4-FFF2-40B4-BE49-F238E27FC236}">
                <a16:creationId xmlns:a16="http://schemas.microsoft.com/office/drawing/2014/main" id="{EFA8B828-410B-ED82-DDC4-51FA5A625B97}"/>
              </a:ext>
            </a:extLst>
          </p:cNvPr>
          <p:cNvSpPr/>
          <p:nvPr/>
        </p:nvSpPr>
        <p:spPr>
          <a:xfrm flipH="1">
            <a:off x="6761093" y="2105424"/>
            <a:ext cx="248511" cy="236385"/>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6;p40">
            <a:extLst>
              <a:ext uri="{FF2B5EF4-FFF2-40B4-BE49-F238E27FC236}">
                <a16:creationId xmlns:a16="http://schemas.microsoft.com/office/drawing/2014/main" id="{63609337-0A1A-F501-82F8-F4C7AA64BEE1}"/>
              </a:ext>
            </a:extLst>
          </p:cNvPr>
          <p:cNvSpPr/>
          <p:nvPr/>
        </p:nvSpPr>
        <p:spPr>
          <a:xfrm flipH="1">
            <a:off x="7831358" y="1879372"/>
            <a:ext cx="179368" cy="170640"/>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2;p40">
            <a:extLst>
              <a:ext uri="{FF2B5EF4-FFF2-40B4-BE49-F238E27FC236}">
                <a16:creationId xmlns:a16="http://schemas.microsoft.com/office/drawing/2014/main" id="{752B1880-ABF8-5356-BCBE-E4E5C7E449B1}"/>
              </a:ext>
            </a:extLst>
          </p:cNvPr>
          <p:cNvSpPr/>
          <p:nvPr/>
        </p:nvSpPr>
        <p:spPr>
          <a:xfrm flipH="1">
            <a:off x="8081246" y="1879372"/>
            <a:ext cx="177740" cy="170640"/>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4;p40">
            <a:extLst>
              <a:ext uri="{FF2B5EF4-FFF2-40B4-BE49-F238E27FC236}">
                <a16:creationId xmlns:a16="http://schemas.microsoft.com/office/drawing/2014/main" id="{9CCF7997-30A2-1194-A09E-3FCA3FF78C3B}"/>
              </a:ext>
            </a:extLst>
          </p:cNvPr>
          <p:cNvSpPr/>
          <p:nvPr/>
        </p:nvSpPr>
        <p:spPr>
          <a:xfrm flipH="1">
            <a:off x="5963771" y="1899312"/>
            <a:ext cx="1564857" cy="133087"/>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5;p25">
            <a:extLst>
              <a:ext uri="{FF2B5EF4-FFF2-40B4-BE49-F238E27FC236}">
                <a16:creationId xmlns:a16="http://schemas.microsoft.com/office/drawing/2014/main" id="{DD12A7AD-5114-B3D1-8B33-9E8EB33AB8C4}"/>
              </a:ext>
            </a:extLst>
          </p:cNvPr>
          <p:cNvSpPr txBox="1">
            <a:spLocks/>
          </p:cNvSpPr>
          <p:nvPr/>
        </p:nvSpPr>
        <p:spPr>
          <a:xfrm>
            <a:off x="311700" y="36774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1pPr>
            <a:lvl2pPr marR="0" lvl="1"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2pPr>
            <a:lvl3pPr marR="0" lvl="2"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3pPr>
            <a:lvl4pPr marR="0" lvl="3"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4pPr>
            <a:lvl5pPr marR="0" lvl="4"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5pPr>
            <a:lvl6pPr marR="0" lvl="5"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6pPr>
            <a:lvl7pPr marR="0" lvl="6"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7pPr>
            <a:lvl8pPr marR="0" lvl="7"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8pPr>
            <a:lvl9pPr marR="0" lvl="8"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9pPr>
          </a:lstStyle>
          <a:p>
            <a:r>
              <a:rPr lang="en-IN" dirty="0"/>
              <a:t>PROBLEM STATEMENT</a:t>
            </a:r>
          </a:p>
        </p:txBody>
      </p:sp>
      <p:cxnSp>
        <p:nvCxnSpPr>
          <p:cNvPr id="10" name="Google Shape;291;p25">
            <a:extLst>
              <a:ext uri="{FF2B5EF4-FFF2-40B4-BE49-F238E27FC236}">
                <a16:creationId xmlns:a16="http://schemas.microsoft.com/office/drawing/2014/main" id="{8ECA3385-AB9C-DE26-2915-EF41D8F84DBD}"/>
              </a:ext>
            </a:extLst>
          </p:cNvPr>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TextBox 13">
            <a:extLst>
              <a:ext uri="{FF2B5EF4-FFF2-40B4-BE49-F238E27FC236}">
                <a16:creationId xmlns:a16="http://schemas.microsoft.com/office/drawing/2014/main" id="{E8347678-3118-F320-C1A6-274F39E54E2B}"/>
              </a:ext>
            </a:extLst>
          </p:cNvPr>
          <p:cNvSpPr txBox="1"/>
          <p:nvPr/>
        </p:nvSpPr>
        <p:spPr>
          <a:xfrm>
            <a:off x="194983" y="1479143"/>
            <a:ext cx="4377017" cy="1092607"/>
          </a:xfrm>
          <a:prstGeom prst="rect">
            <a:avLst/>
          </a:prstGeom>
          <a:noFill/>
        </p:spPr>
        <p:txBody>
          <a:bodyPr wrap="square">
            <a:spAutoFit/>
          </a:bodyPr>
          <a:lstStyle/>
          <a:p>
            <a:pPr algn="l"/>
            <a:endParaRPr lang="en-IN" sz="1100" b="0" i="0" u="none" strike="noStrike" baseline="0" dirty="0">
              <a:solidFill>
                <a:srgbClr val="000000"/>
              </a:solidFill>
              <a:latin typeface="Arial" panose="020B0604020202020204" pitchFamily="34" charset="0"/>
            </a:endParaRPr>
          </a:p>
          <a:p>
            <a:pPr marL="285750" indent="-285750" algn="ctr">
              <a:buClr>
                <a:schemeClr val="bg1"/>
              </a:buClr>
              <a:buFont typeface="Wingdings" panose="05000000000000000000" pitchFamily="2" charset="2"/>
              <a:buChar char="v"/>
            </a:pPr>
            <a:r>
              <a:rPr lang="en-US" sz="1800" b="0" i="0" u="none" strike="noStrike" baseline="0" dirty="0">
                <a:solidFill>
                  <a:schemeClr val="bg1"/>
                </a:solidFill>
                <a:latin typeface="Roboto Light" panose="02000000000000000000" pitchFamily="2" charset="0"/>
                <a:ea typeface="Roboto Light" panose="02000000000000000000" pitchFamily="2" charset="0"/>
              </a:rPr>
              <a:t>The existing system which we using in our college is </a:t>
            </a:r>
            <a:r>
              <a:rPr lang="en-US" sz="1800" dirty="0">
                <a:solidFill>
                  <a:schemeClr val="bg1"/>
                </a:solidFill>
                <a:latin typeface="Roboto Light" panose="02000000000000000000" pitchFamily="2" charset="0"/>
                <a:ea typeface="Roboto Light" panose="02000000000000000000" pitchFamily="2" charset="0"/>
              </a:rPr>
              <a:t>a </a:t>
            </a:r>
            <a:r>
              <a:rPr lang="en-US" sz="1800" b="0" i="0" u="none" strike="noStrike" baseline="0" dirty="0">
                <a:solidFill>
                  <a:schemeClr val="accent1"/>
                </a:solidFill>
                <a:latin typeface="Roboto Light" panose="02000000000000000000" pitchFamily="2" charset="0"/>
                <a:ea typeface="Roboto Light" panose="02000000000000000000" pitchFamily="2" charset="0"/>
              </a:rPr>
              <a:t>traditional process which </a:t>
            </a:r>
            <a:r>
              <a:rPr lang="en-US" sz="1800" b="0" i="0" u="none" strike="noStrike" baseline="0" dirty="0">
                <a:solidFill>
                  <a:schemeClr val="bg1"/>
                </a:solidFill>
                <a:latin typeface="Roboto Light" panose="02000000000000000000" pitchFamily="2" charset="0"/>
                <a:ea typeface="Roboto Light" panose="02000000000000000000" pitchFamily="2" charset="0"/>
              </a:rPr>
              <a:t>is a </a:t>
            </a:r>
            <a:r>
              <a:rPr lang="en-US" sz="1800" b="0" i="0" u="none" strike="noStrike" baseline="0" dirty="0">
                <a:solidFill>
                  <a:schemeClr val="accent1"/>
                </a:solidFill>
                <a:latin typeface="Roboto Light" panose="02000000000000000000" pitchFamily="2" charset="0"/>
                <a:ea typeface="Roboto Light" panose="02000000000000000000" pitchFamily="2" charset="0"/>
              </a:rPr>
              <a:t>complete manual process</a:t>
            </a:r>
            <a:r>
              <a:rPr lang="en-US" sz="1800" b="0" i="0" u="none" strike="noStrike" baseline="0" dirty="0">
                <a:solidFill>
                  <a:schemeClr val="bg1"/>
                </a:solidFill>
                <a:latin typeface="Roboto Light" panose="02000000000000000000" pitchFamily="2" charset="0"/>
                <a:ea typeface="Roboto Light" panose="02000000000000000000" pitchFamily="2" charset="0"/>
              </a:rPr>
              <a:t>. </a:t>
            </a:r>
          </a:p>
        </p:txBody>
      </p:sp>
      <p:sp>
        <p:nvSpPr>
          <p:cNvPr id="16" name="TextBox 15">
            <a:extLst>
              <a:ext uri="{FF2B5EF4-FFF2-40B4-BE49-F238E27FC236}">
                <a16:creationId xmlns:a16="http://schemas.microsoft.com/office/drawing/2014/main" id="{220267CF-2EB8-6187-A052-AC5B0A94DD77}"/>
              </a:ext>
            </a:extLst>
          </p:cNvPr>
          <p:cNvSpPr txBox="1"/>
          <p:nvPr/>
        </p:nvSpPr>
        <p:spPr>
          <a:xfrm>
            <a:off x="4435846" y="1301003"/>
            <a:ext cx="4572000" cy="1923604"/>
          </a:xfrm>
          <a:prstGeom prst="rect">
            <a:avLst/>
          </a:prstGeom>
          <a:noFill/>
        </p:spPr>
        <p:txBody>
          <a:bodyPr wrap="square">
            <a:spAutoFit/>
          </a:bodyPr>
          <a:lstStyle/>
          <a:p>
            <a:pPr algn="l"/>
            <a:endParaRPr lang="en-IN" sz="1100" b="0" i="0" u="none" strike="noStrike" baseline="0" dirty="0">
              <a:solidFill>
                <a:srgbClr val="000000"/>
              </a:solidFill>
              <a:latin typeface="Arial" panose="020B0604020202020204" pitchFamily="34" charset="0"/>
            </a:endParaRPr>
          </a:p>
          <a:p>
            <a:pPr marL="285750" indent="-285750" algn="ctr">
              <a:buClr>
                <a:schemeClr val="accent1"/>
              </a:buClr>
              <a:buFont typeface="Wingdings" panose="05000000000000000000" pitchFamily="2" charset="2"/>
              <a:buChar char="v"/>
            </a:pPr>
            <a:r>
              <a:rPr lang="en-US" sz="1800" b="0" i="0" u="none" strike="noStrike" baseline="0" dirty="0">
                <a:solidFill>
                  <a:schemeClr val="accent1"/>
                </a:solidFill>
                <a:latin typeface="Roboto Light" panose="02000000000000000000" pitchFamily="2" charset="0"/>
                <a:ea typeface="Roboto Light" panose="02000000000000000000" pitchFamily="2" charset="0"/>
              </a:rPr>
              <a:t>Most of the schools and colleges are </a:t>
            </a:r>
            <a:r>
              <a:rPr lang="en-US" sz="1800" b="0" i="0" u="none" strike="noStrike" baseline="0" dirty="0">
                <a:solidFill>
                  <a:schemeClr val="bg1"/>
                </a:solidFill>
                <a:latin typeface="Roboto Light" panose="02000000000000000000" pitchFamily="2" charset="0"/>
                <a:ea typeface="Roboto Light" panose="02000000000000000000" pitchFamily="2" charset="0"/>
              </a:rPr>
              <a:t>maintain</a:t>
            </a:r>
            <a:r>
              <a:rPr lang="en-US" sz="1800" b="0" i="0" u="none" strike="noStrike" baseline="0" dirty="0">
                <a:solidFill>
                  <a:schemeClr val="accent1"/>
                </a:solidFill>
                <a:latin typeface="Roboto Light" panose="02000000000000000000" pitchFamily="2" charset="0"/>
                <a:ea typeface="Roboto Light" panose="02000000000000000000" pitchFamily="2" charset="0"/>
              </a:rPr>
              <a:t> student </a:t>
            </a:r>
            <a:r>
              <a:rPr lang="en-US" sz="1800" b="0" i="0" u="none" strike="noStrike" baseline="0" dirty="0">
                <a:solidFill>
                  <a:schemeClr val="bg1"/>
                </a:solidFill>
                <a:latin typeface="Roboto Light" panose="02000000000000000000" pitchFamily="2" charset="0"/>
                <a:ea typeface="Roboto Light" panose="02000000000000000000" pitchFamily="2" charset="0"/>
              </a:rPr>
              <a:t>information in records</a:t>
            </a:r>
            <a:r>
              <a:rPr lang="en-US" sz="1800" b="0" i="0" u="none" strike="noStrike" baseline="0" dirty="0">
                <a:solidFill>
                  <a:schemeClr val="accent1"/>
                </a:solidFill>
                <a:latin typeface="Roboto Light" panose="02000000000000000000" pitchFamily="2" charset="0"/>
                <a:ea typeface="Roboto Light" panose="02000000000000000000" pitchFamily="2" charset="0"/>
              </a:rPr>
              <a:t>.  When the number of records increased, it is </a:t>
            </a:r>
            <a:r>
              <a:rPr lang="en-US" sz="1800" b="0" i="0" u="none" strike="noStrike" baseline="0" dirty="0">
                <a:solidFill>
                  <a:schemeClr val="bg1"/>
                </a:solidFill>
                <a:latin typeface="Roboto Light" panose="02000000000000000000" pitchFamily="2" charset="0"/>
                <a:ea typeface="Roboto Light" panose="02000000000000000000" pitchFamily="2" charset="0"/>
              </a:rPr>
              <a:t>difficult to maintain the information </a:t>
            </a:r>
            <a:r>
              <a:rPr lang="en-US" sz="1800" b="0" i="0" u="none" strike="noStrike" baseline="0" dirty="0">
                <a:solidFill>
                  <a:schemeClr val="accent1"/>
                </a:solidFill>
                <a:latin typeface="Roboto Light" panose="02000000000000000000" pitchFamily="2" charset="0"/>
                <a:ea typeface="Roboto Light" panose="02000000000000000000" pitchFamily="2" charset="0"/>
              </a:rPr>
              <a:t>of each student in the old </a:t>
            </a:r>
            <a:r>
              <a:rPr lang="en-US" sz="1800" b="0" i="0" u="none" strike="noStrike" baseline="0" dirty="0">
                <a:solidFill>
                  <a:schemeClr val="bg1"/>
                </a:solidFill>
                <a:latin typeface="Roboto Light" panose="02000000000000000000" pitchFamily="2" charset="0"/>
                <a:ea typeface="Roboto Light" panose="02000000000000000000" pitchFamily="2" charset="0"/>
              </a:rPr>
              <a:t>manual system</a:t>
            </a:r>
            <a:r>
              <a:rPr lang="en-US" sz="1800" b="0" i="0" u="none" strike="noStrike" baseline="0" dirty="0">
                <a:solidFill>
                  <a:schemeClr val="accent1"/>
                </a:solidFill>
                <a:latin typeface="Roboto Light" panose="02000000000000000000" pitchFamily="2" charset="0"/>
                <a:ea typeface="Roboto Light" panose="02000000000000000000" pitchFamily="2" charset="0"/>
              </a:rPr>
              <a:t>. </a:t>
            </a:r>
          </a:p>
        </p:txBody>
      </p:sp>
      <p:pic>
        <p:nvPicPr>
          <p:cNvPr id="2050" name="Picture 2" descr="Troubleshooting Icon #332534 - Free Icons Library">
            <a:extLst>
              <a:ext uri="{FF2B5EF4-FFF2-40B4-BE49-F238E27FC236}">
                <a16:creationId xmlns:a16="http://schemas.microsoft.com/office/drawing/2014/main" id="{374B66DF-04C2-A271-1D32-B3E6E64AE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48" y="3333909"/>
            <a:ext cx="1573264" cy="1573264"/>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256;p23">
            <a:extLst>
              <a:ext uri="{FF2B5EF4-FFF2-40B4-BE49-F238E27FC236}">
                <a16:creationId xmlns:a16="http://schemas.microsoft.com/office/drawing/2014/main" id="{6C9D1B10-ECE7-3989-867B-40622508056B}"/>
              </a:ext>
            </a:extLst>
          </p:cNvPr>
          <p:cNvSpPr/>
          <p:nvPr/>
        </p:nvSpPr>
        <p:spPr>
          <a:xfrm>
            <a:off x="1907313" y="51606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23" name="Google Shape;256;p23">
            <a:extLst>
              <a:ext uri="{FF2B5EF4-FFF2-40B4-BE49-F238E27FC236}">
                <a16:creationId xmlns:a16="http://schemas.microsoft.com/office/drawing/2014/main" id="{C02DE88A-F717-A2FA-C89B-D5E7E4D93CC0}"/>
              </a:ext>
            </a:extLst>
          </p:cNvPr>
          <p:cNvSpPr/>
          <p:nvPr/>
        </p:nvSpPr>
        <p:spPr>
          <a:xfrm>
            <a:off x="6721846" y="529963"/>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25" name="TextBox 24">
            <a:extLst>
              <a:ext uri="{FF2B5EF4-FFF2-40B4-BE49-F238E27FC236}">
                <a16:creationId xmlns:a16="http://schemas.microsoft.com/office/drawing/2014/main" id="{836AB6C1-2513-7032-2EAE-B9332C9B9315}"/>
              </a:ext>
            </a:extLst>
          </p:cNvPr>
          <p:cNvSpPr txBox="1"/>
          <p:nvPr/>
        </p:nvSpPr>
        <p:spPr>
          <a:xfrm>
            <a:off x="244465" y="3076553"/>
            <a:ext cx="6230294" cy="1646605"/>
          </a:xfrm>
          <a:prstGeom prst="rect">
            <a:avLst/>
          </a:prstGeom>
          <a:noFill/>
        </p:spPr>
        <p:txBody>
          <a:bodyPr wrap="square">
            <a:spAutoFit/>
          </a:bodyPr>
          <a:lstStyle/>
          <a:p>
            <a:pPr algn="l"/>
            <a:endParaRPr lang="en-IN" sz="1100" b="0" i="0" u="none" strike="noStrike" baseline="0" dirty="0">
              <a:solidFill>
                <a:srgbClr val="000000"/>
              </a:solidFill>
              <a:latin typeface="Arial" panose="020B0604020202020204" pitchFamily="34" charset="0"/>
            </a:endParaRPr>
          </a:p>
          <a:p>
            <a:pPr marL="285750" indent="-285750">
              <a:buClr>
                <a:schemeClr val="bg1"/>
              </a:buClr>
              <a:buFont typeface="Wingdings" panose="05000000000000000000" pitchFamily="2" charset="2"/>
              <a:buChar char="v"/>
            </a:pPr>
            <a:r>
              <a:rPr lang="en-US" sz="1800" b="0" i="0" u="none" strike="noStrike" baseline="0" dirty="0">
                <a:solidFill>
                  <a:schemeClr val="bg1"/>
                </a:solidFill>
                <a:latin typeface="Roboto Light" panose="02000000000000000000" pitchFamily="2" charset="0"/>
                <a:ea typeface="Roboto Light" panose="02000000000000000000" pitchFamily="2" charset="0"/>
              </a:rPr>
              <a:t>Maintaining the records manually </a:t>
            </a:r>
            <a:r>
              <a:rPr lang="en-US" sz="1800" b="0" i="0" u="none" strike="noStrike" baseline="0" dirty="0">
                <a:solidFill>
                  <a:schemeClr val="accent1"/>
                </a:solidFill>
                <a:latin typeface="Roboto Light" panose="02000000000000000000" pitchFamily="2" charset="0"/>
                <a:ea typeface="Roboto Light" panose="02000000000000000000" pitchFamily="2" charset="0"/>
              </a:rPr>
              <a:t>leads to errors</a:t>
            </a:r>
            <a:r>
              <a:rPr lang="en-US" sz="1800" b="0" i="0" u="none" strike="noStrike" baseline="0" dirty="0">
                <a:solidFill>
                  <a:schemeClr val="bg1"/>
                </a:solidFill>
                <a:latin typeface="Roboto Light" panose="02000000000000000000" pitchFamily="2" charset="0"/>
                <a:ea typeface="Roboto Light" panose="02000000000000000000" pitchFamily="2" charset="0"/>
              </a:rPr>
              <a:t> and </a:t>
            </a:r>
            <a:r>
              <a:rPr lang="en-US" sz="1800" b="0" i="0" u="none" strike="noStrike" baseline="0" dirty="0">
                <a:solidFill>
                  <a:schemeClr val="accent1"/>
                </a:solidFill>
                <a:latin typeface="Roboto Light" panose="02000000000000000000" pitchFamily="2" charset="0"/>
                <a:ea typeface="Roboto Light" panose="02000000000000000000" pitchFamily="2" charset="0"/>
              </a:rPr>
              <a:t>requires more man power </a:t>
            </a:r>
            <a:r>
              <a:rPr lang="en-US" sz="1800" b="0" i="0" u="none" strike="noStrike" baseline="0" dirty="0">
                <a:solidFill>
                  <a:schemeClr val="bg1"/>
                </a:solidFill>
                <a:latin typeface="Roboto Light" panose="02000000000000000000" pitchFamily="2" charset="0"/>
                <a:ea typeface="Roboto Light" panose="02000000000000000000" pitchFamily="2" charset="0"/>
              </a:rPr>
              <a:t>and it </a:t>
            </a:r>
            <a:r>
              <a:rPr lang="en-US" sz="1800" b="0" i="0" u="none" strike="noStrike" baseline="0" dirty="0">
                <a:solidFill>
                  <a:schemeClr val="accent1"/>
                </a:solidFill>
                <a:latin typeface="Roboto Light" panose="02000000000000000000" pitchFamily="2" charset="0"/>
                <a:ea typeface="Roboto Light" panose="02000000000000000000" pitchFamily="2" charset="0"/>
              </a:rPr>
              <a:t>consumes more time for processing the records</a:t>
            </a:r>
            <a:r>
              <a:rPr lang="en-US" sz="1800" b="0" i="0" u="none" strike="noStrike" baseline="0" dirty="0">
                <a:solidFill>
                  <a:schemeClr val="bg1"/>
                </a:solidFill>
                <a:latin typeface="Roboto Light" panose="02000000000000000000" pitchFamily="2" charset="0"/>
                <a:ea typeface="Roboto Light" panose="02000000000000000000" pitchFamily="2" charset="0"/>
              </a:rPr>
              <a:t>. That’s why we need an </a:t>
            </a:r>
            <a:r>
              <a:rPr lang="en-US" sz="1800" b="0" i="0" u="none" strike="noStrike" baseline="0" dirty="0">
                <a:solidFill>
                  <a:schemeClr val="accent1"/>
                </a:solidFill>
                <a:latin typeface="Roboto Light" panose="02000000000000000000" pitchFamily="2" charset="0"/>
                <a:ea typeface="Roboto Light" panose="02000000000000000000" pitchFamily="2" charset="0"/>
              </a:rPr>
              <a:t>automated and easy</a:t>
            </a:r>
            <a:r>
              <a:rPr lang="en-US" sz="1800" b="0" i="0" u="none" strike="noStrike" baseline="0" dirty="0">
                <a:solidFill>
                  <a:schemeClr val="bg1"/>
                </a:solidFill>
                <a:latin typeface="Roboto Light" panose="02000000000000000000" pitchFamily="2" charset="0"/>
                <a:ea typeface="Roboto Light" panose="02000000000000000000" pitchFamily="2" charset="0"/>
              </a:rPr>
              <a:t> </a:t>
            </a:r>
            <a:r>
              <a:rPr lang="en-US" sz="1800" dirty="0">
                <a:solidFill>
                  <a:schemeClr val="bg1"/>
                </a:solidFill>
                <a:latin typeface="Roboto Light" panose="02000000000000000000" pitchFamily="2" charset="0"/>
                <a:ea typeface="Roboto Light" panose="02000000000000000000" pitchFamily="2" charset="0"/>
              </a:rPr>
              <a:t>application</a:t>
            </a:r>
            <a:r>
              <a:rPr lang="en-US" sz="1800" b="0" i="0" u="none" strike="noStrike" baseline="0" dirty="0">
                <a:solidFill>
                  <a:schemeClr val="bg1"/>
                </a:solidFill>
                <a:latin typeface="Roboto Light" panose="02000000000000000000" pitchFamily="2" charset="0"/>
                <a:ea typeface="Roboto Light" panose="02000000000000000000" pitchFamily="2" charset="0"/>
              </a:rPr>
              <a:t> for admissions and marks. </a:t>
            </a:r>
          </a:p>
        </p:txBody>
      </p:sp>
    </p:spTree>
    <p:extLst>
      <p:ext uri="{BB962C8B-B14F-4D97-AF65-F5344CB8AC3E}">
        <p14:creationId xmlns:p14="http://schemas.microsoft.com/office/powerpoint/2010/main" val="27526436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3"/>
          </a:solidFill>
          <a:ln w="26625"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786054" y="2201194"/>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To make a automated university management system using various data structures </a:t>
            </a:r>
            <a:endParaRPr dirty="0"/>
          </a:p>
        </p:txBody>
      </p:sp>
      <p:sp>
        <p:nvSpPr>
          <p:cNvPr id="21" name="Google Shape;275;p25">
            <a:extLst>
              <a:ext uri="{FF2B5EF4-FFF2-40B4-BE49-F238E27FC236}">
                <a16:creationId xmlns:a16="http://schemas.microsoft.com/office/drawing/2014/main" id="{AF9142AD-D18D-2B15-D217-7A13F93564AC}"/>
              </a:ext>
            </a:extLst>
          </p:cNvPr>
          <p:cNvSpPr txBox="1">
            <a:spLocks/>
          </p:cNvSpPr>
          <p:nvPr/>
        </p:nvSpPr>
        <p:spPr>
          <a:xfrm>
            <a:off x="311700" y="1569469"/>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Roboto Black"/>
              <a:buNone/>
              <a:defRPr sz="3000" b="0" i="0" u="none" strike="noStrike" cap="none">
                <a:solidFill>
                  <a:schemeClr val="lt1"/>
                </a:solidFill>
                <a:latin typeface="Roboto Black"/>
                <a:ea typeface="Roboto Black"/>
                <a:cs typeface="Roboto Black"/>
                <a:sym typeface="Roboto Black"/>
              </a:defRPr>
            </a:lvl1pPr>
            <a:lvl2pPr marR="0" lvl="1"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2pPr>
            <a:lvl3pPr marR="0" lvl="2"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3pPr>
            <a:lvl4pPr marR="0" lvl="3"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4pPr>
            <a:lvl5pPr marR="0" lvl="4"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5pPr>
            <a:lvl6pPr marR="0" lvl="5"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6pPr>
            <a:lvl7pPr marR="0" lvl="6"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7pPr>
            <a:lvl8pPr marR="0" lvl="7"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8pPr>
            <a:lvl9pPr marR="0" lvl="8" algn="ctr" rtl="0">
              <a:lnSpc>
                <a:spcPct val="100000"/>
              </a:lnSpc>
              <a:spcBef>
                <a:spcPts val="0"/>
              </a:spcBef>
              <a:spcAft>
                <a:spcPts val="0"/>
              </a:spcAft>
              <a:buClr>
                <a:schemeClr val="lt1"/>
              </a:buClr>
              <a:buSzPts val="5200"/>
              <a:buFont typeface="Bree Serif"/>
              <a:buNone/>
              <a:defRPr sz="5200" b="1" i="0" u="none" strike="noStrike" cap="none">
                <a:solidFill>
                  <a:schemeClr val="lt1"/>
                </a:solidFill>
                <a:latin typeface="Bree Serif"/>
                <a:ea typeface="Bree Serif"/>
                <a:cs typeface="Bree Serif"/>
                <a:sym typeface="Bree Serif"/>
              </a:defRPr>
            </a:lvl9pPr>
          </a:lstStyle>
          <a:p>
            <a:r>
              <a:rPr lang="en-IN" dirty="0">
                <a:solidFill>
                  <a:srgbClr val="0E2A47"/>
                </a:solidFill>
              </a:rPr>
              <a:t>OBJECTIVE</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wipe(left)">
                                      <p:cBhvr>
                                        <p:cTn id="7"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226631" y="1068391"/>
            <a:ext cx="4197469" cy="12757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SYSTEM REQUIREMENTS</a:t>
            </a:r>
            <a:endParaRPr dirty="0"/>
          </a:p>
        </p:txBody>
      </p:sp>
      <p:cxnSp>
        <p:nvCxnSpPr>
          <p:cNvPr id="298" name="Google Shape;298;p26"/>
          <p:cNvCxnSpPr/>
          <p:nvPr/>
        </p:nvCxnSpPr>
        <p:spPr>
          <a:xfrm>
            <a:off x="4154327" y="2283784"/>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chemeClr val="accent1"/>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chemeClr val="lt1"/>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400;p28">
            <a:extLst>
              <a:ext uri="{FF2B5EF4-FFF2-40B4-BE49-F238E27FC236}">
                <a16:creationId xmlns:a16="http://schemas.microsoft.com/office/drawing/2014/main" id="{1C7825BB-8645-AB12-EDD9-CC47E3C4B17F}"/>
              </a:ext>
            </a:extLst>
          </p:cNvPr>
          <p:cNvSpPr/>
          <p:nvPr/>
        </p:nvSpPr>
        <p:spPr>
          <a:xfrm>
            <a:off x="5296383" y="338243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rgbClr val="0E2A47"/>
                </a:solidFill>
                <a:latin typeface="Roboto Black" panose="02000000000000000000" pitchFamily="2" charset="0"/>
                <a:ea typeface="Roboto Black" panose="02000000000000000000" pitchFamily="2" charset="0"/>
              </a:rPr>
              <a:t>HARDWARE REQUIREMENTS</a:t>
            </a:r>
            <a:endParaRPr sz="1200" dirty="0">
              <a:solidFill>
                <a:srgbClr val="0E2A47"/>
              </a:solidFill>
              <a:latin typeface="Roboto Black" panose="02000000000000000000" pitchFamily="2" charset="0"/>
              <a:ea typeface="Roboto Black" panose="02000000000000000000" pitchFamily="2" charset="0"/>
            </a:endParaRPr>
          </a:p>
        </p:txBody>
      </p:sp>
      <p:sp>
        <p:nvSpPr>
          <p:cNvPr id="82" name="Google Shape;401;p28">
            <a:extLst>
              <a:ext uri="{FF2B5EF4-FFF2-40B4-BE49-F238E27FC236}">
                <a16:creationId xmlns:a16="http://schemas.microsoft.com/office/drawing/2014/main" id="{24795AFA-A32D-9842-178C-3C9255C3FE0D}"/>
              </a:ext>
            </a:extLst>
          </p:cNvPr>
          <p:cNvSpPr/>
          <p:nvPr/>
        </p:nvSpPr>
        <p:spPr>
          <a:xfrm>
            <a:off x="5296383" y="268108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solidFill>
                  <a:srgbClr val="0E2A47"/>
                </a:solidFill>
                <a:latin typeface="Roboto Black" panose="02000000000000000000" pitchFamily="2" charset="0"/>
                <a:ea typeface="Roboto Black" panose="02000000000000000000" pitchFamily="2" charset="0"/>
              </a:rPr>
              <a:t>SOFTWARE REQUIREMENTS</a:t>
            </a:r>
            <a:endParaRPr sz="1200" dirty="0">
              <a:solidFill>
                <a:srgbClr val="0E2A47"/>
              </a:solidFill>
              <a:latin typeface="Roboto Black" panose="02000000000000000000" pitchFamily="2" charset="0"/>
              <a:ea typeface="Roboto Black" panose="02000000000000000000" pitchFamily="2" charset="0"/>
            </a:endParaRPr>
          </a:p>
        </p:txBody>
      </p:sp>
      <p:sp>
        <p:nvSpPr>
          <p:cNvPr id="83" name="Google Shape;409;p28">
            <a:extLst>
              <a:ext uri="{FF2B5EF4-FFF2-40B4-BE49-F238E27FC236}">
                <a16:creationId xmlns:a16="http://schemas.microsoft.com/office/drawing/2014/main" id="{6703EC6C-A496-B658-37D2-87A047E1C1F0}"/>
              </a:ext>
            </a:extLst>
          </p:cNvPr>
          <p:cNvSpPr/>
          <p:nvPr/>
        </p:nvSpPr>
        <p:spPr>
          <a:xfrm>
            <a:off x="4780083" y="265963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4" name="Google Shape;411;p28">
            <a:extLst>
              <a:ext uri="{FF2B5EF4-FFF2-40B4-BE49-F238E27FC236}">
                <a16:creationId xmlns:a16="http://schemas.microsoft.com/office/drawing/2014/main" id="{78181676-EA44-C289-2731-C5B370893C2C}"/>
              </a:ext>
            </a:extLst>
          </p:cNvPr>
          <p:cNvSpPr/>
          <p:nvPr/>
        </p:nvSpPr>
        <p:spPr>
          <a:xfrm>
            <a:off x="4780083" y="336098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85" name="Google Shape;412;p28">
            <a:extLst>
              <a:ext uri="{FF2B5EF4-FFF2-40B4-BE49-F238E27FC236}">
                <a16:creationId xmlns:a16="http://schemas.microsoft.com/office/drawing/2014/main" id="{F284268E-F8F6-84A4-CB34-87042C6769E7}"/>
              </a:ext>
            </a:extLst>
          </p:cNvPr>
          <p:cNvGrpSpPr/>
          <p:nvPr/>
        </p:nvGrpSpPr>
        <p:grpSpPr>
          <a:xfrm rot="10800000" flipH="1">
            <a:off x="4840708" y="2789727"/>
            <a:ext cx="302125" cy="163726"/>
            <a:chOff x="1319675" y="779200"/>
            <a:chExt cx="2343875" cy="1270175"/>
          </a:xfrm>
          <a:solidFill>
            <a:srgbClr val="0E2A47"/>
          </a:solidFill>
        </p:grpSpPr>
        <p:sp>
          <p:nvSpPr>
            <p:cNvPr id="86" name="Google Shape;413;p28">
              <a:extLst>
                <a:ext uri="{FF2B5EF4-FFF2-40B4-BE49-F238E27FC236}">
                  <a16:creationId xmlns:a16="http://schemas.microsoft.com/office/drawing/2014/main" id="{8308189B-39C3-5432-1CFB-A9C1F4AA4483}"/>
                </a:ext>
              </a:extLst>
            </p:cNvPr>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414;p28">
              <a:extLst>
                <a:ext uri="{FF2B5EF4-FFF2-40B4-BE49-F238E27FC236}">
                  <a16:creationId xmlns:a16="http://schemas.microsoft.com/office/drawing/2014/main" id="{19921E3F-DB12-56CC-D1A0-CDF410F2877B}"/>
                </a:ext>
              </a:extLst>
            </p:cNvPr>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415;p28">
              <a:extLst>
                <a:ext uri="{FF2B5EF4-FFF2-40B4-BE49-F238E27FC236}">
                  <a16:creationId xmlns:a16="http://schemas.microsoft.com/office/drawing/2014/main" id="{CEFF85C0-4E43-464E-1025-E4F5B5FCB742}"/>
                </a:ext>
              </a:extLst>
            </p:cNvPr>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9" name="Google Shape;416;p28">
            <a:extLst>
              <a:ext uri="{FF2B5EF4-FFF2-40B4-BE49-F238E27FC236}">
                <a16:creationId xmlns:a16="http://schemas.microsoft.com/office/drawing/2014/main" id="{5EB02D26-2F5F-89C0-4689-113538055B48}"/>
              </a:ext>
            </a:extLst>
          </p:cNvPr>
          <p:cNvGrpSpPr/>
          <p:nvPr/>
        </p:nvGrpSpPr>
        <p:grpSpPr>
          <a:xfrm>
            <a:off x="4856384" y="3496047"/>
            <a:ext cx="265768" cy="163730"/>
            <a:chOff x="1319675" y="2389025"/>
            <a:chExt cx="2224000" cy="1370125"/>
          </a:xfrm>
          <a:solidFill>
            <a:srgbClr val="0E2A47"/>
          </a:solidFill>
        </p:grpSpPr>
        <p:sp>
          <p:nvSpPr>
            <p:cNvPr id="90" name="Google Shape;417;p28">
              <a:extLst>
                <a:ext uri="{FF2B5EF4-FFF2-40B4-BE49-F238E27FC236}">
                  <a16:creationId xmlns:a16="http://schemas.microsoft.com/office/drawing/2014/main" id="{7A87FD95-C11F-78BB-4473-3502F75842FF}"/>
                </a:ext>
              </a:extLst>
            </p:cNvPr>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418;p28">
              <a:extLst>
                <a:ext uri="{FF2B5EF4-FFF2-40B4-BE49-F238E27FC236}">
                  <a16:creationId xmlns:a16="http://schemas.microsoft.com/office/drawing/2014/main" id="{9ECAA71F-665D-5F82-1214-EF8B9F130A2A}"/>
                </a:ext>
              </a:extLst>
            </p:cNvPr>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wipe(left)">
                                      <p:cBhvr>
                                        <p:cTn id="7" dur="500"/>
                                        <p:tgtEl>
                                          <p:spTgt spid="29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left)">
                                      <p:cBhvr>
                                        <p:cTn id="13" dur="500"/>
                                        <p:tgtEl>
                                          <p:spTgt spid="8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500"/>
                                        <p:tgtEl>
                                          <p:spTgt spid="82"/>
                                        </p:tgtEl>
                                      </p:cBhvr>
                                    </p:animEffect>
                                  </p:childTnLst>
                                </p:cTn>
                              </p:par>
                              <p:par>
                                <p:cTn id="17" presetID="22" presetClass="entr" presetSubtype="8"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left)">
                                      <p:cBhvr>
                                        <p:cTn id="19" dur="500"/>
                                        <p:tgtEl>
                                          <p:spTgt spid="8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left)">
                                      <p:cBhvr>
                                        <p:cTn id="22" dur="500"/>
                                        <p:tgtEl>
                                          <p:spTgt spid="8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left)">
                                      <p:cBhvr>
                                        <p:cTn id="2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81" grpId="0" animBg="1"/>
      <p:bldP spid="82" grpId="0" animBg="1"/>
      <p:bldP spid="83" grpId="0" animBg="1"/>
      <p:bldP spid="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SOFTWARE REQUIREMENTS</a:t>
            </a:r>
            <a:endParaRPr dirty="0"/>
          </a:p>
        </p:txBody>
      </p:sp>
      <p:sp>
        <p:nvSpPr>
          <p:cNvPr id="564"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900" dirty="0"/>
              <a:t>Any IDE for writing and editing the java program </a:t>
            </a:r>
            <a:endParaRPr sz="900" dirty="0"/>
          </a:p>
        </p:txBody>
      </p:sp>
      <p:sp>
        <p:nvSpPr>
          <p:cNvPr id="565" name="Google Shape;565;p30"/>
          <p:cNvSpPr txBox="1">
            <a:spLocks noGrp="1"/>
          </p:cNvSpPr>
          <p:nvPr>
            <p:ph type="subTitle" idx="2"/>
          </p:nvPr>
        </p:nvSpPr>
        <p:spPr>
          <a:xfrm>
            <a:off x="5813500" y="3639799"/>
            <a:ext cx="1394100" cy="7977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900" dirty="0"/>
              <a:t>The information is stored in excel sheet. Hence some kind of excel support should be installed </a:t>
            </a:r>
            <a:endParaRPr sz="900" dirty="0"/>
          </a:p>
        </p:txBody>
      </p:sp>
      <p:sp>
        <p:nvSpPr>
          <p:cNvPr id="566" name="Google Shape;566;p30"/>
          <p:cNvSpPr txBox="1">
            <a:spLocks noGrp="1"/>
          </p:cNvSpPr>
          <p:nvPr>
            <p:ph type="subTitle" idx="3"/>
          </p:nvPr>
        </p:nvSpPr>
        <p:spPr>
          <a:xfrm>
            <a:off x="1936387" y="3619725"/>
            <a:ext cx="1394100" cy="8178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Latest version of JDK should be installed in the computer</a:t>
            </a:r>
            <a:endParaRPr dirty="0"/>
          </a:p>
        </p:txBody>
      </p:sp>
      <p:sp>
        <p:nvSpPr>
          <p:cNvPr id="567"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900" dirty="0"/>
              <a:t>VSC/ IntelliJ Idea/ Eclipse</a:t>
            </a:r>
            <a:endParaRPr sz="900" dirty="0"/>
          </a:p>
        </p:txBody>
      </p:sp>
      <p:sp>
        <p:nvSpPr>
          <p:cNvPr id="568"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900" dirty="0"/>
              <a:t>OFFICE 365 OR WPS OFFICE</a:t>
            </a:r>
            <a:endParaRPr sz="900" dirty="0"/>
          </a:p>
        </p:txBody>
      </p:sp>
      <p:sp>
        <p:nvSpPr>
          <p:cNvPr id="569"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900" dirty="0"/>
              <a:t>JAVA DEVELOPMENT KIT </a:t>
            </a:r>
            <a:endParaRPr sz="9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0" name="Google Shape;7997;p57">
            <a:extLst>
              <a:ext uri="{FF2B5EF4-FFF2-40B4-BE49-F238E27FC236}">
                <a16:creationId xmlns:a16="http://schemas.microsoft.com/office/drawing/2014/main" id="{839A3316-415E-A7AF-F593-A8E3337B0B68}"/>
              </a:ext>
            </a:extLst>
          </p:cNvPr>
          <p:cNvGrpSpPr/>
          <p:nvPr/>
        </p:nvGrpSpPr>
        <p:grpSpPr>
          <a:xfrm>
            <a:off x="1419327" y="650917"/>
            <a:ext cx="497173" cy="441635"/>
            <a:chOff x="-45674075" y="3586425"/>
            <a:chExt cx="300957" cy="265454"/>
          </a:xfrm>
          <a:solidFill>
            <a:schemeClr val="accent1"/>
          </a:solidFill>
        </p:grpSpPr>
        <p:sp>
          <p:nvSpPr>
            <p:cNvPr id="41" name="Google Shape;7998;p57">
              <a:extLst>
                <a:ext uri="{FF2B5EF4-FFF2-40B4-BE49-F238E27FC236}">
                  <a16:creationId xmlns:a16="http://schemas.microsoft.com/office/drawing/2014/main" id="{0776553A-9432-66AE-4333-AC45E35C49A4}"/>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999;p57">
              <a:extLst>
                <a:ext uri="{FF2B5EF4-FFF2-40B4-BE49-F238E27FC236}">
                  <a16:creationId xmlns:a16="http://schemas.microsoft.com/office/drawing/2014/main" id="{B35B333E-9F36-2DB9-65C1-442028C55F41}"/>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7997;p57">
            <a:extLst>
              <a:ext uri="{FF2B5EF4-FFF2-40B4-BE49-F238E27FC236}">
                <a16:creationId xmlns:a16="http://schemas.microsoft.com/office/drawing/2014/main" id="{00CB7764-960F-56E0-C7E4-59124E328BF6}"/>
              </a:ext>
            </a:extLst>
          </p:cNvPr>
          <p:cNvGrpSpPr/>
          <p:nvPr/>
        </p:nvGrpSpPr>
        <p:grpSpPr>
          <a:xfrm>
            <a:off x="7227506" y="642472"/>
            <a:ext cx="497173" cy="441635"/>
            <a:chOff x="-45674075" y="3586425"/>
            <a:chExt cx="300957" cy="265454"/>
          </a:xfrm>
          <a:solidFill>
            <a:schemeClr val="accent1"/>
          </a:solidFill>
        </p:grpSpPr>
        <p:sp>
          <p:nvSpPr>
            <p:cNvPr id="44" name="Google Shape;7998;p57">
              <a:extLst>
                <a:ext uri="{FF2B5EF4-FFF2-40B4-BE49-F238E27FC236}">
                  <a16:creationId xmlns:a16="http://schemas.microsoft.com/office/drawing/2014/main" id="{80644BCE-E668-C2C3-937E-AE0889BDBF35}"/>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99;p57">
              <a:extLst>
                <a:ext uri="{FF2B5EF4-FFF2-40B4-BE49-F238E27FC236}">
                  <a16:creationId xmlns:a16="http://schemas.microsoft.com/office/drawing/2014/main" id="{FBB1933C-D089-0599-7902-805EA96232E5}"/>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838;p57">
            <a:extLst>
              <a:ext uri="{FF2B5EF4-FFF2-40B4-BE49-F238E27FC236}">
                <a16:creationId xmlns:a16="http://schemas.microsoft.com/office/drawing/2014/main" id="{E9D2ACBF-000D-C46F-3589-F114CE29BC7F}"/>
              </a:ext>
            </a:extLst>
          </p:cNvPr>
          <p:cNvGrpSpPr/>
          <p:nvPr/>
        </p:nvGrpSpPr>
        <p:grpSpPr>
          <a:xfrm>
            <a:off x="2465600" y="2153524"/>
            <a:ext cx="355258" cy="355288"/>
            <a:chOff x="-46410500" y="3201275"/>
            <a:chExt cx="300100" cy="300125"/>
          </a:xfrm>
          <a:solidFill>
            <a:schemeClr val="accent1"/>
          </a:solidFill>
        </p:grpSpPr>
        <p:sp>
          <p:nvSpPr>
            <p:cNvPr id="47" name="Google Shape;7839;p57">
              <a:extLst>
                <a:ext uri="{FF2B5EF4-FFF2-40B4-BE49-F238E27FC236}">
                  <a16:creationId xmlns:a16="http://schemas.microsoft.com/office/drawing/2014/main" id="{2B22B669-B1E6-60A2-B5DF-8BAEFE34014E}"/>
                </a:ext>
              </a:extLst>
            </p:cNvPr>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40;p57">
              <a:extLst>
                <a:ext uri="{FF2B5EF4-FFF2-40B4-BE49-F238E27FC236}">
                  <a16:creationId xmlns:a16="http://schemas.microsoft.com/office/drawing/2014/main" id="{21A05772-01D6-9EA0-2397-6C6F4621B034}"/>
                </a:ext>
              </a:extLst>
            </p:cNvPr>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841;p57">
              <a:extLst>
                <a:ext uri="{FF2B5EF4-FFF2-40B4-BE49-F238E27FC236}">
                  <a16:creationId xmlns:a16="http://schemas.microsoft.com/office/drawing/2014/main" id="{4DB3934F-C62D-755D-34AE-2714D1BCE2E1}"/>
                </a:ext>
              </a:extLst>
            </p:cNvPr>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842;p57">
              <a:extLst>
                <a:ext uri="{FF2B5EF4-FFF2-40B4-BE49-F238E27FC236}">
                  <a16:creationId xmlns:a16="http://schemas.microsoft.com/office/drawing/2014/main" id="{AEAE99A1-A0B6-A612-72F1-5E27761634BA}"/>
                </a:ext>
              </a:extLst>
            </p:cNvPr>
            <p:cNvSpPr/>
            <p:nvPr/>
          </p:nvSpPr>
          <p:spPr>
            <a:xfrm>
              <a:off x="-46410500" y="3306025"/>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7843;p57">
              <a:extLst>
                <a:ext uri="{FF2B5EF4-FFF2-40B4-BE49-F238E27FC236}">
                  <a16:creationId xmlns:a16="http://schemas.microsoft.com/office/drawing/2014/main" id="{55C7AF02-1FBB-99EF-DD61-5D29521F307C}"/>
                </a:ext>
              </a:extLst>
            </p:cNvPr>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6690;p55">
            <a:extLst>
              <a:ext uri="{FF2B5EF4-FFF2-40B4-BE49-F238E27FC236}">
                <a16:creationId xmlns:a16="http://schemas.microsoft.com/office/drawing/2014/main" id="{DFC06E77-DD6C-20E3-2E61-3D7D8CDD2D5C}"/>
              </a:ext>
            </a:extLst>
          </p:cNvPr>
          <p:cNvGrpSpPr/>
          <p:nvPr/>
        </p:nvGrpSpPr>
        <p:grpSpPr>
          <a:xfrm>
            <a:off x="4387993" y="2157061"/>
            <a:ext cx="366364" cy="359075"/>
            <a:chOff x="-60988625" y="3740800"/>
            <a:chExt cx="316650" cy="310350"/>
          </a:xfrm>
          <a:solidFill>
            <a:schemeClr val="accent1"/>
          </a:solidFill>
        </p:grpSpPr>
        <p:sp>
          <p:nvSpPr>
            <p:cNvPr id="53" name="Google Shape;6691;p55">
              <a:extLst>
                <a:ext uri="{FF2B5EF4-FFF2-40B4-BE49-F238E27FC236}">
                  <a16:creationId xmlns:a16="http://schemas.microsoft.com/office/drawing/2014/main" id="{1ABA4066-2ED7-30AC-597B-4FF5EBD9A7D1}"/>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692;p55">
              <a:extLst>
                <a:ext uri="{FF2B5EF4-FFF2-40B4-BE49-F238E27FC236}">
                  <a16:creationId xmlns:a16="http://schemas.microsoft.com/office/drawing/2014/main" id="{0205DDA0-A673-A7CB-4523-6CB2C9DBB537}"/>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693;p55">
              <a:extLst>
                <a:ext uri="{FF2B5EF4-FFF2-40B4-BE49-F238E27FC236}">
                  <a16:creationId xmlns:a16="http://schemas.microsoft.com/office/drawing/2014/main" id="{389E7ECD-6784-035C-9489-2BA225719666}"/>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041;p57">
            <a:extLst>
              <a:ext uri="{FF2B5EF4-FFF2-40B4-BE49-F238E27FC236}">
                <a16:creationId xmlns:a16="http://schemas.microsoft.com/office/drawing/2014/main" id="{2A52753E-B0A3-896C-CD96-6FE2CD8D4B8D}"/>
              </a:ext>
            </a:extLst>
          </p:cNvPr>
          <p:cNvGrpSpPr/>
          <p:nvPr/>
        </p:nvGrpSpPr>
        <p:grpSpPr>
          <a:xfrm>
            <a:off x="6352884" y="2160878"/>
            <a:ext cx="355258" cy="355258"/>
            <a:chOff x="-47154800" y="3569100"/>
            <a:chExt cx="300100" cy="300100"/>
          </a:xfrm>
          <a:solidFill>
            <a:schemeClr val="accent1"/>
          </a:solidFill>
        </p:grpSpPr>
        <p:sp>
          <p:nvSpPr>
            <p:cNvPr id="57" name="Google Shape;8042;p57">
              <a:extLst>
                <a:ext uri="{FF2B5EF4-FFF2-40B4-BE49-F238E27FC236}">
                  <a16:creationId xmlns:a16="http://schemas.microsoft.com/office/drawing/2014/main" id="{B1932DF8-FE5C-3F8D-8487-01BD733AA76C}"/>
                </a:ext>
              </a:extLst>
            </p:cNvPr>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043;p57">
              <a:extLst>
                <a:ext uri="{FF2B5EF4-FFF2-40B4-BE49-F238E27FC236}">
                  <a16:creationId xmlns:a16="http://schemas.microsoft.com/office/drawing/2014/main" id="{A4305BEE-1C52-A7D0-DB65-87121402D840}"/>
                </a:ext>
              </a:extLst>
            </p:cNvPr>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044;p57">
              <a:extLst>
                <a:ext uri="{FF2B5EF4-FFF2-40B4-BE49-F238E27FC236}">
                  <a16:creationId xmlns:a16="http://schemas.microsoft.com/office/drawing/2014/main" id="{58322C35-C028-CC64-1563-A1D83B3DA931}"/>
                </a:ext>
              </a:extLst>
            </p:cNvPr>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045;p57">
              <a:extLst>
                <a:ext uri="{FF2B5EF4-FFF2-40B4-BE49-F238E27FC236}">
                  <a16:creationId xmlns:a16="http://schemas.microsoft.com/office/drawing/2014/main" id="{FD1DBB62-F1D0-C42B-B1E5-8A1FBDEC041E}"/>
                </a:ext>
              </a:extLst>
            </p:cNvPr>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046;p57">
              <a:extLst>
                <a:ext uri="{FF2B5EF4-FFF2-40B4-BE49-F238E27FC236}">
                  <a16:creationId xmlns:a16="http://schemas.microsoft.com/office/drawing/2014/main" id="{81CDF361-09BB-927F-F79B-087C9499C608}"/>
                </a:ext>
              </a:extLst>
            </p:cNvPr>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047;p57">
              <a:extLst>
                <a:ext uri="{FF2B5EF4-FFF2-40B4-BE49-F238E27FC236}">
                  <a16:creationId xmlns:a16="http://schemas.microsoft.com/office/drawing/2014/main" id="{15FE1807-600D-3FC1-2016-F24A67CA95E0}"/>
                </a:ext>
              </a:extLst>
            </p:cNvPr>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outVertical)">
                                      <p:cBhvr>
                                        <p:cTn id="7" dur="250"/>
                                        <p:tgtEl>
                                          <p:spTgt spid="4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71"/>
                                        </p:tgtEl>
                                        <p:attrNameLst>
                                          <p:attrName>style.visibility</p:attrName>
                                        </p:attrNameLst>
                                      </p:cBhvr>
                                      <p:to>
                                        <p:strVal val="visible"/>
                                      </p:to>
                                    </p:set>
                                    <p:animEffect transition="in" filter="barn(outVertical)">
                                      <p:cBhvr>
                                        <p:cTn id="10" dur="250"/>
                                        <p:tgtEl>
                                          <p:spTgt spid="571"/>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70"/>
                                        </p:tgtEl>
                                        <p:attrNameLst>
                                          <p:attrName>style.visibility</p:attrName>
                                        </p:attrNameLst>
                                      </p:cBhvr>
                                      <p:to>
                                        <p:strVal val="visible"/>
                                      </p:to>
                                    </p:set>
                                    <p:animEffect transition="in" filter="barn(outVertical)">
                                      <p:cBhvr>
                                        <p:cTn id="13" dur="250"/>
                                        <p:tgtEl>
                                          <p:spTgt spid="570"/>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2"/>
                                        </p:tgtEl>
                                        <p:attrNameLst>
                                          <p:attrName>style.visibility</p:attrName>
                                        </p:attrNameLst>
                                      </p:cBhvr>
                                      <p:to>
                                        <p:strVal val="visible"/>
                                      </p:to>
                                    </p:set>
                                    <p:animEffect transition="in" filter="barn(outVertical)">
                                      <p:cBhvr>
                                        <p:cTn id="16" dur="250"/>
                                        <p:tgtEl>
                                          <p:spTgt spid="572"/>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569"/>
                                        </p:tgtEl>
                                        <p:attrNameLst>
                                          <p:attrName>style.visibility</p:attrName>
                                        </p:attrNameLst>
                                      </p:cBhvr>
                                      <p:to>
                                        <p:strVal val="visible"/>
                                      </p:to>
                                    </p:set>
                                    <p:animEffect transition="in" filter="wipe(left)">
                                      <p:cBhvr>
                                        <p:cTn id="20" dur="250"/>
                                        <p:tgtEl>
                                          <p:spTgt spid="56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66"/>
                                        </p:tgtEl>
                                        <p:attrNameLst>
                                          <p:attrName>style.visibility</p:attrName>
                                        </p:attrNameLst>
                                      </p:cBhvr>
                                      <p:to>
                                        <p:strVal val="visible"/>
                                      </p:to>
                                    </p:set>
                                    <p:animEffect transition="in" filter="wipe(left)">
                                      <p:cBhvr>
                                        <p:cTn id="24" dur="250"/>
                                        <p:tgtEl>
                                          <p:spTgt spid="566"/>
                                        </p:tgtEl>
                                      </p:cBhvr>
                                    </p:animEffect>
                                  </p:childTnLst>
                                </p:cTn>
                              </p:par>
                            </p:childTnLst>
                          </p:cTn>
                        </p:par>
                        <p:par>
                          <p:cTn id="25" fill="hold">
                            <p:stCondLst>
                              <p:cond delay="750"/>
                            </p:stCondLst>
                            <p:childTnLst>
                              <p:par>
                                <p:cTn id="26" presetID="16" presetClass="entr" presetSubtype="21"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arn(inVertical)">
                                      <p:cBhvr>
                                        <p:cTn id="28" dur="250"/>
                                        <p:tgtEl>
                                          <p:spTgt spid="52"/>
                                        </p:tgtEl>
                                      </p:cBhvr>
                                    </p:animEffect>
                                  </p:childTnLst>
                                </p:cTn>
                              </p:par>
                            </p:childTnLst>
                          </p:cTn>
                        </p:par>
                        <p:par>
                          <p:cTn id="29" fill="hold">
                            <p:stCondLst>
                              <p:cond delay="1000"/>
                            </p:stCondLst>
                            <p:childTnLst>
                              <p:par>
                                <p:cTn id="30" presetID="16" presetClass="entr" presetSubtype="21" fill="hold" grpId="0" nodeType="afterEffect">
                                  <p:stCondLst>
                                    <p:cond delay="0"/>
                                  </p:stCondLst>
                                  <p:childTnLst>
                                    <p:set>
                                      <p:cBhvr>
                                        <p:cTn id="31" dur="1" fill="hold">
                                          <p:stCondLst>
                                            <p:cond delay="0"/>
                                          </p:stCondLst>
                                        </p:cTn>
                                        <p:tgtEl>
                                          <p:spTgt spid="575"/>
                                        </p:tgtEl>
                                        <p:attrNameLst>
                                          <p:attrName>style.visibility</p:attrName>
                                        </p:attrNameLst>
                                      </p:cBhvr>
                                      <p:to>
                                        <p:strVal val="visible"/>
                                      </p:to>
                                    </p:set>
                                    <p:animEffect transition="in" filter="barn(inVertical)">
                                      <p:cBhvr>
                                        <p:cTn id="32" dur="250"/>
                                        <p:tgtEl>
                                          <p:spTgt spid="575"/>
                                        </p:tgtEl>
                                      </p:cBhvr>
                                    </p:animEffect>
                                  </p:childTnLst>
                                </p:cTn>
                              </p:par>
                            </p:childTnLst>
                          </p:cTn>
                        </p:par>
                        <p:par>
                          <p:cTn id="33" fill="hold">
                            <p:stCondLst>
                              <p:cond delay="1250"/>
                            </p:stCondLst>
                            <p:childTnLst>
                              <p:par>
                                <p:cTn id="34" presetID="16" presetClass="entr" presetSubtype="21" fill="hold" grpId="0" nodeType="afterEffect">
                                  <p:stCondLst>
                                    <p:cond delay="0"/>
                                  </p:stCondLst>
                                  <p:childTnLst>
                                    <p:set>
                                      <p:cBhvr>
                                        <p:cTn id="35" dur="1" fill="hold">
                                          <p:stCondLst>
                                            <p:cond delay="0"/>
                                          </p:stCondLst>
                                        </p:cTn>
                                        <p:tgtEl>
                                          <p:spTgt spid="577"/>
                                        </p:tgtEl>
                                        <p:attrNameLst>
                                          <p:attrName>style.visibility</p:attrName>
                                        </p:attrNameLst>
                                      </p:cBhvr>
                                      <p:to>
                                        <p:strVal val="visible"/>
                                      </p:to>
                                    </p:set>
                                    <p:animEffect transition="in" filter="barn(inVertical)">
                                      <p:cBhvr>
                                        <p:cTn id="36" dur="250"/>
                                        <p:tgtEl>
                                          <p:spTgt spid="577"/>
                                        </p:tgtEl>
                                      </p:cBhvr>
                                    </p:animEffect>
                                  </p:childTnLst>
                                </p:cTn>
                              </p:par>
                            </p:childTnLst>
                          </p:cTn>
                        </p:par>
                        <p:par>
                          <p:cTn id="37" fill="hold">
                            <p:stCondLst>
                              <p:cond delay="1500"/>
                            </p:stCondLst>
                            <p:childTnLst>
                              <p:par>
                                <p:cTn id="38" presetID="16" presetClass="entr" presetSubtype="21" fill="hold" grpId="0" nodeType="afterEffect">
                                  <p:stCondLst>
                                    <p:cond delay="0"/>
                                  </p:stCondLst>
                                  <p:childTnLst>
                                    <p:set>
                                      <p:cBhvr>
                                        <p:cTn id="39" dur="1" fill="hold">
                                          <p:stCondLst>
                                            <p:cond delay="0"/>
                                          </p:stCondLst>
                                        </p:cTn>
                                        <p:tgtEl>
                                          <p:spTgt spid="576"/>
                                        </p:tgtEl>
                                        <p:attrNameLst>
                                          <p:attrName>style.visibility</p:attrName>
                                        </p:attrNameLst>
                                      </p:cBhvr>
                                      <p:to>
                                        <p:strVal val="visible"/>
                                      </p:to>
                                    </p:set>
                                    <p:animEffect transition="in" filter="barn(inVertical)">
                                      <p:cBhvr>
                                        <p:cTn id="40" dur="250"/>
                                        <p:tgtEl>
                                          <p:spTgt spid="576"/>
                                        </p:tgtEl>
                                      </p:cBhvr>
                                    </p:animEffect>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567"/>
                                        </p:tgtEl>
                                        <p:attrNameLst>
                                          <p:attrName>style.visibility</p:attrName>
                                        </p:attrNameLst>
                                      </p:cBhvr>
                                      <p:to>
                                        <p:strVal val="visible"/>
                                      </p:to>
                                    </p:set>
                                    <p:animEffect transition="in" filter="wipe(left)">
                                      <p:cBhvr>
                                        <p:cTn id="44" dur="250"/>
                                        <p:tgtEl>
                                          <p:spTgt spid="567"/>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64"/>
                                        </p:tgtEl>
                                        <p:attrNameLst>
                                          <p:attrName>style.visibility</p:attrName>
                                        </p:attrNameLst>
                                      </p:cBhvr>
                                      <p:to>
                                        <p:strVal val="visible"/>
                                      </p:to>
                                    </p:set>
                                    <p:animEffect transition="in" filter="wipe(left)">
                                      <p:cBhvr>
                                        <p:cTn id="48" dur="250"/>
                                        <p:tgtEl>
                                          <p:spTgt spid="564"/>
                                        </p:tgtEl>
                                      </p:cBhvr>
                                    </p:animEffect>
                                  </p:childTnLst>
                                </p:cTn>
                              </p:par>
                            </p:childTnLst>
                          </p:cTn>
                        </p:par>
                        <p:par>
                          <p:cTn id="49" fill="hold">
                            <p:stCondLst>
                              <p:cond delay="2250"/>
                            </p:stCondLst>
                            <p:childTnLst>
                              <p:par>
                                <p:cTn id="50" presetID="16" presetClass="entr" presetSubtype="21" fill="hold" nodeType="after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barn(inVertical)">
                                      <p:cBhvr>
                                        <p:cTn id="52" dur="250"/>
                                        <p:tgtEl>
                                          <p:spTgt spid="56"/>
                                        </p:tgtEl>
                                      </p:cBhvr>
                                    </p:animEffect>
                                  </p:childTnLst>
                                </p:cTn>
                              </p:par>
                            </p:childTnLst>
                          </p:cTn>
                        </p:par>
                        <p:par>
                          <p:cTn id="53" fill="hold">
                            <p:stCondLst>
                              <p:cond delay="2500"/>
                            </p:stCondLst>
                            <p:childTnLst>
                              <p:par>
                                <p:cTn id="54" presetID="16" presetClass="entr" presetSubtype="21" fill="hold" grpId="0" nodeType="afterEffect">
                                  <p:stCondLst>
                                    <p:cond delay="0"/>
                                  </p:stCondLst>
                                  <p:childTnLst>
                                    <p:set>
                                      <p:cBhvr>
                                        <p:cTn id="55" dur="1" fill="hold">
                                          <p:stCondLst>
                                            <p:cond delay="0"/>
                                          </p:stCondLst>
                                        </p:cTn>
                                        <p:tgtEl>
                                          <p:spTgt spid="581"/>
                                        </p:tgtEl>
                                        <p:attrNameLst>
                                          <p:attrName>style.visibility</p:attrName>
                                        </p:attrNameLst>
                                      </p:cBhvr>
                                      <p:to>
                                        <p:strVal val="visible"/>
                                      </p:to>
                                    </p:set>
                                    <p:animEffect transition="in" filter="barn(inVertical)">
                                      <p:cBhvr>
                                        <p:cTn id="56" dur="250"/>
                                        <p:tgtEl>
                                          <p:spTgt spid="581"/>
                                        </p:tgtEl>
                                      </p:cBhvr>
                                    </p:animEffect>
                                  </p:childTnLst>
                                </p:cTn>
                              </p:par>
                            </p:childTnLst>
                          </p:cTn>
                        </p:par>
                        <p:par>
                          <p:cTn id="57" fill="hold">
                            <p:stCondLst>
                              <p:cond delay="2750"/>
                            </p:stCondLst>
                            <p:childTnLst>
                              <p:par>
                                <p:cTn id="58" presetID="16" presetClass="entr" presetSubtype="21" fill="hold" grpId="0" nodeType="afterEffect">
                                  <p:stCondLst>
                                    <p:cond delay="0"/>
                                  </p:stCondLst>
                                  <p:childTnLst>
                                    <p:set>
                                      <p:cBhvr>
                                        <p:cTn id="59" dur="1" fill="hold">
                                          <p:stCondLst>
                                            <p:cond delay="0"/>
                                          </p:stCondLst>
                                        </p:cTn>
                                        <p:tgtEl>
                                          <p:spTgt spid="582"/>
                                        </p:tgtEl>
                                        <p:attrNameLst>
                                          <p:attrName>style.visibility</p:attrName>
                                        </p:attrNameLst>
                                      </p:cBhvr>
                                      <p:to>
                                        <p:strVal val="visible"/>
                                      </p:to>
                                    </p:set>
                                    <p:animEffect transition="in" filter="barn(inVertical)">
                                      <p:cBhvr>
                                        <p:cTn id="60" dur="250"/>
                                        <p:tgtEl>
                                          <p:spTgt spid="582"/>
                                        </p:tgtEl>
                                      </p:cBhvr>
                                    </p:animEffect>
                                  </p:childTnLst>
                                </p:cTn>
                              </p:par>
                            </p:childTnLst>
                          </p:cTn>
                        </p:par>
                        <p:par>
                          <p:cTn id="61" fill="hold">
                            <p:stCondLst>
                              <p:cond delay="3000"/>
                            </p:stCondLst>
                            <p:childTnLst>
                              <p:par>
                                <p:cTn id="62" presetID="16" presetClass="entr" presetSubtype="21" fill="hold" grpId="0" nodeType="afterEffect">
                                  <p:stCondLst>
                                    <p:cond delay="0"/>
                                  </p:stCondLst>
                                  <p:childTnLst>
                                    <p:set>
                                      <p:cBhvr>
                                        <p:cTn id="63" dur="1" fill="hold">
                                          <p:stCondLst>
                                            <p:cond delay="0"/>
                                          </p:stCondLst>
                                        </p:cTn>
                                        <p:tgtEl>
                                          <p:spTgt spid="580"/>
                                        </p:tgtEl>
                                        <p:attrNameLst>
                                          <p:attrName>style.visibility</p:attrName>
                                        </p:attrNameLst>
                                      </p:cBhvr>
                                      <p:to>
                                        <p:strVal val="visible"/>
                                      </p:to>
                                    </p:set>
                                    <p:animEffect transition="in" filter="barn(inVertical)">
                                      <p:cBhvr>
                                        <p:cTn id="64" dur="250"/>
                                        <p:tgtEl>
                                          <p:spTgt spid="580"/>
                                        </p:tgtEl>
                                      </p:cBhvr>
                                    </p:animEffect>
                                  </p:childTnLst>
                                </p:cTn>
                              </p:par>
                            </p:childTnLst>
                          </p:cTn>
                        </p:par>
                        <p:par>
                          <p:cTn id="65" fill="hold">
                            <p:stCondLst>
                              <p:cond delay="3250"/>
                            </p:stCondLst>
                            <p:childTnLst>
                              <p:par>
                                <p:cTn id="66" presetID="22" presetClass="entr" presetSubtype="8" fill="hold" grpId="0" nodeType="afterEffect">
                                  <p:stCondLst>
                                    <p:cond delay="0"/>
                                  </p:stCondLst>
                                  <p:childTnLst>
                                    <p:set>
                                      <p:cBhvr>
                                        <p:cTn id="67" dur="1" fill="hold">
                                          <p:stCondLst>
                                            <p:cond delay="0"/>
                                          </p:stCondLst>
                                        </p:cTn>
                                        <p:tgtEl>
                                          <p:spTgt spid="568"/>
                                        </p:tgtEl>
                                        <p:attrNameLst>
                                          <p:attrName>style.visibility</p:attrName>
                                        </p:attrNameLst>
                                      </p:cBhvr>
                                      <p:to>
                                        <p:strVal val="visible"/>
                                      </p:to>
                                    </p:set>
                                    <p:animEffect transition="in" filter="wipe(left)">
                                      <p:cBhvr>
                                        <p:cTn id="68" dur="250"/>
                                        <p:tgtEl>
                                          <p:spTgt spid="568"/>
                                        </p:tgtEl>
                                      </p:cBhvr>
                                    </p:animEffect>
                                  </p:childTnLst>
                                </p:cTn>
                              </p:par>
                            </p:childTnLst>
                          </p:cTn>
                        </p:par>
                        <p:par>
                          <p:cTn id="69" fill="hold">
                            <p:stCondLst>
                              <p:cond delay="3500"/>
                            </p:stCondLst>
                            <p:childTnLst>
                              <p:par>
                                <p:cTn id="70" presetID="22" presetClass="entr" presetSubtype="8" fill="hold" grpId="0" nodeType="afterEffect">
                                  <p:stCondLst>
                                    <p:cond delay="0"/>
                                  </p:stCondLst>
                                  <p:childTnLst>
                                    <p:set>
                                      <p:cBhvr>
                                        <p:cTn id="71" dur="1" fill="hold">
                                          <p:stCondLst>
                                            <p:cond delay="0"/>
                                          </p:stCondLst>
                                        </p:cTn>
                                        <p:tgtEl>
                                          <p:spTgt spid="565"/>
                                        </p:tgtEl>
                                        <p:attrNameLst>
                                          <p:attrName>style.visibility</p:attrName>
                                        </p:attrNameLst>
                                      </p:cBhvr>
                                      <p:to>
                                        <p:strVal val="visible"/>
                                      </p:to>
                                    </p:set>
                                    <p:animEffect transition="in" filter="wipe(left)">
                                      <p:cBhvr>
                                        <p:cTn id="72" dur="25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p:bldP spid="565" grpId="0"/>
      <p:bldP spid="566" grpId="0"/>
      <p:bldP spid="567" grpId="0"/>
      <p:bldP spid="568" grpId="0"/>
      <p:bldP spid="569" grpId="0"/>
      <p:bldP spid="570" grpId="0" animBg="1"/>
      <p:bldP spid="571" grpId="0" animBg="1"/>
      <p:bldP spid="572" grpId="0" animBg="1"/>
      <p:bldP spid="575" grpId="0" animBg="1"/>
      <p:bldP spid="576" grpId="0" animBg="1"/>
      <p:bldP spid="577" grpId="0" animBg="1"/>
      <p:bldP spid="580" grpId="0" animBg="1"/>
      <p:bldP spid="581" grpId="0" animBg="1"/>
      <p:bldP spid="582" grpId="0" animBg="1"/>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855</Words>
  <Application>Microsoft Office PowerPoint</Application>
  <PresentationFormat>On-screen Show (16:9)</PresentationFormat>
  <Paragraphs>90</Paragraphs>
  <Slides>23</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Roboto Thin</vt:lpstr>
      <vt:lpstr>Roboto Mono Thin</vt:lpstr>
      <vt:lpstr>Arial</vt:lpstr>
      <vt:lpstr>Bree Serif</vt:lpstr>
      <vt:lpstr>Didact Gothic</vt:lpstr>
      <vt:lpstr>Times New Roman</vt:lpstr>
      <vt:lpstr>Roboto Light</vt:lpstr>
      <vt:lpstr>Wingdings</vt:lpstr>
      <vt:lpstr>Roboto Black</vt:lpstr>
      <vt:lpstr>WEB PROPOSAL</vt:lpstr>
      <vt:lpstr>UNIVERSITY MANAGEMENT SYSTEM</vt:lpstr>
      <vt:lpstr>OUR TEAM</vt:lpstr>
      <vt:lpstr>TABLE OF CONTENTS</vt:lpstr>
      <vt:lpstr>INTRODUCTION</vt:lpstr>
      <vt:lpstr>INTRODUCTION</vt:lpstr>
      <vt:lpstr>PowerPoint Presentation</vt:lpstr>
      <vt:lpstr>PowerPoint Presentation</vt:lpstr>
      <vt:lpstr>SYSTEM REQUIREMENTS</vt:lpstr>
      <vt:lpstr>SOFTWARE REQUIREMENTS</vt:lpstr>
      <vt:lpstr>HARDWARE REQUIREMENTS</vt:lpstr>
      <vt:lpstr>PROPOSED METHODOLOGY</vt:lpstr>
      <vt:lpstr>USE CASE DIAGRAM</vt:lpstr>
      <vt:lpstr>DATA STRUCTURES USED</vt:lpstr>
      <vt:lpstr>ARRAYS</vt:lpstr>
      <vt:lpstr>ARRAY LIST</vt:lpstr>
      <vt:lpstr>STACK</vt:lpstr>
      <vt:lpstr>QUEUE</vt:lpstr>
      <vt:lpstr>MAP</vt:lpstr>
      <vt:lpstr>SET</vt:lpstr>
      <vt:lpstr>     CLASSES USED </vt:lpstr>
      <vt:lpstr>RESULTS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SYSTEMS</dc:title>
  <dc:creator>Hari Sankar</dc:creator>
  <cp:lastModifiedBy>Hari</cp:lastModifiedBy>
  <cp:revision>31</cp:revision>
  <dcterms:modified xsi:type="dcterms:W3CDTF">2022-07-18T09:58:50Z</dcterms:modified>
</cp:coreProperties>
</file>