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Здравствуйте, мы хотим представить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2d3a0a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2d3a0a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2d3a0aa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2d3a0a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Нашей целью являестя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2d3a0a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2d3a0a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достижения этой цели поставлены задачи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42d3a0a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42d3a0a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Данная тема достаточно актуальна по причине (т.к.)…</a:t>
            </a:r>
            <a:br>
              <a:rPr lang="ru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Актуальность создании информационной системы для поиска потенциальных поставщиков обусловлена тем, что в большинстве своем компаниям с госзакупками проблематично находить новых поставщиков и производителей. На поиски подходящих кандидатов может уйти много человеко-часов, но при этом не принести результата. Об актуальности данной проблемы сообщила компания Росатом, создав кейс на Хакатоне 2021.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2d3a0a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2d3a0a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Существуют аналоги …, главный недостаток неавтоматизироавнный поиск (А</a:t>
            </a:r>
            <a:r>
              <a:rPr lang="ru"/>
              <a:t>налогов системы не существует)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427adcb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427adcb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вход нашей системе подаются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52418b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52418b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Основными функциями системы являются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06d77f1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06d77f1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Основными функциями системы являются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52418b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52418b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следующие планы по развитию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502300"/>
            <a:ext cx="8222100" cy="21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50"/>
              <a:t>ИНФОРМАЦИОННАЯ СИСТЕМА ПОИСКА И РАНЖИРОВАНИЯ ПОТЕНЦИАЛЬНЫХ ПОСТАВЩИКОВ. ПОДСИСТЕМА ВЗАИМОДЕЙСТВИЯ С ПОЛЬЗОВАТЕЛЕМ</a:t>
            </a:r>
            <a:endParaRPr sz="355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34125"/>
            <a:ext cx="85677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студенты ПИНФ-41 Беляева И.Д.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руководитель: к.т.н., доцент кафедры ПИТ Кузьмин А.К.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233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Создать подсистему </a:t>
            </a:r>
            <a:r>
              <a:rPr lang="ru"/>
              <a:t>взаимодействия</a:t>
            </a:r>
            <a:r>
              <a:rPr lang="ru"/>
              <a:t> с пользователем информационной системы для </a:t>
            </a:r>
            <a:r>
              <a:rPr lang="ru"/>
              <a:t>автоматизированного</a:t>
            </a:r>
            <a:r>
              <a:rPr lang="ru"/>
              <a:t> поиска потенциальных поставщиков и ранжирования их в соответствии с критериями поиска и информацией по закупке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предметную область;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Проанализировать аналоги и выявить недостатки</a:t>
            </a:r>
            <a:r>
              <a:rPr lang="ru"/>
              <a:t>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Определить функциональные возможности подсистемы, входные и выходные параметры;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Выбрать средства разработки подсистемы и графического интерфейса</a:t>
            </a:r>
            <a:r>
              <a:rPr lang="ru"/>
              <a:t>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Разработать и протестировать подсистему.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</a:t>
            </a:r>
            <a:r>
              <a:rPr lang="ru"/>
              <a:t>омпаниям с </a:t>
            </a:r>
            <a:r>
              <a:rPr lang="ru"/>
              <a:t>госзакупками</a:t>
            </a:r>
            <a:r>
              <a:rPr lang="ru"/>
              <a:t> </a:t>
            </a:r>
            <a:r>
              <a:rPr lang="ru"/>
              <a:t>проблематично</a:t>
            </a:r>
            <a:r>
              <a:rPr lang="ru"/>
              <a:t> находить новых поставщиков и производителей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подходящих  кандидатов отнимает много человеко-часов и не </a:t>
            </a:r>
            <a:r>
              <a:rPr lang="ru"/>
              <a:t>всегда</a:t>
            </a:r>
            <a:r>
              <a:rPr lang="ru"/>
              <a:t> </a:t>
            </a:r>
            <a:r>
              <a:rPr lang="ru"/>
              <a:t>результативен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Проблема явно обозначена компанией Росатом (Хакатон "Цифровой прорыв", 2021)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Полных аналогов, которые удовлетворяют поставленным потребностям, не существует, но есть платформы, на которых можно вручную найти поставщиков: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РосЭлТорг</a:t>
            </a:r>
            <a:r>
              <a:rPr lang="ru"/>
              <a:t>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Берёзка;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optom.ru: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ОТС.Маркет.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Входы, выходы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Входы: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Информация о закупке (ОКПД-2, сумма закупки, количество, адрес </a:t>
            </a:r>
            <a:r>
              <a:rPr lang="ru"/>
              <a:t>заказчика</a:t>
            </a:r>
            <a:r>
              <a:rPr lang="ru"/>
              <a:t>, доставка товара: поэтапная/единичная);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highlight>
                  <a:srgbClr val="FFFFFF"/>
                </a:highlight>
              </a:rPr>
              <a:t>Коэффициенты  факторов.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</a:rPr>
              <a:t>Выход: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highlight>
                  <a:srgbClr val="FFFFFF"/>
                </a:highlight>
              </a:rPr>
              <a:t>Список отранжированных поставщиков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поставщиков согласно заданным критериям и информации по закупке;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Ранжирование поставщиков согласно заданным критериям и информации по закупке;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Сохранение понравившихся поставщиков в списки;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Отправка приглашения на участие в тендере поставщикам.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403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Готовый</a:t>
            </a:r>
            <a:r>
              <a:rPr lang="ru"/>
              <a:t> функционал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Просмотр всех необходимых страниц (вход/регистрация, главная страница, страница поставщика, страница списков поставщиков, личный кабинет пользователя)</a:t>
            </a:r>
            <a:r>
              <a:rPr lang="ru"/>
              <a:t>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Переход по страницам;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 вводить информацию по закупке.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403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76675" y="410000"/>
            <a:ext cx="845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Готовящийся функционал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связь подсистемы взаимодействия с пользователем с подсистемой поиска и ранжирования</a:t>
            </a:r>
            <a:r>
              <a:rPr lang="ru"/>
              <a:t>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связь между подсистемой взаимодействия с пользователем и базой данных.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60431" y="45688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