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6"/>
  </p:handoutMasterIdLst>
  <p:sldIdLst>
    <p:sldId id="256" r:id="rId2"/>
    <p:sldId id="259" r:id="rId3"/>
    <p:sldId id="257" r:id="rId4"/>
    <p:sldId id="258" r:id="rId5"/>
  </p:sldIdLst>
  <p:sldSz cx="6858000" cy="9144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12" d="100"/>
          <a:sy n="112" d="100"/>
        </p:scale>
        <p:origin x="-336" y="299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AF3FB-1AF4-4DED-AD7C-C5001490EE4B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241D5-9584-42B8-AF7F-251DBBB4FA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6523" y="1828800"/>
            <a:ext cx="6172200" cy="24384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9B90A-557E-4C91-A2A7-3D3E983D5FF5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C34C-833B-40AE-ACB7-7D35739E75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028700" y="4442264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9B90A-557E-4C91-A2A7-3D3E983D5FF5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C34C-833B-40AE-ACB7-7D35739E7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9B90A-557E-4C91-A2A7-3D3E983D5FF5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C34C-833B-40AE-ACB7-7D35739E7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9B90A-557E-4C91-A2A7-3D3E983D5FF5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C34C-833B-40AE-ACB7-7D35739E7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150" y="812800"/>
            <a:ext cx="5314950" cy="24384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0150" y="3343715"/>
            <a:ext cx="5314950" cy="2012949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9B90A-557E-4C91-A2A7-3D3E983D5FF5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43600" y="8555568"/>
            <a:ext cx="571500" cy="486833"/>
          </a:xfrm>
        </p:spPr>
        <p:txBody>
          <a:bodyPr/>
          <a:lstStyle/>
          <a:p>
            <a:fld id="{70EFC34C-833B-40AE-ACB7-7D35739E7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9B90A-557E-4C91-A2A7-3D3E983D5FF5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C34C-833B-40AE-ACB7-7D35739E7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6172200" cy="1524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1001183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483769" y="2046817"/>
            <a:ext cx="3031331" cy="1001183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42900" y="3149601"/>
            <a:ext cx="3030141" cy="50186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9601"/>
            <a:ext cx="3031331" cy="50186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9B90A-557E-4C91-A2A7-3D3E983D5FF5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C34C-833B-40AE-ACB7-7D35739E7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9B90A-557E-4C91-A2A7-3D3E983D5FF5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C34C-833B-40AE-ACB7-7D35739E7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9B90A-557E-4C91-A2A7-3D3E983D5FF5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C34C-833B-40AE-ACB7-7D35739E7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42900" y="2032001"/>
            <a:ext cx="2256235" cy="6136217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9B90A-557E-4C91-A2A7-3D3E983D5FF5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C34C-833B-40AE-ACB7-7D35739E7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812800"/>
            <a:ext cx="4114800" cy="696384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71600" y="2442633"/>
            <a:ext cx="4114800" cy="52832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1555716"/>
            <a:ext cx="4114800" cy="707136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9B90A-557E-4C91-A2A7-3D3E983D5FF5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C34C-833B-40AE-ACB7-7D35739E7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42900" y="2133600"/>
            <a:ext cx="6172200" cy="62788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342900" y="8555568"/>
            <a:ext cx="1600200" cy="486833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CA9B90A-557E-4C91-A2A7-3D3E983D5FF5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343150" y="8555568"/>
            <a:ext cx="2171700" cy="486833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5943600" y="8555568"/>
            <a:ext cx="571500" cy="486833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0EFC34C-833B-40AE-ACB7-7D35739E7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23512" r="24238"/>
          <a:stretch>
            <a:fillRect/>
          </a:stretch>
        </p:blipFill>
        <p:spPr bwMode="invGray">
          <a:xfrm>
            <a:off x="500043" y="179419"/>
            <a:ext cx="5715040" cy="875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24165" r="23585"/>
          <a:stretch>
            <a:fillRect/>
          </a:stretch>
        </p:blipFill>
        <p:spPr bwMode="invGray">
          <a:xfrm>
            <a:off x="714357" y="285721"/>
            <a:ext cx="5715040" cy="875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 l="23875" r="25834"/>
          <a:stretch>
            <a:fillRect/>
          </a:stretch>
        </p:blipFill>
        <p:spPr bwMode="invGray">
          <a:xfrm>
            <a:off x="571481" y="196851"/>
            <a:ext cx="5500726" cy="875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23512" r="24238"/>
          <a:stretch>
            <a:fillRect/>
          </a:stretch>
        </p:blipFill>
        <p:spPr bwMode="invGray">
          <a:xfrm>
            <a:off x="571481" y="142845"/>
            <a:ext cx="5715040" cy="875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29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Apex</vt:lpstr>
      <vt:lpstr>Slide 1</vt:lpstr>
      <vt:lpstr>Slide 2</vt:lpstr>
      <vt:lpstr>Slide 3</vt:lpstr>
      <vt:lpstr>Slide 4</vt:lpstr>
    </vt:vector>
  </TitlesOfParts>
  <Company>ict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chomtip</dc:creator>
  <cp:lastModifiedBy>mucc</cp:lastModifiedBy>
  <cp:revision>7</cp:revision>
  <dcterms:created xsi:type="dcterms:W3CDTF">2014-09-08T23:52:57Z</dcterms:created>
  <dcterms:modified xsi:type="dcterms:W3CDTF">2015-09-01T09:45:44Z</dcterms:modified>
</cp:coreProperties>
</file>