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1c06105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1c06105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7ab291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7ab291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b61e55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7b61e55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1c06105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71c06105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7b61e55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7b61e55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b61e55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b61e55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1c06105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1c06105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b61e55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b61e55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b61e55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b61e55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1c06105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1c06105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1ed6c9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1ed6c9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71ed6c95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71ed6c95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1ed6c95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1ed6c95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b61e55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b61e5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vs Housing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San Francisco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Burk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 Holtgrieve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Murray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</a:t>
            </a:r>
            <a:r>
              <a:rPr lang="en"/>
              <a:t>vacancy</a:t>
            </a:r>
            <a:r>
              <a:rPr lang="en"/>
              <a:t> rates by rental type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5644575" y="1444325"/>
            <a:ext cx="29769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Normal Units - 6.6%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Airbnb - 48.12%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With the low number of vacancies, pricing may be affected for normal units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7425"/>
            <a:ext cx="5307826" cy="39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</a:t>
            </a:r>
            <a:r>
              <a:rPr lang="en"/>
              <a:t>vacancy</a:t>
            </a:r>
            <a:r>
              <a:rPr lang="en"/>
              <a:t> rates by neighborhood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50" y="886400"/>
            <a:ext cx="5487627" cy="430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5873025" y="1083225"/>
            <a:ext cx="28959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neighborhoods between 40 - 60%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Least </a:t>
            </a:r>
            <a:r>
              <a:rPr lang="en" sz="1600">
                <a:solidFill>
                  <a:schemeClr val="dk1"/>
                </a:solidFill>
              </a:rPr>
              <a:t>vacant</a:t>
            </a:r>
            <a:r>
              <a:rPr lang="en" sz="1600">
                <a:solidFill>
                  <a:schemeClr val="dk1"/>
                </a:solidFill>
              </a:rPr>
              <a:t> neighborhood is still a lot more vacant than the normal units rate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Airbnbs are vacant around half the year - can have a big effect on the housing market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485725"/>
            <a:ext cx="85206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How does the average income from AirBnB rental for hosts compare to average household income in the area?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income of AirBNB properties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966400" y="1152475"/>
            <a:ext cx="386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 of 7,418 listings total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AirBNB property income: $66,777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Almost</a:t>
            </a:r>
            <a:r>
              <a:rPr lang="en" sz="1600"/>
              <a:t> 30% of properties made less than $10,000 - a fair majority of these listings made no money at all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475"/>
            <a:ext cx="4203226" cy="31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AirBNB properties to SF household income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912500" y="1152475"/>
            <a:ext cx="39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 of 7,418 listings total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Census data from </a:t>
            </a:r>
            <a:r>
              <a:rPr lang="en" sz="1600"/>
              <a:t>1,739,127 households in San Francisco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AirBNB property income: $66,777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household income in San Francisco: $184,370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Median household income in San Francisco: $128,151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350"/>
            <a:ext cx="4162174" cy="31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Supply and Demand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BNB pricing may not have a direct influence on the pricing of traditional apartments, or it may highlight a potential housing shortage within the city, which could be driving up prices.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Vacancy rates of BNBs could potentially have implications for pricing, as it suggests a disparity in supply and demand within the area.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BNBs have a relatively high average income despite high vacancy rates. This is significant because if AirBNB properties were on the market as conventional rentals, they would likely have a much lower vacancy rate and, consequently, a higher actual yearly income per property.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the proliferation of the short-term rental market bad for long-term rental ecosystem for </a:t>
            </a:r>
            <a:r>
              <a:rPr lang="en"/>
              <a:t>permanent</a:t>
            </a:r>
            <a:r>
              <a:rPr lang="en"/>
              <a:t> residents?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Focus 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the price of a short term rental like AirBnB compare to the average rent of a comparable property in the area?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 rate of vacancy for AirBnB’s higher than the rate of vacancy for normal rental units? Why is this important?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the average income from AirBnB rental for hosts compare to average household income in the area?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insideairbnb.com/san-francisco - This was the source of our scraped AirBNB listing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census.gov - This was the source of our housing data for the San Francisco City/County area.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85725"/>
            <a:ext cx="85206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How does the price of a short term rental like AirBnB compare to the average rent of a comparable property in the area?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average price of a monthly stay in an AirBnB?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025900" y="1152475"/>
            <a:ext cx="28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Out of 7,418 listings total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Prices per night ranged anywhere from $80 to $1,000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76% of AirBnBs reported to have a monthly price of $3,000 or more</a:t>
            </a:r>
            <a:endParaRPr sz="15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00" y="1116175"/>
            <a:ext cx="52978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average reported rent in the same area?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221975" y="1152475"/>
            <a:ext cx="27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Survey done by the Census called the American Community Survey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Covered a total of 748,165 people living in the city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Similar percentages found between people paying $1,500 to $2,499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18.3% to 19.2% respectively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Largest percentage of people reported to be paying $3,000 or more (22.8%)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181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206900" y="1152475"/>
            <a:ext cx="26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Comparatively, the results are pretty similar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isn’t any cheaper option when deciding between an AirBnB or normal rental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AirBnB pricing might not have an effect on rental prices</a:t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OR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Lack of new available housing could be causing high and competitive prices</a:t>
            </a:r>
            <a:endParaRPr sz="13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030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485725"/>
            <a:ext cx="85206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Is the rate of vacancy for AirBnB’s higher than the rate of vacancy for normal rental units? Why is this important?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