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85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5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5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7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4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2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80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am of paper forming a curve">
            <a:extLst>
              <a:ext uri="{FF2B5EF4-FFF2-40B4-BE49-F238E27FC236}">
                <a16:creationId xmlns:a16="http://schemas.microsoft.com/office/drawing/2014/main" id="{8F4A5A1E-ED00-4C0D-B01E-DBEE98952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3852" b="187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73E4D9-6DA6-42F9-9955-129B7B72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187" y="4571759"/>
            <a:ext cx="3674749" cy="2196289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/>
              <a:t>Team Members:</a:t>
            </a:r>
          </a:p>
          <a:p>
            <a:pPr algn="l"/>
            <a:r>
              <a:rPr lang="en-US" sz="2000" b="1" dirty="0"/>
              <a:t>-</a:t>
            </a:r>
            <a:r>
              <a:rPr lang="tr-TR" sz="2000" b="1" dirty="0"/>
              <a:t>Burkay ALGUL</a:t>
            </a:r>
            <a:endParaRPr lang="en-US" sz="2000" b="1" dirty="0"/>
          </a:p>
          <a:p>
            <a:pPr algn="l"/>
            <a:r>
              <a:rPr lang="en-US" sz="2000" b="1" dirty="0"/>
              <a:t>-</a:t>
            </a:r>
            <a:r>
              <a:rPr lang="tr-TR" sz="2000" b="1" dirty="0"/>
              <a:t>Tolgahan YAPICI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9E2A3-7832-4C8D-83B3-82E8B46AB28B}"/>
              </a:ext>
            </a:extLst>
          </p:cNvPr>
          <p:cNvSpPr txBox="1"/>
          <p:nvPr/>
        </p:nvSpPr>
        <p:spPr>
          <a:xfrm>
            <a:off x="2475063" y="3508684"/>
            <a:ext cx="61533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APLICATIONS PROGRAMMING-1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DA053D-57BB-4D7C-93A9-9615954C4876}"/>
              </a:ext>
            </a:extLst>
          </p:cNvPr>
          <p:cNvSpPr txBox="1"/>
          <p:nvPr/>
        </p:nvSpPr>
        <p:spPr>
          <a:xfrm>
            <a:off x="8437724" y="3853343"/>
            <a:ext cx="2028037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Group:</a:t>
            </a:r>
            <a:r>
              <a:rPr lang="tr-T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tr-T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D499D0A-9163-4D5F-AC68-37DC39659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50" y="621102"/>
            <a:ext cx="3087149" cy="280789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9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AB25-6E33-494D-AB12-F9438E32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641" y="391487"/>
            <a:ext cx="7525530" cy="970450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1B59EA8-18B2-44B5-92B9-8C7726AB3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5" t="-1160" r="31517" b="12962"/>
          <a:stretch/>
        </p:blipFill>
        <p:spPr>
          <a:xfrm>
            <a:off x="864067" y="1661020"/>
            <a:ext cx="3733101" cy="38378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35774-A900-43E7-BA06-33183DF68BC8}"/>
              </a:ext>
            </a:extLst>
          </p:cNvPr>
          <p:cNvSpPr txBox="1"/>
          <p:nvPr/>
        </p:nvSpPr>
        <p:spPr>
          <a:xfrm>
            <a:off x="4876100" y="203567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In our site the first page users get to see is the login page.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Here we have the username and password which are necessary to get to the main page.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username and the password is being checked from the database and that’s why it should be the same as the one registered otherwise it will  give a warning that one of them is wrong.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Also, there is the register button which is for the persons who don’t have any account yet.</a:t>
            </a:r>
          </a:p>
        </p:txBody>
      </p:sp>
    </p:spTree>
    <p:extLst>
      <p:ext uri="{BB962C8B-B14F-4D97-AF65-F5344CB8AC3E}">
        <p14:creationId xmlns:p14="http://schemas.microsoft.com/office/powerpoint/2010/main" val="235702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F18-FD9A-4925-AD73-5FD863CE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76" y="296110"/>
            <a:ext cx="6200163" cy="1325563"/>
          </a:xfrm>
        </p:spPr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A980CC5-82A5-4744-80AB-3144319E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3" t="423" r="33600"/>
          <a:stretch/>
        </p:blipFill>
        <p:spPr>
          <a:xfrm>
            <a:off x="7402451" y="296110"/>
            <a:ext cx="4454688" cy="6496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E180A-7797-4644-8E19-9D50E49DE1D3}"/>
              </a:ext>
            </a:extLst>
          </p:cNvPr>
          <p:cNvSpPr txBox="1"/>
          <p:nvPr/>
        </p:nvSpPr>
        <p:spPr>
          <a:xfrm>
            <a:off x="334861" y="1998567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 registration page we require some information from the users like 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Full name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Birth date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A username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E-mail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To choose their school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Password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And of course, to re-enter the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C2EF-929E-4634-A516-31AAF1EE2595}"/>
              </a:ext>
            </a:extLst>
          </p:cNvPr>
          <p:cNvSpPr txBox="1"/>
          <p:nvPr/>
        </p:nvSpPr>
        <p:spPr>
          <a:xfrm>
            <a:off x="334861" y="4960784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in birthdate, it is required to be 18 or above to register.</a:t>
            </a:r>
          </a:p>
          <a:p>
            <a:r>
              <a:rPr lang="en-US" dirty="0"/>
              <a:t>And we verify if the entered password is the  same as the one re-entered.</a:t>
            </a:r>
          </a:p>
        </p:txBody>
      </p:sp>
    </p:spTree>
    <p:extLst>
      <p:ext uri="{BB962C8B-B14F-4D97-AF65-F5344CB8AC3E}">
        <p14:creationId xmlns:p14="http://schemas.microsoft.com/office/powerpoint/2010/main" val="372663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C42F-EEC1-47B7-B459-A678991D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4" y="109497"/>
            <a:ext cx="7385549" cy="970450"/>
          </a:xfrm>
        </p:spPr>
        <p:txBody>
          <a:bodyPr/>
          <a:lstStyle/>
          <a:p>
            <a:r>
              <a:rPr lang="en-US" dirty="0"/>
              <a:t>MAIN PAGE </a:t>
            </a:r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E58675-61C0-8CCB-2076-8F89C5EF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2" y="1079947"/>
            <a:ext cx="7684827" cy="23490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3C8A5-0D22-4D0A-9268-6CCB9865062F}"/>
              </a:ext>
            </a:extLst>
          </p:cNvPr>
          <p:cNvSpPr txBox="1"/>
          <p:nvPr/>
        </p:nvSpPr>
        <p:spPr>
          <a:xfrm>
            <a:off x="624143" y="3556808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main page we welcome the students with options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Submit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profile (where the username is located)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Edit my profile/settings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2A534-C156-4AB1-848E-E587B9D7605A}"/>
              </a:ext>
            </a:extLst>
          </p:cNvPr>
          <p:cNvSpPr txBox="1"/>
          <p:nvPr/>
        </p:nvSpPr>
        <p:spPr>
          <a:xfrm>
            <a:off x="7953145" y="1807735"/>
            <a:ext cx="38228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main page first thing users can notice is the posts that other users shared. </a:t>
            </a:r>
          </a:p>
          <a:p>
            <a:r>
              <a:rPr lang="en-US" dirty="0"/>
              <a:t>To the left of the posts there is located the  annotations for the university of the person who shared.</a:t>
            </a:r>
          </a:p>
          <a:p>
            <a:r>
              <a:rPr lang="en-US" dirty="0"/>
              <a:t>We also have the like button and at the right side of the post we located the number of likes totally.</a:t>
            </a:r>
          </a:p>
          <a:p>
            <a:r>
              <a:rPr lang="en-US" dirty="0"/>
              <a:t>In between of them we have the topic of the subject inside the post.</a:t>
            </a:r>
          </a:p>
          <a:p>
            <a:r>
              <a:rPr lang="en-US" dirty="0"/>
              <a:t>And also, the share button where users can share our website for other people</a:t>
            </a:r>
          </a:p>
        </p:txBody>
      </p:sp>
    </p:spTree>
    <p:extLst>
      <p:ext uri="{BB962C8B-B14F-4D97-AF65-F5344CB8AC3E}">
        <p14:creationId xmlns:p14="http://schemas.microsoft.com/office/powerpoint/2010/main" val="325389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FC30-C67A-4DC9-BEFB-7FCFC6D5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030" y="408265"/>
            <a:ext cx="6821392" cy="970450"/>
          </a:xfrm>
        </p:spPr>
        <p:txBody>
          <a:bodyPr/>
          <a:lstStyle/>
          <a:p>
            <a:r>
              <a:rPr lang="en-US" dirty="0"/>
              <a:t>PERSONAL PROFILE</a:t>
            </a: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37AAD4-329D-7382-4407-74D60A18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36" y="2032181"/>
            <a:ext cx="10058400" cy="1418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2E50C-5D22-42FE-9DC6-EB9C9D82CCED}"/>
              </a:ext>
            </a:extLst>
          </p:cNvPr>
          <p:cNvSpPr txBox="1"/>
          <p:nvPr/>
        </p:nvSpPr>
        <p:spPr>
          <a:xfrm>
            <a:off x="3366083" y="380814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personal profiles we located the personal information of the student such as birthdate and when was the profile created.</a:t>
            </a:r>
          </a:p>
          <a:p>
            <a:r>
              <a:rPr lang="en-US" dirty="0"/>
              <a:t>Under profile we also show the contents/posts which this user shared in our website.</a:t>
            </a:r>
          </a:p>
        </p:txBody>
      </p:sp>
    </p:spTree>
    <p:extLst>
      <p:ext uri="{BB962C8B-B14F-4D97-AF65-F5344CB8AC3E}">
        <p14:creationId xmlns:p14="http://schemas.microsoft.com/office/powerpoint/2010/main" val="299182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A1D8-F9BC-4A61-A126-A343DD06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4A620-BE2E-05A2-93F4-EDFB00C7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E17FC-FCFE-4C9A-A6A8-B259B51CC5D0}"/>
              </a:ext>
            </a:extLst>
          </p:cNvPr>
          <p:cNvSpPr txBox="1"/>
          <p:nvPr/>
        </p:nvSpPr>
        <p:spPr>
          <a:xfrm>
            <a:off x="4320871" y="470437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Edit my profile page is simple to use </a:t>
            </a:r>
          </a:p>
          <a:p>
            <a:r>
              <a:rPr lang="en-US" dirty="0"/>
              <a:t>Here users can edit their full name , birthdates</a:t>
            </a:r>
          </a:p>
          <a:p>
            <a:r>
              <a:rPr lang="en-US" dirty="0"/>
              <a:t>They can change their usernames ,e-mails and passwords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217E6-6AA3-F8C1-2310-084CB702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5" y="1777340"/>
            <a:ext cx="6331852" cy="25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2219-0E90-40BD-8236-5DF465E6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475377"/>
            <a:ext cx="6108328" cy="970450"/>
          </a:xfrm>
        </p:spPr>
        <p:txBody>
          <a:bodyPr/>
          <a:lstStyle/>
          <a:p>
            <a:r>
              <a:rPr lang="en-US" dirty="0"/>
              <a:t>POST SUBMIT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4C4632-C010-4494-951D-23886A18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897"/>
          <a:stretch/>
        </p:blipFill>
        <p:spPr>
          <a:xfrm>
            <a:off x="604008" y="1651242"/>
            <a:ext cx="5301842" cy="2682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8CC9C-77BD-4F47-8EBE-D4E02F702052}"/>
              </a:ext>
            </a:extLst>
          </p:cNvPr>
          <p:cNvSpPr txBox="1"/>
          <p:nvPr/>
        </p:nvSpPr>
        <p:spPr>
          <a:xfrm>
            <a:off x="604008" y="453934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school section users choose in which university group they would like to make the share.</a:t>
            </a:r>
          </a:p>
          <a:p>
            <a:r>
              <a:rPr lang="en-US" dirty="0"/>
              <a:t>In text section we developed a rich html editor so that the user can edit their posts how ever they want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8E338-8433-4504-AF1C-517ABAD12776}"/>
              </a:ext>
            </a:extLst>
          </p:cNvPr>
          <p:cNvSpPr txBox="1"/>
          <p:nvPr/>
        </p:nvSpPr>
        <p:spPr>
          <a:xfrm>
            <a:off x="6464861" y="1857049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in submit page we located: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Title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School/university select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30130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A98-3ADB-4526-A58A-4C003520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89" y="368272"/>
            <a:ext cx="8499190" cy="970450"/>
          </a:xfrm>
        </p:spPr>
        <p:txBody>
          <a:bodyPr/>
          <a:lstStyle/>
          <a:p>
            <a:r>
              <a:rPr lang="en-US" dirty="0"/>
              <a:t>POST LIKE/COMMENT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256BC-7355-935C-1655-4B250215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99511-8819-4AF3-B174-E0DB45197235}"/>
              </a:ext>
            </a:extLst>
          </p:cNvPr>
          <p:cNvSpPr txBox="1"/>
          <p:nvPr/>
        </p:nvSpPr>
        <p:spPr>
          <a:xfrm>
            <a:off x="1182436" y="4591863"/>
            <a:ext cx="6111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main page when users select a specific post they get into the page where they can read the subject underneath the title, they can like the post and they can enter a comment for the post.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E1E6-035B-19E9-F67C-54CA344A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457436"/>
            <a:ext cx="6305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A008-3440-4201-9314-3D35279A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9" y="503681"/>
            <a:ext cx="7106618" cy="970450"/>
          </a:xfrm>
        </p:spPr>
        <p:txBody>
          <a:bodyPr/>
          <a:lstStyle/>
          <a:p>
            <a:r>
              <a:rPr lang="en-US" dirty="0"/>
              <a:t>GROUPED POSTS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2047-5EEB-A3EF-229D-891A9325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32775-FC2B-47E5-9150-E3DDB71E6006}"/>
              </a:ext>
            </a:extLst>
          </p:cNvPr>
          <p:cNvSpPr txBox="1"/>
          <p:nvPr/>
        </p:nvSpPr>
        <p:spPr>
          <a:xfrm>
            <a:off x="5335905" y="2322252"/>
            <a:ext cx="50447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also created a page where users select a specific annotation and get to the grouped section. Where the posts are filtered by the university.</a:t>
            </a:r>
          </a:p>
          <a:p>
            <a:r>
              <a:rPr lang="en-US" dirty="0"/>
              <a:t>Users can see who and when the content has been shared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C57E8-879B-604C-CF7D-E93A4258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3" y="1752021"/>
            <a:ext cx="4238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017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Elephant</vt:lpstr>
      <vt:lpstr>BrushVTI</vt:lpstr>
      <vt:lpstr>Retrospect</vt:lpstr>
      <vt:lpstr>PowerPoint Presentation</vt:lpstr>
      <vt:lpstr>LOGIN PAGE</vt:lpstr>
      <vt:lpstr>REGISTRATION PAGE</vt:lpstr>
      <vt:lpstr>MAIN PAGE </vt:lpstr>
      <vt:lpstr>PERSONAL PROFILE</vt:lpstr>
      <vt:lpstr>SETTINGS </vt:lpstr>
      <vt:lpstr>POST SUBMIT PAGE</vt:lpstr>
      <vt:lpstr>POST LIKE/COMMENT PAGE</vt:lpstr>
      <vt:lpstr>GROUPED POSTS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Filizoglu</dc:creator>
  <cp:lastModifiedBy>burkay algül</cp:lastModifiedBy>
  <cp:revision>7</cp:revision>
  <dcterms:created xsi:type="dcterms:W3CDTF">2021-11-14T15:52:55Z</dcterms:created>
  <dcterms:modified xsi:type="dcterms:W3CDTF">2023-01-15T21:11:12Z</dcterms:modified>
</cp:coreProperties>
</file>