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259" r:id="rId5"/>
    <p:sldId id="260" r:id="rId6"/>
    <p:sldId id="261" r:id="rId7"/>
    <p:sldId id="262" r:id="rId8"/>
    <p:sldId id="31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1" r:id="rId54"/>
  </p:sldIdLst>
  <p:sldSz cx="9601200" cy="701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368" y="-11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12/3/14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1854200" y="3543300"/>
            <a:ext cx="6629946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Let's get going .. You're going to love this!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260600" y="2120900"/>
            <a:ext cx="5989019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Telerik AppBuilder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pic>
        <p:nvPicPr>
          <p:cNvPr id="10" name="Picture 9" descr="White__Telerik AppBuil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4543784"/>
            <a:ext cx="3383280" cy="545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53818" y="2235200"/>
            <a:ext cx="8067262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under Covers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00400" y="3695700"/>
            <a:ext cx="350095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Uses Apache Cordova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74900" y="4241800"/>
            <a:ext cx="533319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JavaScript proxies to Native APIs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0600" y="3022600"/>
            <a:ext cx="5784905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Let's build an App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463800" y="2019300"/>
            <a:ext cx="5125785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Where to begin?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60800" y="3365500"/>
            <a:ext cx="202857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Head over to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46400" y="3797300"/>
            <a:ext cx="4585532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927100" algn="l"/>
              </a:tabLst>
            </a:pPr>
            <a:r>
              <a:rPr lang="en-CA" sz="2596" spc="-20" smtClean="0">
                <a:solidFill>
                  <a:srgbClr val="FFFFFF"/>
                </a:solidFill>
                <a:latin typeface="Bookman Old Style"/>
                <a:cs typeface="Bookman Old Style"/>
              </a:rPr>
              <a:t>https://platform.telerik.com</a:t>
            </a:r>
            <a:r>
              <a:rPr lang="en-CA" sz="2792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20" smtClean="0">
                <a:solidFill>
                  <a:srgbClr val="FFFFFF"/>
                </a:solidFill>
                <a:latin typeface="Bookman Old Style"/>
                <a:cs typeface="Bookman Old Style"/>
              </a:rPr>
              <a:t>	And sign in ..</a:t>
            </a:r>
          </a:p>
          <a:p>
            <a:pPr>
              <a:lnSpc>
                <a:spcPts val="4200"/>
              </a:lnSpc>
            </a:pPr>
            <a:endParaRPr lang="en-CA" sz="2792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721100" y="431800"/>
            <a:ext cx="2449526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Get set up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8100" y="1143000"/>
            <a:ext cx="7849466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2159000" algn="l"/>
              </a:tabLst>
            </a:pP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WorkSpace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- Placeholder for AppBuilder projects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Create a new one!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292600" y="431800"/>
            <a:ext cx="120638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Start</a:t>
            </a:r>
            <a:endParaRPr lang="en-CA" sz="3876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60500" y="1016000"/>
            <a:ext cx="7429062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676400" algn="l"/>
              </a:tabLst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Once you have a </a:t>
            </a:r>
            <a:r>
              <a:rPr lang="en-CA" sz="2652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WorkSpace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, create a Project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Pick AppBuilder Hybrid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943100" y="355600"/>
            <a:ext cx="655730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Next up, choose a template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89300" y="1041400"/>
            <a:ext cx="337722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 name your app!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730500"/>
            <a:ext cx="7335342" cy="20303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  <a:tabLst>
                <a:tab pos="1270000" algn="l"/>
              </a:tabLst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Wait .. as Unicorns create your</a:t>
            </a:r>
            <a:r>
              <a:rPr lang="en-CA" sz="4080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4080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AppBuilder Project</a:t>
            </a:r>
          </a:p>
          <a:p>
            <a:pPr>
              <a:lnSpc>
                <a:spcPts val="5300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968500" y="393700"/>
            <a:ext cx="6429745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Voila .. your Mobile </a:t>
            </a:r>
            <a:r>
              <a:rPr lang="en-CA" sz="387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dev</a:t>
            </a: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kit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48100" y="1079500"/>
            <a:ext cx="215619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 a Browser!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765300" y="1536700"/>
            <a:ext cx="7095241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In-browser Client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0600" y="2768600"/>
            <a:ext cx="281508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Solution Explorer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60600" y="3302000"/>
            <a:ext cx="502930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Device-specific WYSIWIG panel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60600" y="3733800"/>
            <a:ext cx="7014741" cy="2136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Markup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/JS Editor with syntax highlighting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File Manager &amp; </a:t>
            </a: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OutPut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window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Build/Deploy/Publish options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895600" y="2451100"/>
            <a:ext cx="43088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Seeing is believing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70300" y="3505200"/>
            <a:ext cx="289265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Project looks good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40000" y="4038600"/>
            <a:ext cx="527023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But, where can we run our App?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3251200"/>
            <a:ext cx="7321688" cy="10203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65"/>
              </a:lnSpc>
            </a:pPr>
            <a:r>
              <a:rPr lang="en-CA" sz="3264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So, you want to build a mobile app?</a:t>
            </a:r>
          </a:p>
          <a:p>
            <a:pPr>
              <a:lnSpc>
                <a:spcPts val="3965"/>
              </a:lnSpc>
            </a:pPr>
            <a:endParaRPr lang="en-CA" sz="3436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7287119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25700" y="495300"/>
            <a:ext cx="573233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Just pick your platform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08400" y="1168400"/>
            <a:ext cx="236406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 fire away!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89200" y="419100"/>
            <a:ext cx="533479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Boom .. iOS Simulator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19500" y="1104900"/>
            <a:ext cx="269836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 your Browser!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832100" y="457200"/>
            <a:ext cx="475771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Simulator flexibility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52700" y="1143000"/>
            <a:ext cx="500395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can switch up OS versions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2400" y="1676400"/>
            <a:ext cx="753662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 simulate </a:t>
            </a:r>
            <a:r>
              <a:rPr lang="en-CA" sz="2596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GeoLocation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&amp; Network strength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997200" y="393700"/>
            <a:ext cx="412997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Other platforms?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4136" y="1079500"/>
            <a:ext cx="853521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Sure, works the same in Android &amp; Windows Phone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488232" y="2794000"/>
            <a:ext cx="703037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But simulators go only as far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6253" y="3695700"/>
            <a:ext cx="685876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 want the App running on a real device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900" y="596900"/>
            <a:ext cx="475775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Let's fire up a Build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390900" y="2159000"/>
            <a:ext cx="337724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</a:t>
            </a:r>
            <a:r>
              <a:rPr lang="en-CA" sz="3795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artifacts</a:t>
            </a:r>
            <a:endParaRPr lang="en-CA" sz="3795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60500" y="2921000"/>
            <a:ext cx="7607126" cy="2796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can build App Packages for each platform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Or, build for the AppBuilder Companion App!</a:t>
            </a:r>
          </a:p>
          <a:p>
            <a:pPr>
              <a:lnSpc>
                <a:spcPts val="75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900" y="546100"/>
            <a:ext cx="4708929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Pick what you need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3192"/>
            <a:ext cx="9601200" cy="7033592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803400" y="1805608"/>
            <a:ext cx="677903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Companion App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00200" y="3012108"/>
            <a:ext cx="7848597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Think of it as a shell that runs your Hybrid 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</a:t>
            </a:r>
            <a:endParaRPr lang="en-CA" sz="2652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0160" y="3828674"/>
            <a:ext cx="84061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Available in iOS, Android &amp; Windows Phone Stores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286000" y="1447800"/>
            <a:ext cx="594644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Companion App benefits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05000" y="2895600"/>
            <a:ext cx="6617196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790700" algn="l"/>
              </a:tabLst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Allows for provision-less app deployment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To real devices!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56000" y="4483100"/>
            <a:ext cx="285411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Did we mention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41500" y="5016500"/>
            <a:ext cx="64759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don't need a Mac to build iOS apps!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75" y="0"/>
            <a:ext cx="9601200" cy="699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80" y="480865"/>
            <a:ext cx="1795700" cy="2160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6" y="3361184"/>
            <a:ext cx="2338042" cy="2448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520" y="624880"/>
            <a:ext cx="1872208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496" y="3001144"/>
            <a:ext cx="2578839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536" y="4729336"/>
            <a:ext cx="1562694" cy="1191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8872" y="1056928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6904" y="3865240"/>
            <a:ext cx="1705000" cy="17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79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543300" y="419100"/>
            <a:ext cx="2834109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Deployment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52700" y="1168400"/>
            <a:ext cx="510678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Simple .. just scan the QR Code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8112" y="1714500"/>
            <a:ext cx="9042526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Works the same way in iOS, Android &amp; Windows Phone!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619500" y="1689100"/>
            <a:ext cx="209231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LiveSync</a:t>
            </a:r>
            <a:endParaRPr lang="en-CA" sz="3795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95500" y="3175000"/>
            <a:ext cx="616296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Once deployed, no need for full Builds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3708400"/>
            <a:ext cx="780019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Simply Save your changes in AppBuilder project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35200" y="4787900"/>
            <a:ext cx="579358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Works on simulators &amp; real devices!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36" y="774700"/>
            <a:ext cx="866497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Oh, and see the Publish link on top?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340100" y="1651000"/>
            <a:ext cx="35877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Pull the trigger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6184" y="3098800"/>
            <a:ext cx="7976543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079500" algn="l"/>
              </a:tabLst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Publish to iOS, Android &amp; Windows Phone Stores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Straight from inside of AppBuilder!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6144" y="4813300"/>
            <a:ext cx="876715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Off course, needs provisioning or certificates &amp; so on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8192" y="2794000"/>
            <a:ext cx="781999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Few more AppBuilder features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71500"/>
            <a:ext cx="649670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Project Templates that help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94100" y="457200"/>
            <a:ext cx="273151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Plug &amp; Play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35200" y="1282700"/>
            <a:ext cx="574758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Package Managers .. out of the box!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717800" y="419100"/>
            <a:ext cx="47091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Adaptive Rendering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2128" y="1168400"/>
            <a:ext cx="894352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Thanks to Open-Source Kendo UI Mobile framework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594100" y="558800"/>
            <a:ext cx="270132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Collaborate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9100" y="1244600"/>
            <a:ext cx="7125909" cy="1634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457200" algn="l"/>
              </a:tabLst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Hook up your AppBuilder project to a Repo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Work in teams .. always stay in sync!</a:t>
            </a:r>
          </a:p>
          <a:p>
            <a:pPr>
              <a:lnSpc>
                <a:spcPts val="43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89200" y="457200"/>
            <a:ext cx="518853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Plugins to Native APIs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43100" y="1219200"/>
            <a:ext cx="651653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Use Cordova or Telerik verified Plugins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00300" y="2425700"/>
            <a:ext cx="5388608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4993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See the problem?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08312" y="3865240"/>
            <a:ext cx="5964898" cy="10142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65"/>
              </a:lnSpc>
            </a:pPr>
            <a:r>
              <a:rPr lang="en-CA" sz="32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Yeah, let's not always do that.</a:t>
            </a:r>
          </a:p>
          <a:p>
            <a:pPr>
              <a:lnSpc>
                <a:spcPts val="3965"/>
              </a:lnSpc>
            </a:pPr>
            <a:endParaRPr lang="en-CA" sz="320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971800" y="2425700"/>
            <a:ext cx="424591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One more thing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98800" y="3479800"/>
            <a:ext cx="393808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can do all this from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20900" y="4013200"/>
            <a:ext cx="6163134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Command Line Interface!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74900" y="4965700"/>
            <a:ext cx="5213568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Works on both 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OSX 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&amp; Windows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175000" y="558800"/>
            <a:ext cx="380960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Install &amp; Create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65400" y="1447800"/>
            <a:ext cx="7035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sudo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npm  install  -g  appbuilder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65400" y="1625600"/>
            <a:ext cx="7035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create  hybrid  MyHybridApp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2168" y="5626100"/>
            <a:ext cx="827407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Same Project structures .. All Templates supported!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886200" y="622300"/>
            <a:ext cx="2111563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Simulate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54400" y="1346200"/>
            <a:ext cx="6146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simulate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2128" y="6070600"/>
            <a:ext cx="887416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Native simulators for iOS, Android &amp; Windows 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Phone!</a:t>
            </a:r>
            <a:endParaRPr lang="en-CA" sz="2652" spc="-10" dirty="0" smtClean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4279900" y="2184400"/>
            <a:ext cx="127181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17800" y="3136900"/>
            <a:ext cx="6883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build  ios  -companion</a:t>
            </a:r>
          </a:p>
          <a:p>
            <a:pPr>
              <a:lnSpc>
                <a:spcPts val="138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17800" y="3302000"/>
            <a:ext cx="68834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build  android  --companion</a:t>
            </a:r>
            <a:r>
              <a:rPr lang="en-CA" sz="121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17" smtClean="0">
                <a:solidFill>
                  <a:srgbClr val="000000"/>
                </a:solidFill>
                <a:latin typeface="Times New Roman"/>
              </a:rPr>
            </a:b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$</a:t>
            </a:r>
            <a:r>
              <a:rPr lang="en-CA" sz="1217" smtClean="0">
                <a:solidFill>
                  <a:srgbClr val="E2CDAA"/>
                </a:solidFill>
                <a:latin typeface="Arial"/>
                <a:cs typeface="Arial"/>
              </a:rPr>
              <a:t> appbuilder</a:t>
            </a:r>
            <a:r>
              <a:rPr lang="en-CA" sz="1217" smtClean="0">
                <a:solidFill>
                  <a:srgbClr val="DBDBDB"/>
                </a:solidFill>
                <a:latin typeface="Arial"/>
                <a:cs typeface="Arial"/>
              </a:rPr>
              <a:t>  build  wp--companion</a:t>
            </a:r>
          </a:p>
          <a:p>
            <a:pPr>
              <a:lnSpc>
                <a:spcPts val="1500"/>
              </a:lnSpc>
            </a:pPr>
            <a:endParaRPr lang="en-CA" sz="121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84400" y="4318000"/>
            <a:ext cx="5738264" cy="1634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  <a:tabLst>
                <a:tab pos="1003300" algn="l"/>
              </a:tabLst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Companion or Native App Packages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QR Code Deployment!</a:t>
            </a:r>
          </a:p>
          <a:p>
            <a:pPr>
              <a:lnSpc>
                <a:spcPts val="43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489200" y="2641600"/>
            <a:ext cx="5412740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And</a:t>
            </a: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, one more thing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3835400"/>
            <a:ext cx="622774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 love </a:t>
            </a:r>
            <a:r>
              <a:rPr lang="en-CA" sz="2652" spc="-10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SubLime</a:t>
            </a: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Text as much as do!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149600" y="368300"/>
            <a:ext cx="384777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Stay in Sublime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71900" y="1054100"/>
            <a:ext cx="2265137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All day long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1587500"/>
            <a:ext cx="694751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With the AppBuilder Package for Sublime!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5800" y="889000"/>
            <a:ext cx="3680495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&amp; Deploy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162300" y="1866900"/>
            <a:ext cx="382238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One last thing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2895600"/>
            <a:ext cx="6997617" cy="1597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  <a:tabLst>
                <a:tab pos="1803400" algn="l"/>
              </a:tabLst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know that IDE that developers LOVE?</a:t>
            </a:r>
            <a: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92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	Yup, Visual Studio</a:t>
            </a:r>
          </a:p>
          <a:p>
            <a:pPr>
              <a:lnSpc>
                <a:spcPts val="420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6700" y="4597400"/>
            <a:ext cx="7499731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Yeah, you can do everything in Visual Studio!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159000" y="495300"/>
            <a:ext cx="613423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 VS Extension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09900" y="1358900"/>
            <a:ext cx="4066225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Same project templates ..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209800" y="381000"/>
            <a:ext cx="6013054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</a:t>
            </a: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X-</a:t>
            </a: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Plat Mobile apps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9000" y="1066800"/>
            <a:ext cx="5918746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Never having to leave Visual Studio!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854200" y="2578100"/>
            <a:ext cx="6668492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There is a better way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65400" y="3987800"/>
            <a:ext cx="5048653" cy="10203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65"/>
              </a:lnSpc>
            </a:pPr>
            <a:r>
              <a:rPr lang="en-CA" sz="31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You need Cross-Platform!</a:t>
            </a:r>
          </a:p>
          <a:p>
            <a:pPr>
              <a:lnSpc>
                <a:spcPts val="3965"/>
              </a:lnSpc>
            </a:pPr>
            <a:endParaRPr lang="en-CA" sz="3436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981200" y="419100"/>
            <a:ext cx="6655772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Just hit F5 to run your app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2942" y="6134100"/>
            <a:ext cx="8874162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Native simulators for iOS, Android &amp; Windows Phone!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176" y="1739900"/>
            <a:ext cx="7877097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87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 promised Developer freedom!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784600" y="2730500"/>
            <a:ext cx="2421828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2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It's okay ..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63900" y="3937000"/>
            <a:ext cx="338656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We're just as excited!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600200" y="2082800"/>
            <a:ext cx="7232749" cy="12131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715"/>
              </a:lnSpc>
            </a:pPr>
            <a:r>
              <a:rPr lang="en-CA" sz="3795" spc="-1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-</a:t>
            </a:r>
            <a:r>
              <a:rPr lang="en-CA" sz="3795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Plat Mobile Developers Rock</a:t>
            </a:r>
          </a:p>
          <a:p>
            <a:pPr>
              <a:lnSpc>
                <a:spcPts val="4715"/>
              </a:lnSpc>
            </a:pPr>
            <a:endParaRPr lang="en-CA" sz="408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870200" y="3289300"/>
            <a:ext cx="42704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Now, go build your dream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489200" y="3822700"/>
            <a:ext cx="5231900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2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We're right here to support you!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pic>
        <p:nvPicPr>
          <p:cNvPr id="8" name="Picture 7" descr="White__Telerik AppBuil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4831816"/>
            <a:ext cx="3383280" cy="5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03327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082800" y="2527300"/>
            <a:ext cx="6247955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Use your Web skills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79600" y="4102100"/>
            <a:ext cx="6765589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Build Hybrid Cross-Platform mobile apps!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600200" y="1435100"/>
            <a:ext cx="7126467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Why you'll love Hybrid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81300" y="2921000"/>
            <a:ext cx="5033915" cy="6805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213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True single Codebase for all platforms</a:t>
            </a:r>
          </a:p>
          <a:p>
            <a:pPr>
              <a:lnSpc>
                <a:spcPts val="2645"/>
              </a:lnSpc>
            </a:pPr>
            <a:endParaRPr lang="en-CA" sz="229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81300" y="3289300"/>
            <a:ext cx="4154984" cy="1584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13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Ease of HTM5/CSS/JavaScript</a:t>
            </a:r>
            <a:r>
              <a:rPr lang="en-CA" sz="2290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290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13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Access to Native APIs</a:t>
            </a:r>
          </a:p>
          <a:p>
            <a:pPr>
              <a:lnSpc>
                <a:spcPts val="4200"/>
              </a:lnSpc>
            </a:pPr>
            <a:endParaRPr lang="en-CA" sz="2290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81300" y="4368800"/>
            <a:ext cx="4672366" cy="1584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2130" spc="-10" smtClean="0">
                <a:solidFill>
                  <a:srgbClr val="FFFFFF"/>
                </a:solidFill>
                <a:latin typeface="Bookman Old Style"/>
                <a:cs typeface="Bookman Old Style"/>
              </a:rPr>
              <a:t>App Store presence &amp; monetization</a:t>
            </a:r>
            <a:r>
              <a:rPr lang="en-CA" sz="229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29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130" spc="-20" smtClean="0">
                <a:solidFill>
                  <a:srgbClr val="FFFFFF"/>
                </a:solidFill>
                <a:latin typeface="Bookman Old Style"/>
                <a:cs typeface="Bookman Old Style"/>
              </a:rPr>
              <a:t>Users cannot tell the difference</a:t>
            </a:r>
          </a:p>
          <a:p>
            <a:pPr>
              <a:lnSpc>
                <a:spcPts val="4200"/>
              </a:lnSpc>
            </a:pPr>
            <a:endParaRPr lang="en-CA" sz="229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263900" y="2019300"/>
            <a:ext cx="3642023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4993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Introducing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784376" y="4457700"/>
            <a:ext cx="437273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Part of the Telerik Platform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pic>
        <p:nvPicPr>
          <p:cNvPr id="7" name="Picture 6" descr="White__Telerik AppBuild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3463664"/>
            <a:ext cx="3383280" cy="5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83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6997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251200" y="1155700"/>
            <a:ext cx="3597409" cy="1583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150"/>
              </a:lnSpc>
            </a:pPr>
            <a:r>
              <a:rPr lang="en-CA" sz="5100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AppBuilder</a:t>
            </a:r>
          </a:p>
          <a:p>
            <a:pPr>
              <a:lnSpc>
                <a:spcPts val="6150"/>
              </a:lnSpc>
            </a:pPr>
            <a:endParaRPr lang="en-CA" sz="5369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06600" y="2616200"/>
            <a:ext cx="6342423" cy="828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Hybrid Mobile Development, simplified!</a:t>
            </a:r>
          </a:p>
          <a:p>
            <a:pPr>
              <a:lnSpc>
                <a:spcPts val="3220"/>
              </a:lnSpc>
            </a:pPr>
            <a:endParaRPr lang="en-CA" sz="2792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51200" y="3746500"/>
            <a:ext cx="3439823" cy="826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1997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1.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Developer Freedom</a:t>
            </a:r>
          </a:p>
          <a:p>
            <a:pPr>
              <a:lnSpc>
                <a:spcPts val="3220"/>
              </a:lnSpc>
            </a:pPr>
            <a:endParaRPr lang="en-CA" sz="2727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51200" y="4178300"/>
            <a:ext cx="3526606" cy="15968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CA" sz="1997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2.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End-to-End Tooling</a:t>
            </a:r>
            <a:r>
              <a:rPr lang="en-CA" sz="2761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/>
            </a:r>
            <a:br>
              <a:rPr lang="en-CA" sz="2761" dirty="0" smtClean="0">
                <a:solidFill>
                  <a:srgbClr val="000000"/>
                </a:solidFill>
                <a:latin typeface="Bookman Old Style"/>
                <a:cs typeface="Bookman Old Style"/>
              </a:rPr>
            </a:br>
            <a:r>
              <a:rPr lang="en-CA" sz="2000" dirty="0" smtClean="0">
                <a:solidFill>
                  <a:schemeClr val="bg1"/>
                </a:solidFill>
                <a:latin typeface="Bookman Old Style"/>
                <a:cs typeface="Bookman Old Style"/>
              </a:rPr>
              <a:t>3</a:t>
            </a:r>
            <a:r>
              <a:rPr lang="en-CA" sz="1997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.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lang="en-CA" sz="2596" spc="-10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All needed Services</a:t>
            </a:r>
          </a:p>
          <a:p>
            <a:pPr>
              <a:lnSpc>
                <a:spcPts val="4200"/>
              </a:lnSpc>
            </a:pPr>
            <a:endParaRPr lang="en-CA" sz="276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683</Words>
  <Application>Microsoft Macintosh PowerPoint</Application>
  <PresentationFormat>Custom</PresentationFormat>
  <Paragraphs>121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Sam Basu</cp:lastModifiedBy>
  <cp:revision>14</cp:revision>
  <dcterms:created xsi:type="dcterms:W3CDTF">2014-11-25T14:36:37Z</dcterms:created>
  <dcterms:modified xsi:type="dcterms:W3CDTF">2014-12-03T22:17:29Z</dcterms:modified>
</cp:coreProperties>
</file>