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alanquin Dark"/>
      <p:regular r:id="rId12"/>
      <p:bold r:id="rId13"/>
    </p:embeddedFont>
    <p:embeddedFont>
      <p:font typeface="Golos Text ExtraBold"/>
      <p:bold r:id="rId14"/>
    </p:embeddedFont>
    <p:embeddedFont>
      <p:font typeface="DM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alanquinDark-bold.fntdata"/><Relationship Id="rId12" Type="http://schemas.openxmlformats.org/officeDocument/2006/relationships/font" Target="fonts/PalanquinDark-regular.fntdata"/><Relationship Id="rId15" Type="http://schemas.openxmlformats.org/officeDocument/2006/relationships/font" Target="fonts/DMSans-regular.fntdata"/><Relationship Id="rId14" Type="http://schemas.openxmlformats.org/officeDocument/2006/relationships/font" Target="fonts/GolosTextExtraBold-bold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18" Type="http://schemas.openxmlformats.org/officeDocument/2006/relationships/font" Target="fonts/DM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cd280f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cd280f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4544eb2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4544eb2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77b642fd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77b642fd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7872f6b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47872f6b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4d79472916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4d79472916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4d79472916_0_2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4d79472916_0_2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4d79472916_0_2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4d79472916_0_2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87350" y="566398"/>
            <a:ext cx="8169300" cy="4010705"/>
            <a:chOff x="451125" y="564812"/>
            <a:chExt cx="8169300" cy="4010705"/>
          </a:xfrm>
        </p:grpSpPr>
        <p:sp>
          <p:nvSpPr>
            <p:cNvPr id="10" name="Google Shape;10;p2"/>
            <p:cNvSpPr/>
            <p:nvPr/>
          </p:nvSpPr>
          <p:spPr>
            <a:xfrm>
              <a:off x="451125" y="629550"/>
              <a:ext cx="8169300" cy="3884400"/>
            </a:xfrm>
            <a:prstGeom prst="roundRect">
              <a:avLst>
                <a:gd fmla="val 609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4511128" y="564812"/>
              <a:ext cx="118496" cy="119189"/>
              <a:chOff x="6916887" y="844381"/>
              <a:chExt cx="102870" cy="103481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2100366" y="4456328"/>
              <a:ext cx="118496" cy="119189"/>
              <a:chOff x="6620258" y="1050444"/>
              <a:chExt cx="102870" cy="103481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946211" y="1331250"/>
            <a:ext cx="3683400" cy="21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946222" y="3521725"/>
            <a:ext cx="36834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8459961" y="-684019"/>
            <a:ext cx="1368067" cy="1368031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722299" y="1716600"/>
            <a:ext cx="3849600" cy="12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 flipH="1">
            <a:off x="722200" y="3089767"/>
            <a:ext cx="30966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" name="Google Shape;77;p11"/>
          <p:cNvSpPr/>
          <p:nvPr/>
        </p:nvSpPr>
        <p:spPr>
          <a:xfrm>
            <a:off x="-465550" y="-465525"/>
            <a:ext cx="931098" cy="931062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hasCustomPrompt="1" type="title"/>
          </p:nvPr>
        </p:nvSpPr>
        <p:spPr>
          <a:xfrm>
            <a:off x="829406" y="1401569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1732850" y="1401569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2" type="title"/>
          </p:nvPr>
        </p:nvSpPr>
        <p:spPr>
          <a:xfrm>
            <a:off x="829406" y="3649188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3" type="subTitle"/>
          </p:nvPr>
        </p:nvSpPr>
        <p:spPr>
          <a:xfrm>
            <a:off x="1732850" y="3649200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4" type="title"/>
          </p:nvPr>
        </p:nvSpPr>
        <p:spPr>
          <a:xfrm>
            <a:off x="4769656" y="1401564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5" type="subTitle"/>
          </p:nvPr>
        </p:nvSpPr>
        <p:spPr>
          <a:xfrm>
            <a:off x="5673099" y="1401574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6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7" type="title"/>
          </p:nvPr>
        </p:nvSpPr>
        <p:spPr>
          <a:xfrm>
            <a:off x="4769656" y="3649188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5673099" y="3649200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9" type="title"/>
          </p:nvPr>
        </p:nvSpPr>
        <p:spPr>
          <a:xfrm>
            <a:off x="829406" y="2525376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3" type="subTitle"/>
          </p:nvPr>
        </p:nvSpPr>
        <p:spPr>
          <a:xfrm>
            <a:off x="1732850" y="2525375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14" type="title"/>
          </p:nvPr>
        </p:nvSpPr>
        <p:spPr>
          <a:xfrm>
            <a:off x="4769656" y="2525376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5" type="subTitle"/>
          </p:nvPr>
        </p:nvSpPr>
        <p:spPr>
          <a:xfrm>
            <a:off x="5673099" y="2525375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93" name="Google Shape;93;p13"/>
          <p:cNvSpPr/>
          <p:nvPr/>
        </p:nvSpPr>
        <p:spPr>
          <a:xfrm>
            <a:off x="7120179" y="-440699"/>
            <a:ext cx="23931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 flipH="1">
            <a:off x="7060154" y="4604605"/>
            <a:ext cx="2453125" cy="887896"/>
            <a:chOff x="-384050" y="4548979"/>
            <a:chExt cx="2453125" cy="887896"/>
          </a:xfrm>
        </p:grpSpPr>
        <p:sp>
          <p:nvSpPr>
            <p:cNvPr id="95" name="Google Shape;95;p13"/>
            <p:cNvSpPr/>
            <p:nvPr/>
          </p:nvSpPr>
          <p:spPr>
            <a:xfrm>
              <a:off x="-384050" y="4608575"/>
              <a:ext cx="2393100" cy="828300"/>
            </a:xfrm>
            <a:prstGeom prst="roundRect">
              <a:avLst>
                <a:gd fmla="val 1692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3"/>
            <p:cNvGrpSpPr/>
            <p:nvPr/>
          </p:nvGrpSpPr>
          <p:grpSpPr>
            <a:xfrm>
              <a:off x="325671" y="4548979"/>
              <a:ext cx="118495" cy="119191"/>
              <a:chOff x="4541071" y="952912"/>
              <a:chExt cx="118495" cy="119191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4568781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541071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1950580" y="4835229"/>
              <a:ext cx="118495" cy="119191"/>
              <a:chOff x="4512753" y="952912"/>
              <a:chExt cx="118495" cy="119191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" name="Google Shape;102;p13"/>
          <p:cNvSpPr/>
          <p:nvPr/>
        </p:nvSpPr>
        <p:spPr>
          <a:xfrm>
            <a:off x="8535000" y="141154"/>
            <a:ext cx="804590" cy="796696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7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720000" y="1401575"/>
            <a:ext cx="38520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4"/>
          <p:cNvSpPr/>
          <p:nvPr>
            <p:ph idx="2" type="pic"/>
          </p:nvPr>
        </p:nvSpPr>
        <p:spPr>
          <a:xfrm>
            <a:off x="5262725" y="1401575"/>
            <a:ext cx="3054000" cy="3054600"/>
          </a:xfrm>
          <a:prstGeom prst="roundRect">
            <a:avLst>
              <a:gd fmla="val 7563" name="adj"/>
            </a:avLst>
          </a:prstGeom>
          <a:noFill/>
          <a:ln>
            <a:noFill/>
          </a:ln>
        </p:spPr>
      </p:sp>
      <p:sp>
        <p:nvSpPr>
          <p:cNvPr id="107" name="Google Shape;107;p14"/>
          <p:cNvSpPr/>
          <p:nvPr/>
        </p:nvSpPr>
        <p:spPr>
          <a:xfrm>
            <a:off x="112887" y="4608575"/>
            <a:ext cx="1218985" cy="1218949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3750532" y="980650"/>
            <a:ext cx="4671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3750375" y="387600"/>
            <a:ext cx="4671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1" name="Google Shape;111;p15"/>
          <p:cNvGrpSpPr/>
          <p:nvPr/>
        </p:nvGrpSpPr>
        <p:grpSpPr>
          <a:xfrm rot="10800000">
            <a:off x="8010925" y="-160875"/>
            <a:ext cx="1583400" cy="700375"/>
            <a:chOff x="-352400" y="4682170"/>
            <a:chExt cx="1583400" cy="700375"/>
          </a:xfrm>
        </p:grpSpPr>
        <p:sp>
          <p:nvSpPr>
            <p:cNvPr id="112" name="Google Shape;112;p15"/>
            <p:cNvSpPr/>
            <p:nvPr/>
          </p:nvSpPr>
          <p:spPr>
            <a:xfrm>
              <a:off x="-352400" y="4740545"/>
              <a:ext cx="1583400" cy="642000"/>
            </a:xfrm>
            <a:prstGeom prst="roundRect">
              <a:avLst>
                <a:gd fmla="val 1919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15"/>
            <p:cNvGrpSpPr/>
            <p:nvPr/>
          </p:nvGrpSpPr>
          <p:grpSpPr>
            <a:xfrm>
              <a:off x="768028" y="4682170"/>
              <a:ext cx="118495" cy="119191"/>
              <a:chOff x="4512753" y="952912"/>
              <a:chExt cx="118495" cy="119191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22525" y="3855900"/>
            <a:ext cx="46710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722375" y="3262849"/>
            <a:ext cx="4671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6"/>
          <p:cNvSpPr/>
          <p:nvPr/>
        </p:nvSpPr>
        <p:spPr>
          <a:xfrm>
            <a:off x="342300" y="4767150"/>
            <a:ext cx="760140" cy="752707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1019222" y="2321575"/>
            <a:ext cx="32424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2" type="subTitle"/>
          </p:nvPr>
        </p:nvSpPr>
        <p:spPr>
          <a:xfrm>
            <a:off x="1019222" y="3102650"/>
            <a:ext cx="32424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3" type="subTitle"/>
          </p:nvPr>
        </p:nvSpPr>
        <p:spPr>
          <a:xfrm>
            <a:off x="4882378" y="2321575"/>
            <a:ext cx="32424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4" type="subTitle"/>
          </p:nvPr>
        </p:nvSpPr>
        <p:spPr>
          <a:xfrm>
            <a:off x="4882378" y="3102650"/>
            <a:ext cx="32424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26" name="Google Shape;126;p17"/>
          <p:cNvGrpSpPr/>
          <p:nvPr/>
        </p:nvGrpSpPr>
        <p:grpSpPr>
          <a:xfrm flipH="1" rot="-5400000">
            <a:off x="7874040" y="543513"/>
            <a:ext cx="2453125" cy="887896"/>
            <a:chOff x="-384050" y="4548979"/>
            <a:chExt cx="2453125" cy="887896"/>
          </a:xfrm>
        </p:grpSpPr>
        <p:sp>
          <p:nvSpPr>
            <p:cNvPr id="127" name="Google Shape;127;p17"/>
            <p:cNvSpPr/>
            <p:nvPr/>
          </p:nvSpPr>
          <p:spPr>
            <a:xfrm>
              <a:off x="-384050" y="4608575"/>
              <a:ext cx="2393100" cy="828300"/>
            </a:xfrm>
            <a:prstGeom prst="roundRect">
              <a:avLst>
                <a:gd fmla="val 1692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7"/>
            <p:cNvGrpSpPr/>
            <p:nvPr/>
          </p:nvGrpSpPr>
          <p:grpSpPr>
            <a:xfrm>
              <a:off x="325671" y="4548979"/>
              <a:ext cx="118495" cy="119191"/>
              <a:chOff x="4541071" y="952912"/>
              <a:chExt cx="118495" cy="119191"/>
            </a:xfrm>
          </p:grpSpPr>
          <p:sp>
            <p:nvSpPr>
              <p:cNvPr id="129" name="Google Shape;129;p17"/>
              <p:cNvSpPr/>
              <p:nvPr/>
            </p:nvSpPr>
            <p:spPr>
              <a:xfrm>
                <a:off x="4568781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4541071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17"/>
            <p:cNvGrpSpPr/>
            <p:nvPr/>
          </p:nvGrpSpPr>
          <p:grpSpPr>
            <a:xfrm>
              <a:off x="1950580" y="4835229"/>
              <a:ext cx="118495" cy="119191"/>
              <a:chOff x="4512753" y="952912"/>
              <a:chExt cx="118495" cy="119191"/>
            </a:xfrm>
          </p:grpSpPr>
          <p:sp>
            <p:nvSpPr>
              <p:cNvPr id="132" name="Google Shape;132;p17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" name="Google Shape;134;p17"/>
          <p:cNvSpPr/>
          <p:nvPr/>
        </p:nvSpPr>
        <p:spPr>
          <a:xfrm>
            <a:off x="-167498" y="4012599"/>
            <a:ext cx="887498" cy="887462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827269" y="2321575"/>
            <a:ext cx="22578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2" type="subTitle"/>
          </p:nvPr>
        </p:nvSpPr>
        <p:spPr>
          <a:xfrm>
            <a:off x="827269" y="3102650"/>
            <a:ext cx="22578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3" type="subTitle"/>
          </p:nvPr>
        </p:nvSpPr>
        <p:spPr>
          <a:xfrm>
            <a:off x="3443109" y="2321575"/>
            <a:ext cx="22578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4" type="subTitle"/>
          </p:nvPr>
        </p:nvSpPr>
        <p:spPr>
          <a:xfrm>
            <a:off x="3443109" y="3102650"/>
            <a:ext cx="22578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5" type="subTitle"/>
          </p:nvPr>
        </p:nvSpPr>
        <p:spPr>
          <a:xfrm>
            <a:off x="6058949" y="2321575"/>
            <a:ext cx="22578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6" type="subTitle"/>
          </p:nvPr>
        </p:nvSpPr>
        <p:spPr>
          <a:xfrm>
            <a:off x="6058949" y="3102650"/>
            <a:ext cx="22578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3" name="Google Shape;143;p18"/>
          <p:cNvGrpSpPr/>
          <p:nvPr/>
        </p:nvGrpSpPr>
        <p:grpSpPr>
          <a:xfrm>
            <a:off x="-171700" y="4608575"/>
            <a:ext cx="1788147" cy="355500"/>
            <a:chOff x="229850" y="4608575"/>
            <a:chExt cx="1788147" cy="355500"/>
          </a:xfrm>
        </p:grpSpPr>
        <p:sp>
          <p:nvSpPr>
            <p:cNvPr id="144" name="Google Shape;144;p18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fmla="val 1303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" name="Google Shape;145;p18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146" name="Google Shape;146;p18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" name="Google Shape;148;p18"/>
          <p:cNvSpPr/>
          <p:nvPr/>
        </p:nvSpPr>
        <p:spPr>
          <a:xfrm>
            <a:off x="8664499" y="4133793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1739502" y="1297184"/>
            <a:ext cx="2738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2" type="subTitle"/>
          </p:nvPr>
        </p:nvSpPr>
        <p:spPr>
          <a:xfrm>
            <a:off x="1739500" y="1703238"/>
            <a:ext cx="273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1739502" y="2976394"/>
            <a:ext cx="2738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1739500" y="3382460"/>
            <a:ext cx="273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5582650" y="1297184"/>
            <a:ext cx="2738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5582651" y="1703232"/>
            <a:ext cx="273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7" type="subTitle"/>
          </p:nvPr>
        </p:nvSpPr>
        <p:spPr>
          <a:xfrm>
            <a:off x="5582650" y="2976389"/>
            <a:ext cx="2738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8" type="subTitle"/>
          </p:nvPr>
        </p:nvSpPr>
        <p:spPr>
          <a:xfrm>
            <a:off x="5582651" y="3382476"/>
            <a:ext cx="273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9" name="Google Shape;159;p19"/>
          <p:cNvSpPr/>
          <p:nvPr/>
        </p:nvSpPr>
        <p:spPr>
          <a:xfrm>
            <a:off x="8212902" y="-443726"/>
            <a:ext cx="887498" cy="887462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4765200" y="2317951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2" type="subTitle"/>
          </p:nvPr>
        </p:nvSpPr>
        <p:spPr>
          <a:xfrm>
            <a:off x="4765200" y="2738185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3" type="subTitle"/>
          </p:nvPr>
        </p:nvSpPr>
        <p:spPr>
          <a:xfrm>
            <a:off x="4765200" y="1199376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4" type="subTitle"/>
          </p:nvPr>
        </p:nvSpPr>
        <p:spPr>
          <a:xfrm>
            <a:off x="4765200" y="1619611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5" type="subTitle"/>
          </p:nvPr>
        </p:nvSpPr>
        <p:spPr>
          <a:xfrm>
            <a:off x="4765200" y="3436525"/>
            <a:ext cx="3658800" cy="53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6" type="subTitle"/>
          </p:nvPr>
        </p:nvSpPr>
        <p:spPr>
          <a:xfrm>
            <a:off x="4765200" y="3856759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7" type="subTitle"/>
          </p:nvPr>
        </p:nvSpPr>
        <p:spPr>
          <a:xfrm>
            <a:off x="722375" y="1199376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8" type="subTitle"/>
          </p:nvPr>
        </p:nvSpPr>
        <p:spPr>
          <a:xfrm>
            <a:off x="722375" y="1619611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9" type="subTitle"/>
          </p:nvPr>
        </p:nvSpPr>
        <p:spPr>
          <a:xfrm>
            <a:off x="722375" y="2317951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3" type="subTitle"/>
          </p:nvPr>
        </p:nvSpPr>
        <p:spPr>
          <a:xfrm>
            <a:off x="722375" y="2738185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14" type="subTitle"/>
          </p:nvPr>
        </p:nvSpPr>
        <p:spPr>
          <a:xfrm>
            <a:off x="722375" y="3436525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15" type="subTitle"/>
          </p:nvPr>
        </p:nvSpPr>
        <p:spPr>
          <a:xfrm>
            <a:off x="722375" y="3856759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74" name="Google Shape;174;p20"/>
          <p:cNvGrpSpPr/>
          <p:nvPr/>
        </p:nvGrpSpPr>
        <p:grpSpPr>
          <a:xfrm flipH="1">
            <a:off x="7869700" y="178555"/>
            <a:ext cx="1788147" cy="355500"/>
            <a:chOff x="229850" y="4608575"/>
            <a:chExt cx="1788147" cy="355500"/>
          </a:xfrm>
        </p:grpSpPr>
        <p:sp>
          <p:nvSpPr>
            <p:cNvPr id="175" name="Google Shape;175;p20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fmla="val 1303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" name="Google Shape;176;p20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177" name="Google Shape;177;p20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69425" y="2742402"/>
            <a:ext cx="36474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highlight>
                  <a:schemeClr val="dk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774325" y="1337250"/>
            <a:ext cx="1313100" cy="131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/>
          <p:nvPr>
            <p:ph idx="3" type="pic"/>
          </p:nvPr>
        </p:nvSpPr>
        <p:spPr>
          <a:xfrm>
            <a:off x="1267175" y="1044450"/>
            <a:ext cx="3054000" cy="3054600"/>
          </a:xfrm>
          <a:prstGeom prst="roundRect">
            <a:avLst>
              <a:gd fmla="val 7563" name="adj"/>
            </a:avLst>
          </a:prstGeom>
          <a:noFill/>
          <a:ln>
            <a:noFill/>
          </a:ln>
        </p:spPr>
      </p:sp>
      <p:sp>
        <p:nvSpPr>
          <p:cNvPr id="24" name="Google Shape;24;p3"/>
          <p:cNvSpPr/>
          <p:nvPr/>
        </p:nvSpPr>
        <p:spPr>
          <a:xfrm>
            <a:off x="8487449" y="4486981"/>
            <a:ext cx="1313108" cy="1313036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254425" y="-124300"/>
            <a:ext cx="802667" cy="794792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741375" y="521375"/>
            <a:ext cx="30603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81" name="Google Shape;181;p21"/>
          <p:cNvGrpSpPr/>
          <p:nvPr/>
        </p:nvGrpSpPr>
        <p:grpSpPr>
          <a:xfrm>
            <a:off x="-171700" y="4608575"/>
            <a:ext cx="1788147" cy="355500"/>
            <a:chOff x="229850" y="4608575"/>
            <a:chExt cx="1788147" cy="355500"/>
          </a:xfrm>
        </p:grpSpPr>
        <p:sp>
          <p:nvSpPr>
            <p:cNvPr id="182" name="Google Shape;182;p21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fmla="val 1303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" name="Google Shape;183;p21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184" name="Google Shape;184;p21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1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" name="Google Shape;186;p21"/>
          <p:cNvSpPr/>
          <p:nvPr/>
        </p:nvSpPr>
        <p:spPr>
          <a:xfrm>
            <a:off x="8664499" y="-474795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2"/>
          <p:cNvSpPr/>
          <p:nvPr/>
        </p:nvSpPr>
        <p:spPr>
          <a:xfrm>
            <a:off x="8664499" y="4133793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8656650" y="-288800"/>
            <a:ext cx="8544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3"/>
          <p:cNvGrpSpPr/>
          <p:nvPr/>
        </p:nvGrpSpPr>
        <p:grpSpPr>
          <a:xfrm>
            <a:off x="373912" y="510714"/>
            <a:ext cx="8396407" cy="4122202"/>
            <a:chOff x="487350" y="566398"/>
            <a:chExt cx="8169300" cy="4010705"/>
          </a:xfrm>
        </p:grpSpPr>
        <p:sp>
          <p:nvSpPr>
            <p:cNvPr id="193" name="Google Shape;193;p23"/>
            <p:cNvSpPr/>
            <p:nvPr/>
          </p:nvSpPr>
          <p:spPr>
            <a:xfrm rot="10800000">
              <a:off x="487350" y="627965"/>
              <a:ext cx="8169300" cy="3884400"/>
            </a:xfrm>
            <a:prstGeom prst="roundRect">
              <a:avLst>
                <a:gd fmla="val 609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23"/>
            <p:cNvGrpSpPr/>
            <p:nvPr/>
          </p:nvGrpSpPr>
          <p:grpSpPr>
            <a:xfrm rot="10800000">
              <a:off x="4478151" y="4457913"/>
              <a:ext cx="118496" cy="119189"/>
              <a:chOff x="6916887" y="844381"/>
              <a:chExt cx="102870" cy="103481"/>
            </a:xfrm>
          </p:grpSpPr>
          <p:sp>
            <p:nvSpPr>
              <p:cNvPr id="195" name="Google Shape;195;p23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23"/>
            <p:cNvGrpSpPr/>
            <p:nvPr/>
          </p:nvGrpSpPr>
          <p:grpSpPr>
            <a:xfrm rot="10800000">
              <a:off x="6888914" y="566398"/>
              <a:ext cx="118496" cy="119189"/>
              <a:chOff x="6620258" y="1050444"/>
              <a:chExt cx="102870" cy="103481"/>
            </a:xfrm>
          </p:grpSpPr>
          <p:sp>
            <p:nvSpPr>
              <p:cNvPr id="198" name="Google Shape;198;p23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0" name="Google Shape;200;p23"/>
          <p:cNvSpPr txBox="1"/>
          <p:nvPr>
            <p:ph type="title"/>
          </p:nvPr>
        </p:nvSpPr>
        <p:spPr>
          <a:xfrm>
            <a:off x="4760975" y="1587088"/>
            <a:ext cx="3555900" cy="9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1" type="subTitle"/>
          </p:nvPr>
        </p:nvSpPr>
        <p:spPr>
          <a:xfrm>
            <a:off x="4760975" y="2569737"/>
            <a:ext cx="35559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/>
        </p:nvSpPr>
        <p:spPr>
          <a:xfrm>
            <a:off x="4760975" y="3481525"/>
            <a:ext cx="30630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8307262" y="4797551"/>
            <a:ext cx="698786" cy="691900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4"/>
          <p:cNvGrpSpPr/>
          <p:nvPr/>
        </p:nvGrpSpPr>
        <p:grpSpPr>
          <a:xfrm>
            <a:off x="501750" y="479912"/>
            <a:ext cx="8140500" cy="4188266"/>
            <a:chOff x="501750" y="479912"/>
            <a:chExt cx="8140500" cy="4188266"/>
          </a:xfrm>
        </p:grpSpPr>
        <p:sp>
          <p:nvSpPr>
            <p:cNvPr id="206" name="Google Shape;206;p24"/>
            <p:cNvSpPr/>
            <p:nvPr/>
          </p:nvSpPr>
          <p:spPr>
            <a:xfrm>
              <a:off x="501750" y="539500"/>
              <a:ext cx="8140500" cy="4069200"/>
            </a:xfrm>
            <a:prstGeom prst="roundRect">
              <a:avLst>
                <a:gd fmla="val 2822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24"/>
            <p:cNvGrpSpPr/>
            <p:nvPr/>
          </p:nvGrpSpPr>
          <p:grpSpPr>
            <a:xfrm>
              <a:off x="1469140" y="479912"/>
              <a:ext cx="118495" cy="119191"/>
              <a:chOff x="4512753" y="952912"/>
              <a:chExt cx="118495" cy="119191"/>
            </a:xfrm>
          </p:grpSpPr>
          <p:sp>
            <p:nvSpPr>
              <p:cNvPr id="208" name="Google Shape;208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24"/>
            <p:cNvGrpSpPr/>
            <p:nvPr/>
          </p:nvGrpSpPr>
          <p:grpSpPr>
            <a:xfrm>
              <a:off x="7556365" y="4548987"/>
              <a:ext cx="118495" cy="119191"/>
              <a:chOff x="4512753" y="952912"/>
              <a:chExt cx="118495" cy="119191"/>
            </a:xfrm>
          </p:grpSpPr>
          <p:sp>
            <p:nvSpPr>
              <p:cNvPr id="211" name="Google Shape;211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bg>
      <p:bgPr>
        <a:solidFill>
          <a:schemeClr val="dk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7942124" y="4608568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-132025" y="-288800"/>
            <a:ext cx="8544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0000" y="1401575"/>
            <a:ext cx="24783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-153262" y="4239696"/>
            <a:ext cx="738567" cy="737774"/>
          </a:xfrm>
          <a:custGeom>
            <a:rect b="b" l="l" r="r" t="t"/>
            <a:pathLst>
              <a:path extrusionOk="0" fill="none" h="9603" w="9613">
                <a:moveTo>
                  <a:pt x="7487" y="1270"/>
                </a:moveTo>
                <a:lnTo>
                  <a:pt x="6926" y="1777"/>
                </a:lnTo>
                <a:cubicBezTo>
                  <a:pt x="6905" y="1798"/>
                  <a:pt x="6895" y="1809"/>
                  <a:pt x="6884" y="1830"/>
                </a:cubicBezTo>
                <a:cubicBezTo>
                  <a:pt x="6525" y="1587"/>
                  <a:pt x="6144" y="1407"/>
                  <a:pt x="5742" y="1301"/>
                </a:cubicBezTo>
                <a:cubicBezTo>
                  <a:pt x="5742" y="1280"/>
                  <a:pt x="5742" y="1248"/>
                  <a:pt x="5753" y="1227"/>
                </a:cubicBezTo>
                <a:lnTo>
                  <a:pt x="5774" y="477"/>
                </a:lnTo>
                <a:cubicBezTo>
                  <a:pt x="5784" y="244"/>
                  <a:pt x="5605" y="43"/>
                  <a:pt x="5372" y="32"/>
                </a:cubicBezTo>
                <a:lnTo>
                  <a:pt x="4621" y="11"/>
                </a:lnTo>
                <a:cubicBezTo>
                  <a:pt x="4389" y="1"/>
                  <a:pt x="4188" y="180"/>
                  <a:pt x="4177" y="413"/>
                </a:cubicBezTo>
                <a:lnTo>
                  <a:pt x="4145" y="1164"/>
                </a:lnTo>
                <a:cubicBezTo>
                  <a:pt x="4145" y="1196"/>
                  <a:pt x="4145" y="1217"/>
                  <a:pt x="4156" y="1238"/>
                </a:cubicBezTo>
                <a:cubicBezTo>
                  <a:pt x="3754" y="1312"/>
                  <a:pt x="3363" y="1449"/>
                  <a:pt x="3003" y="1661"/>
                </a:cubicBezTo>
                <a:cubicBezTo>
                  <a:pt x="2993" y="1640"/>
                  <a:pt x="2972" y="1619"/>
                  <a:pt x="2961" y="1597"/>
                </a:cubicBezTo>
                <a:lnTo>
                  <a:pt x="2454" y="1048"/>
                </a:lnTo>
                <a:cubicBezTo>
                  <a:pt x="2295" y="878"/>
                  <a:pt x="2020" y="868"/>
                  <a:pt x="1851" y="1016"/>
                </a:cubicBezTo>
                <a:lnTo>
                  <a:pt x="1301" y="1523"/>
                </a:lnTo>
                <a:cubicBezTo>
                  <a:pt x="1121" y="1682"/>
                  <a:pt x="1111" y="1957"/>
                  <a:pt x="1269" y="2126"/>
                </a:cubicBezTo>
                <a:lnTo>
                  <a:pt x="1777" y="2676"/>
                </a:lnTo>
                <a:cubicBezTo>
                  <a:pt x="1798" y="2697"/>
                  <a:pt x="1819" y="2718"/>
                  <a:pt x="1830" y="2729"/>
                </a:cubicBezTo>
                <a:cubicBezTo>
                  <a:pt x="1586" y="3078"/>
                  <a:pt x="1417" y="3469"/>
                  <a:pt x="1301" y="3871"/>
                </a:cubicBezTo>
                <a:cubicBezTo>
                  <a:pt x="1280" y="3871"/>
                  <a:pt x="1259" y="3860"/>
                  <a:pt x="1227" y="3860"/>
                </a:cubicBezTo>
                <a:lnTo>
                  <a:pt x="476" y="3829"/>
                </a:lnTo>
                <a:cubicBezTo>
                  <a:pt x="370" y="3829"/>
                  <a:pt x="265" y="3871"/>
                  <a:pt x="180" y="3945"/>
                </a:cubicBezTo>
                <a:lnTo>
                  <a:pt x="180" y="3945"/>
                </a:lnTo>
                <a:cubicBezTo>
                  <a:pt x="95" y="4019"/>
                  <a:pt x="43" y="4125"/>
                  <a:pt x="43" y="4241"/>
                </a:cubicBezTo>
                <a:lnTo>
                  <a:pt x="11" y="4992"/>
                </a:lnTo>
                <a:lnTo>
                  <a:pt x="11" y="4992"/>
                </a:lnTo>
                <a:cubicBezTo>
                  <a:pt x="0" y="5224"/>
                  <a:pt x="180" y="5425"/>
                  <a:pt x="423" y="5425"/>
                </a:cubicBezTo>
                <a:lnTo>
                  <a:pt x="1174" y="5457"/>
                </a:lnTo>
                <a:cubicBezTo>
                  <a:pt x="1195" y="5457"/>
                  <a:pt x="1216" y="5457"/>
                  <a:pt x="1248" y="5457"/>
                </a:cubicBezTo>
                <a:cubicBezTo>
                  <a:pt x="1312" y="5859"/>
                  <a:pt x="1460" y="6240"/>
                  <a:pt x="1660" y="6610"/>
                </a:cubicBezTo>
                <a:cubicBezTo>
                  <a:pt x="1639" y="6620"/>
                  <a:pt x="1629" y="6631"/>
                  <a:pt x="1608" y="6652"/>
                </a:cubicBezTo>
                <a:lnTo>
                  <a:pt x="1047" y="7159"/>
                </a:lnTo>
                <a:cubicBezTo>
                  <a:pt x="878" y="7318"/>
                  <a:pt x="867" y="7582"/>
                  <a:pt x="1026" y="7762"/>
                </a:cubicBezTo>
                <a:lnTo>
                  <a:pt x="1534" y="8312"/>
                </a:lnTo>
                <a:cubicBezTo>
                  <a:pt x="1692" y="8481"/>
                  <a:pt x="1957" y="8492"/>
                  <a:pt x="2136" y="8344"/>
                </a:cubicBezTo>
                <a:lnTo>
                  <a:pt x="2686" y="7836"/>
                </a:lnTo>
                <a:cubicBezTo>
                  <a:pt x="2707" y="7815"/>
                  <a:pt x="2718" y="7794"/>
                  <a:pt x="2739" y="7773"/>
                </a:cubicBezTo>
                <a:cubicBezTo>
                  <a:pt x="3088" y="8027"/>
                  <a:pt x="3469" y="8196"/>
                  <a:pt x="3881" y="8302"/>
                </a:cubicBezTo>
                <a:cubicBezTo>
                  <a:pt x="3870" y="8333"/>
                  <a:pt x="3870" y="8354"/>
                  <a:pt x="3870" y="8376"/>
                </a:cubicBezTo>
                <a:lnTo>
                  <a:pt x="3839" y="9126"/>
                </a:lnTo>
                <a:cubicBezTo>
                  <a:pt x="3828" y="9243"/>
                  <a:pt x="3870" y="9348"/>
                  <a:pt x="3945" y="9433"/>
                </a:cubicBezTo>
                <a:cubicBezTo>
                  <a:pt x="4029" y="9518"/>
                  <a:pt x="4135" y="9560"/>
                  <a:pt x="4241" y="9570"/>
                </a:cubicBezTo>
                <a:lnTo>
                  <a:pt x="4991" y="9602"/>
                </a:lnTo>
                <a:lnTo>
                  <a:pt x="4991" y="9602"/>
                </a:lnTo>
                <a:cubicBezTo>
                  <a:pt x="5108" y="9602"/>
                  <a:pt x="5213" y="9560"/>
                  <a:pt x="5298" y="9486"/>
                </a:cubicBezTo>
                <a:cubicBezTo>
                  <a:pt x="5383" y="9412"/>
                  <a:pt x="5435" y="9306"/>
                  <a:pt x="5435" y="9190"/>
                </a:cubicBezTo>
                <a:lnTo>
                  <a:pt x="5467" y="8439"/>
                </a:lnTo>
                <a:cubicBezTo>
                  <a:pt x="5467" y="8418"/>
                  <a:pt x="5467" y="8386"/>
                  <a:pt x="5457" y="8365"/>
                </a:cubicBezTo>
                <a:cubicBezTo>
                  <a:pt x="5858" y="8291"/>
                  <a:pt x="6250" y="8153"/>
                  <a:pt x="6609" y="7953"/>
                </a:cubicBezTo>
                <a:cubicBezTo>
                  <a:pt x="6620" y="7963"/>
                  <a:pt x="6641" y="7984"/>
                  <a:pt x="6652" y="8005"/>
                </a:cubicBezTo>
                <a:lnTo>
                  <a:pt x="7159" y="8555"/>
                </a:lnTo>
                <a:cubicBezTo>
                  <a:pt x="7318" y="8735"/>
                  <a:pt x="7593" y="8746"/>
                  <a:pt x="7762" y="8587"/>
                </a:cubicBezTo>
                <a:lnTo>
                  <a:pt x="8312" y="8079"/>
                </a:lnTo>
                <a:cubicBezTo>
                  <a:pt x="8491" y="7921"/>
                  <a:pt x="8502" y="7656"/>
                  <a:pt x="8343" y="7477"/>
                </a:cubicBezTo>
                <a:lnTo>
                  <a:pt x="7836" y="6927"/>
                </a:lnTo>
                <a:cubicBezTo>
                  <a:pt x="7815" y="6906"/>
                  <a:pt x="7804" y="6895"/>
                  <a:pt x="7783" y="6874"/>
                </a:cubicBezTo>
                <a:cubicBezTo>
                  <a:pt x="8026" y="6525"/>
                  <a:pt x="8206" y="6134"/>
                  <a:pt x="8312" y="5732"/>
                </a:cubicBezTo>
                <a:cubicBezTo>
                  <a:pt x="8333" y="5743"/>
                  <a:pt x="8354" y="5743"/>
                  <a:pt x="8386" y="5743"/>
                </a:cubicBezTo>
                <a:lnTo>
                  <a:pt x="9137" y="5774"/>
                </a:lnTo>
                <a:cubicBezTo>
                  <a:pt x="9253" y="5774"/>
                  <a:pt x="9359" y="5732"/>
                  <a:pt x="9433" y="5669"/>
                </a:cubicBezTo>
                <a:cubicBezTo>
                  <a:pt x="9517" y="5595"/>
                  <a:pt x="9570" y="5489"/>
                  <a:pt x="9570" y="5372"/>
                </a:cubicBezTo>
                <a:lnTo>
                  <a:pt x="9602" y="4622"/>
                </a:lnTo>
                <a:cubicBezTo>
                  <a:pt x="9612" y="4378"/>
                  <a:pt x="9433" y="4188"/>
                  <a:pt x="9200" y="4178"/>
                </a:cubicBezTo>
                <a:lnTo>
                  <a:pt x="8449" y="4146"/>
                </a:lnTo>
                <a:cubicBezTo>
                  <a:pt x="8417" y="4146"/>
                  <a:pt x="8396" y="4146"/>
                  <a:pt x="8375" y="4156"/>
                </a:cubicBezTo>
                <a:cubicBezTo>
                  <a:pt x="8301" y="3755"/>
                  <a:pt x="8164" y="3363"/>
                  <a:pt x="7952" y="3004"/>
                </a:cubicBezTo>
                <a:cubicBezTo>
                  <a:pt x="7973" y="2993"/>
                  <a:pt x="7994" y="2972"/>
                  <a:pt x="8005" y="2962"/>
                </a:cubicBezTo>
                <a:lnTo>
                  <a:pt x="8565" y="2454"/>
                </a:lnTo>
                <a:cubicBezTo>
                  <a:pt x="8735" y="2295"/>
                  <a:pt x="8745" y="2020"/>
                  <a:pt x="8587" y="1851"/>
                </a:cubicBezTo>
                <a:lnTo>
                  <a:pt x="8079" y="1301"/>
                </a:lnTo>
                <a:cubicBezTo>
                  <a:pt x="7920" y="1122"/>
                  <a:pt x="7656" y="1111"/>
                  <a:pt x="7487" y="1270"/>
                </a:cubicBezTo>
                <a:close/>
                <a:moveTo>
                  <a:pt x="6155" y="6271"/>
                </a:moveTo>
                <a:cubicBezTo>
                  <a:pt x="5340" y="7011"/>
                  <a:pt x="4082" y="6959"/>
                  <a:pt x="3342" y="6155"/>
                </a:cubicBezTo>
                <a:cubicBezTo>
                  <a:pt x="2591" y="5341"/>
                  <a:pt x="2654" y="4082"/>
                  <a:pt x="3458" y="3332"/>
                </a:cubicBezTo>
                <a:cubicBezTo>
                  <a:pt x="4272" y="2591"/>
                  <a:pt x="5531" y="2655"/>
                  <a:pt x="6271" y="3458"/>
                </a:cubicBezTo>
                <a:cubicBezTo>
                  <a:pt x="7022" y="4273"/>
                  <a:pt x="6958" y="5531"/>
                  <a:pt x="6155" y="627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8362378" y="269549"/>
            <a:ext cx="1615647" cy="828300"/>
            <a:chOff x="8362378" y="269549"/>
            <a:chExt cx="1615647" cy="828300"/>
          </a:xfrm>
        </p:grpSpPr>
        <p:sp>
          <p:nvSpPr>
            <p:cNvPr id="31" name="Google Shape;31;p4"/>
            <p:cNvSpPr/>
            <p:nvPr/>
          </p:nvSpPr>
          <p:spPr>
            <a:xfrm>
              <a:off x="8421625" y="269549"/>
              <a:ext cx="1556400" cy="828300"/>
            </a:xfrm>
            <a:prstGeom prst="roundRect">
              <a:avLst>
                <a:gd fmla="val 1692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4"/>
            <p:cNvGrpSpPr/>
            <p:nvPr/>
          </p:nvGrpSpPr>
          <p:grpSpPr>
            <a:xfrm>
              <a:off x="8362378" y="624104"/>
              <a:ext cx="118495" cy="119191"/>
              <a:chOff x="4512753" y="952912"/>
              <a:chExt cx="118495" cy="119191"/>
            </a:xfrm>
          </p:grpSpPr>
          <p:sp>
            <p:nvSpPr>
              <p:cNvPr id="33" name="Google Shape;33;p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0000" y="1401575"/>
            <a:ext cx="36669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757100" y="1401575"/>
            <a:ext cx="36669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u="sng"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39" name="Google Shape;39;p5"/>
          <p:cNvGrpSpPr/>
          <p:nvPr/>
        </p:nvGrpSpPr>
        <p:grpSpPr>
          <a:xfrm>
            <a:off x="-171700" y="4608575"/>
            <a:ext cx="1788147" cy="355500"/>
            <a:chOff x="229850" y="4608575"/>
            <a:chExt cx="1788147" cy="355500"/>
          </a:xfrm>
        </p:grpSpPr>
        <p:sp>
          <p:nvSpPr>
            <p:cNvPr id="40" name="Google Shape;40;p5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fmla="val 1303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42" name="Google Shape;42;p5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" name="Google Shape;44;p5"/>
          <p:cNvSpPr/>
          <p:nvPr/>
        </p:nvSpPr>
        <p:spPr>
          <a:xfrm>
            <a:off x="8664499" y="-474795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-153262" y="4239696"/>
            <a:ext cx="738567" cy="737774"/>
          </a:xfrm>
          <a:custGeom>
            <a:rect b="b" l="l" r="r" t="t"/>
            <a:pathLst>
              <a:path extrusionOk="0" fill="none" h="9603" w="9613">
                <a:moveTo>
                  <a:pt x="7487" y="1270"/>
                </a:moveTo>
                <a:lnTo>
                  <a:pt x="6926" y="1777"/>
                </a:lnTo>
                <a:cubicBezTo>
                  <a:pt x="6905" y="1798"/>
                  <a:pt x="6895" y="1809"/>
                  <a:pt x="6884" y="1830"/>
                </a:cubicBezTo>
                <a:cubicBezTo>
                  <a:pt x="6525" y="1587"/>
                  <a:pt x="6144" y="1407"/>
                  <a:pt x="5742" y="1301"/>
                </a:cubicBezTo>
                <a:cubicBezTo>
                  <a:pt x="5742" y="1280"/>
                  <a:pt x="5742" y="1248"/>
                  <a:pt x="5753" y="1227"/>
                </a:cubicBezTo>
                <a:lnTo>
                  <a:pt x="5774" y="477"/>
                </a:lnTo>
                <a:cubicBezTo>
                  <a:pt x="5784" y="244"/>
                  <a:pt x="5605" y="43"/>
                  <a:pt x="5372" y="32"/>
                </a:cubicBezTo>
                <a:lnTo>
                  <a:pt x="4621" y="11"/>
                </a:lnTo>
                <a:cubicBezTo>
                  <a:pt x="4389" y="1"/>
                  <a:pt x="4188" y="180"/>
                  <a:pt x="4177" y="413"/>
                </a:cubicBezTo>
                <a:lnTo>
                  <a:pt x="4145" y="1164"/>
                </a:lnTo>
                <a:cubicBezTo>
                  <a:pt x="4145" y="1196"/>
                  <a:pt x="4145" y="1217"/>
                  <a:pt x="4156" y="1238"/>
                </a:cubicBezTo>
                <a:cubicBezTo>
                  <a:pt x="3754" y="1312"/>
                  <a:pt x="3363" y="1449"/>
                  <a:pt x="3003" y="1661"/>
                </a:cubicBezTo>
                <a:cubicBezTo>
                  <a:pt x="2993" y="1640"/>
                  <a:pt x="2972" y="1619"/>
                  <a:pt x="2961" y="1597"/>
                </a:cubicBezTo>
                <a:lnTo>
                  <a:pt x="2454" y="1048"/>
                </a:lnTo>
                <a:cubicBezTo>
                  <a:pt x="2295" y="878"/>
                  <a:pt x="2020" y="868"/>
                  <a:pt x="1851" y="1016"/>
                </a:cubicBezTo>
                <a:lnTo>
                  <a:pt x="1301" y="1523"/>
                </a:lnTo>
                <a:cubicBezTo>
                  <a:pt x="1121" y="1682"/>
                  <a:pt x="1111" y="1957"/>
                  <a:pt x="1269" y="2126"/>
                </a:cubicBezTo>
                <a:lnTo>
                  <a:pt x="1777" y="2676"/>
                </a:lnTo>
                <a:cubicBezTo>
                  <a:pt x="1798" y="2697"/>
                  <a:pt x="1819" y="2718"/>
                  <a:pt x="1830" y="2729"/>
                </a:cubicBezTo>
                <a:cubicBezTo>
                  <a:pt x="1586" y="3078"/>
                  <a:pt x="1417" y="3469"/>
                  <a:pt x="1301" y="3871"/>
                </a:cubicBezTo>
                <a:cubicBezTo>
                  <a:pt x="1280" y="3871"/>
                  <a:pt x="1259" y="3860"/>
                  <a:pt x="1227" y="3860"/>
                </a:cubicBezTo>
                <a:lnTo>
                  <a:pt x="476" y="3829"/>
                </a:lnTo>
                <a:cubicBezTo>
                  <a:pt x="370" y="3829"/>
                  <a:pt x="265" y="3871"/>
                  <a:pt x="180" y="3945"/>
                </a:cubicBezTo>
                <a:lnTo>
                  <a:pt x="180" y="3945"/>
                </a:lnTo>
                <a:cubicBezTo>
                  <a:pt x="95" y="4019"/>
                  <a:pt x="43" y="4125"/>
                  <a:pt x="43" y="4241"/>
                </a:cubicBezTo>
                <a:lnTo>
                  <a:pt x="11" y="4992"/>
                </a:lnTo>
                <a:lnTo>
                  <a:pt x="11" y="4992"/>
                </a:lnTo>
                <a:cubicBezTo>
                  <a:pt x="0" y="5224"/>
                  <a:pt x="180" y="5425"/>
                  <a:pt x="423" y="5425"/>
                </a:cubicBezTo>
                <a:lnTo>
                  <a:pt x="1174" y="5457"/>
                </a:lnTo>
                <a:cubicBezTo>
                  <a:pt x="1195" y="5457"/>
                  <a:pt x="1216" y="5457"/>
                  <a:pt x="1248" y="5457"/>
                </a:cubicBezTo>
                <a:cubicBezTo>
                  <a:pt x="1312" y="5859"/>
                  <a:pt x="1460" y="6240"/>
                  <a:pt x="1660" y="6610"/>
                </a:cubicBezTo>
                <a:cubicBezTo>
                  <a:pt x="1639" y="6620"/>
                  <a:pt x="1629" y="6631"/>
                  <a:pt x="1608" y="6652"/>
                </a:cubicBezTo>
                <a:lnTo>
                  <a:pt x="1047" y="7159"/>
                </a:lnTo>
                <a:cubicBezTo>
                  <a:pt x="878" y="7318"/>
                  <a:pt x="867" y="7582"/>
                  <a:pt x="1026" y="7762"/>
                </a:cubicBezTo>
                <a:lnTo>
                  <a:pt x="1534" y="8312"/>
                </a:lnTo>
                <a:cubicBezTo>
                  <a:pt x="1692" y="8481"/>
                  <a:pt x="1957" y="8492"/>
                  <a:pt x="2136" y="8344"/>
                </a:cubicBezTo>
                <a:lnTo>
                  <a:pt x="2686" y="7836"/>
                </a:lnTo>
                <a:cubicBezTo>
                  <a:pt x="2707" y="7815"/>
                  <a:pt x="2718" y="7794"/>
                  <a:pt x="2739" y="7773"/>
                </a:cubicBezTo>
                <a:cubicBezTo>
                  <a:pt x="3088" y="8027"/>
                  <a:pt x="3469" y="8196"/>
                  <a:pt x="3881" y="8302"/>
                </a:cubicBezTo>
                <a:cubicBezTo>
                  <a:pt x="3870" y="8333"/>
                  <a:pt x="3870" y="8354"/>
                  <a:pt x="3870" y="8376"/>
                </a:cubicBezTo>
                <a:lnTo>
                  <a:pt x="3839" y="9126"/>
                </a:lnTo>
                <a:cubicBezTo>
                  <a:pt x="3828" y="9243"/>
                  <a:pt x="3870" y="9348"/>
                  <a:pt x="3945" y="9433"/>
                </a:cubicBezTo>
                <a:cubicBezTo>
                  <a:pt x="4029" y="9518"/>
                  <a:pt x="4135" y="9560"/>
                  <a:pt x="4241" y="9570"/>
                </a:cubicBezTo>
                <a:lnTo>
                  <a:pt x="4991" y="9602"/>
                </a:lnTo>
                <a:lnTo>
                  <a:pt x="4991" y="9602"/>
                </a:lnTo>
                <a:cubicBezTo>
                  <a:pt x="5108" y="9602"/>
                  <a:pt x="5213" y="9560"/>
                  <a:pt x="5298" y="9486"/>
                </a:cubicBezTo>
                <a:cubicBezTo>
                  <a:pt x="5383" y="9412"/>
                  <a:pt x="5435" y="9306"/>
                  <a:pt x="5435" y="9190"/>
                </a:cubicBezTo>
                <a:lnTo>
                  <a:pt x="5467" y="8439"/>
                </a:lnTo>
                <a:cubicBezTo>
                  <a:pt x="5467" y="8418"/>
                  <a:pt x="5467" y="8386"/>
                  <a:pt x="5457" y="8365"/>
                </a:cubicBezTo>
                <a:cubicBezTo>
                  <a:pt x="5858" y="8291"/>
                  <a:pt x="6250" y="8153"/>
                  <a:pt x="6609" y="7953"/>
                </a:cubicBezTo>
                <a:cubicBezTo>
                  <a:pt x="6620" y="7963"/>
                  <a:pt x="6641" y="7984"/>
                  <a:pt x="6652" y="8005"/>
                </a:cubicBezTo>
                <a:lnTo>
                  <a:pt x="7159" y="8555"/>
                </a:lnTo>
                <a:cubicBezTo>
                  <a:pt x="7318" y="8735"/>
                  <a:pt x="7593" y="8746"/>
                  <a:pt x="7762" y="8587"/>
                </a:cubicBezTo>
                <a:lnTo>
                  <a:pt x="8312" y="8079"/>
                </a:lnTo>
                <a:cubicBezTo>
                  <a:pt x="8491" y="7921"/>
                  <a:pt x="8502" y="7656"/>
                  <a:pt x="8343" y="7477"/>
                </a:cubicBezTo>
                <a:lnTo>
                  <a:pt x="7836" y="6927"/>
                </a:lnTo>
                <a:cubicBezTo>
                  <a:pt x="7815" y="6906"/>
                  <a:pt x="7804" y="6895"/>
                  <a:pt x="7783" y="6874"/>
                </a:cubicBezTo>
                <a:cubicBezTo>
                  <a:pt x="8026" y="6525"/>
                  <a:pt x="8206" y="6134"/>
                  <a:pt x="8312" y="5732"/>
                </a:cubicBezTo>
                <a:cubicBezTo>
                  <a:pt x="8333" y="5743"/>
                  <a:pt x="8354" y="5743"/>
                  <a:pt x="8386" y="5743"/>
                </a:cubicBezTo>
                <a:lnTo>
                  <a:pt x="9137" y="5774"/>
                </a:lnTo>
                <a:cubicBezTo>
                  <a:pt x="9253" y="5774"/>
                  <a:pt x="9359" y="5732"/>
                  <a:pt x="9433" y="5669"/>
                </a:cubicBezTo>
                <a:cubicBezTo>
                  <a:pt x="9517" y="5595"/>
                  <a:pt x="9570" y="5489"/>
                  <a:pt x="9570" y="5372"/>
                </a:cubicBezTo>
                <a:lnTo>
                  <a:pt x="9602" y="4622"/>
                </a:lnTo>
                <a:cubicBezTo>
                  <a:pt x="9612" y="4378"/>
                  <a:pt x="9433" y="4188"/>
                  <a:pt x="9200" y="4178"/>
                </a:cubicBezTo>
                <a:lnTo>
                  <a:pt x="8449" y="4146"/>
                </a:lnTo>
                <a:cubicBezTo>
                  <a:pt x="8417" y="4146"/>
                  <a:pt x="8396" y="4146"/>
                  <a:pt x="8375" y="4156"/>
                </a:cubicBezTo>
                <a:cubicBezTo>
                  <a:pt x="8301" y="3755"/>
                  <a:pt x="8164" y="3363"/>
                  <a:pt x="7952" y="3004"/>
                </a:cubicBezTo>
                <a:cubicBezTo>
                  <a:pt x="7973" y="2993"/>
                  <a:pt x="7994" y="2972"/>
                  <a:pt x="8005" y="2962"/>
                </a:cubicBezTo>
                <a:lnTo>
                  <a:pt x="8565" y="2454"/>
                </a:lnTo>
                <a:cubicBezTo>
                  <a:pt x="8735" y="2295"/>
                  <a:pt x="8745" y="2020"/>
                  <a:pt x="8587" y="1851"/>
                </a:cubicBezTo>
                <a:lnTo>
                  <a:pt x="8079" y="1301"/>
                </a:lnTo>
                <a:cubicBezTo>
                  <a:pt x="7920" y="1122"/>
                  <a:pt x="7656" y="1111"/>
                  <a:pt x="7487" y="1270"/>
                </a:cubicBezTo>
                <a:close/>
                <a:moveTo>
                  <a:pt x="6155" y="6271"/>
                </a:moveTo>
                <a:cubicBezTo>
                  <a:pt x="5340" y="7011"/>
                  <a:pt x="4082" y="6959"/>
                  <a:pt x="3342" y="6155"/>
                </a:cubicBezTo>
                <a:cubicBezTo>
                  <a:pt x="2591" y="5341"/>
                  <a:pt x="2654" y="4082"/>
                  <a:pt x="3458" y="3332"/>
                </a:cubicBezTo>
                <a:cubicBezTo>
                  <a:pt x="4272" y="2591"/>
                  <a:pt x="5531" y="2655"/>
                  <a:pt x="6271" y="3458"/>
                </a:cubicBezTo>
                <a:cubicBezTo>
                  <a:pt x="7022" y="4273"/>
                  <a:pt x="6958" y="5531"/>
                  <a:pt x="6155" y="627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8362378" y="269549"/>
            <a:ext cx="1615647" cy="828300"/>
            <a:chOff x="8362378" y="269549"/>
            <a:chExt cx="1615647" cy="828300"/>
          </a:xfrm>
        </p:grpSpPr>
        <p:sp>
          <p:nvSpPr>
            <p:cNvPr id="49" name="Google Shape;49;p6"/>
            <p:cNvSpPr/>
            <p:nvPr/>
          </p:nvSpPr>
          <p:spPr>
            <a:xfrm>
              <a:off x="8421625" y="269549"/>
              <a:ext cx="1556400" cy="828300"/>
            </a:xfrm>
            <a:prstGeom prst="roundRect">
              <a:avLst>
                <a:gd fmla="val 1692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6"/>
            <p:cNvGrpSpPr/>
            <p:nvPr/>
          </p:nvGrpSpPr>
          <p:grpSpPr>
            <a:xfrm>
              <a:off x="8362378" y="624104"/>
              <a:ext cx="118495" cy="119191"/>
              <a:chOff x="4512753" y="952912"/>
              <a:chExt cx="118495" cy="119191"/>
            </a:xfrm>
          </p:grpSpPr>
          <p:sp>
            <p:nvSpPr>
              <p:cNvPr id="51" name="Google Shape;51;p6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0000" y="1401575"/>
            <a:ext cx="54906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720000" y="387600"/>
            <a:ext cx="5490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6" name="Google Shape;56;p7"/>
          <p:cNvGrpSpPr/>
          <p:nvPr/>
        </p:nvGrpSpPr>
        <p:grpSpPr>
          <a:xfrm>
            <a:off x="-352400" y="4605970"/>
            <a:ext cx="4924200" cy="700380"/>
            <a:chOff x="-352400" y="4682170"/>
            <a:chExt cx="4924200" cy="700380"/>
          </a:xfrm>
        </p:grpSpPr>
        <p:sp>
          <p:nvSpPr>
            <p:cNvPr id="57" name="Google Shape;57;p7"/>
            <p:cNvSpPr/>
            <p:nvPr/>
          </p:nvSpPr>
          <p:spPr>
            <a:xfrm>
              <a:off x="-352400" y="4740550"/>
              <a:ext cx="4924200" cy="642000"/>
            </a:xfrm>
            <a:prstGeom prst="roundRect">
              <a:avLst>
                <a:gd fmla="val 1919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768028" y="4682170"/>
              <a:ext cx="118495" cy="119191"/>
              <a:chOff x="4512753" y="952912"/>
              <a:chExt cx="118495" cy="119191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1714950" y="1460850"/>
            <a:ext cx="57141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7120179" y="-440699"/>
            <a:ext cx="23931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8535000" y="141154"/>
            <a:ext cx="804590" cy="796696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-444000" y="4082675"/>
            <a:ext cx="1413265" cy="139939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4741626" y="2106138"/>
            <a:ext cx="3507600" cy="16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741733" y="1480088"/>
            <a:ext cx="35076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 rot="-5400000">
            <a:off x="-1259496" y="1669851"/>
            <a:ext cx="23931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105375" y="2972275"/>
            <a:ext cx="476882" cy="472192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720000" y="387600"/>
            <a:ext cx="47268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edoka One"/>
              <a:buNone/>
              <a:defRPr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360325" y="1850100"/>
            <a:ext cx="3632400" cy="17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>
            <p:ph type="ctrTitle"/>
          </p:nvPr>
        </p:nvSpPr>
        <p:spPr>
          <a:xfrm>
            <a:off x="704061" y="1331250"/>
            <a:ext cx="3683400" cy="21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Spotlight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</a:t>
            </a:r>
            <a:endParaRPr/>
          </a:p>
        </p:txBody>
      </p:sp>
      <p:sp>
        <p:nvSpPr>
          <p:cNvPr id="222" name="Google Shape;222;p26"/>
          <p:cNvSpPr txBox="1"/>
          <p:nvPr>
            <p:ph idx="1" type="subTitle"/>
          </p:nvPr>
        </p:nvSpPr>
        <p:spPr>
          <a:xfrm>
            <a:off x="704050" y="3622800"/>
            <a:ext cx="41121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Rice Hackathon 13 project 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Burkely Pettijohn and Nikita Naumov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5149700" y="481050"/>
            <a:ext cx="2818500" cy="4181400"/>
          </a:xfrm>
          <a:prstGeom prst="roundRect">
            <a:avLst>
              <a:gd fmla="val 866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6"/>
          <p:cNvGrpSpPr/>
          <p:nvPr/>
        </p:nvGrpSpPr>
        <p:grpSpPr>
          <a:xfrm>
            <a:off x="4696253" y="902248"/>
            <a:ext cx="3725378" cy="3047116"/>
            <a:chOff x="1116977" y="888139"/>
            <a:chExt cx="3277651" cy="2680904"/>
          </a:xfrm>
        </p:grpSpPr>
        <p:sp>
          <p:nvSpPr>
            <p:cNvPr id="225" name="Google Shape;225;p26"/>
            <p:cNvSpPr/>
            <p:nvPr/>
          </p:nvSpPr>
          <p:spPr>
            <a:xfrm>
              <a:off x="3803188" y="1627086"/>
              <a:ext cx="591440" cy="590801"/>
            </a:xfrm>
            <a:custGeom>
              <a:rect b="b" l="l" r="r" t="t"/>
              <a:pathLst>
                <a:path extrusionOk="0" fill="none" h="9603" w="9613">
                  <a:moveTo>
                    <a:pt x="7487" y="1270"/>
                  </a:moveTo>
                  <a:lnTo>
                    <a:pt x="6926" y="1777"/>
                  </a:lnTo>
                  <a:cubicBezTo>
                    <a:pt x="6905" y="1798"/>
                    <a:pt x="6895" y="1809"/>
                    <a:pt x="6884" y="1830"/>
                  </a:cubicBezTo>
                  <a:cubicBezTo>
                    <a:pt x="6525" y="1587"/>
                    <a:pt x="6144" y="1407"/>
                    <a:pt x="5742" y="1301"/>
                  </a:cubicBezTo>
                  <a:cubicBezTo>
                    <a:pt x="5742" y="1280"/>
                    <a:pt x="5742" y="1248"/>
                    <a:pt x="5753" y="1227"/>
                  </a:cubicBezTo>
                  <a:lnTo>
                    <a:pt x="5774" y="477"/>
                  </a:lnTo>
                  <a:cubicBezTo>
                    <a:pt x="5784" y="244"/>
                    <a:pt x="5605" y="43"/>
                    <a:pt x="5372" y="32"/>
                  </a:cubicBezTo>
                  <a:lnTo>
                    <a:pt x="4621" y="11"/>
                  </a:lnTo>
                  <a:cubicBezTo>
                    <a:pt x="4389" y="1"/>
                    <a:pt x="4188" y="180"/>
                    <a:pt x="4177" y="413"/>
                  </a:cubicBezTo>
                  <a:lnTo>
                    <a:pt x="4145" y="1164"/>
                  </a:lnTo>
                  <a:cubicBezTo>
                    <a:pt x="4145" y="1196"/>
                    <a:pt x="4145" y="1217"/>
                    <a:pt x="4156" y="1238"/>
                  </a:cubicBezTo>
                  <a:cubicBezTo>
                    <a:pt x="3754" y="1312"/>
                    <a:pt x="3363" y="1449"/>
                    <a:pt x="3003" y="1661"/>
                  </a:cubicBezTo>
                  <a:cubicBezTo>
                    <a:pt x="2993" y="1640"/>
                    <a:pt x="2972" y="1619"/>
                    <a:pt x="2961" y="1597"/>
                  </a:cubicBezTo>
                  <a:lnTo>
                    <a:pt x="2454" y="1048"/>
                  </a:lnTo>
                  <a:cubicBezTo>
                    <a:pt x="2295" y="878"/>
                    <a:pt x="2020" y="868"/>
                    <a:pt x="1851" y="1016"/>
                  </a:cubicBezTo>
                  <a:lnTo>
                    <a:pt x="1301" y="1523"/>
                  </a:lnTo>
                  <a:cubicBezTo>
                    <a:pt x="1121" y="1682"/>
                    <a:pt x="1111" y="1957"/>
                    <a:pt x="1269" y="2126"/>
                  </a:cubicBezTo>
                  <a:lnTo>
                    <a:pt x="1777" y="2676"/>
                  </a:lnTo>
                  <a:cubicBezTo>
                    <a:pt x="1798" y="2697"/>
                    <a:pt x="1819" y="2718"/>
                    <a:pt x="1830" y="2729"/>
                  </a:cubicBezTo>
                  <a:cubicBezTo>
                    <a:pt x="1586" y="3078"/>
                    <a:pt x="1417" y="3469"/>
                    <a:pt x="1301" y="3871"/>
                  </a:cubicBezTo>
                  <a:cubicBezTo>
                    <a:pt x="1280" y="3871"/>
                    <a:pt x="1259" y="3860"/>
                    <a:pt x="1227" y="3860"/>
                  </a:cubicBezTo>
                  <a:lnTo>
                    <a:pt x="476" y="3829"/>
                  </a:lnTo>
                  <a:cubicBezTo>
                    <a:pt x="370" y="3829"/>
                    <a:pt x="265" y="3871"/>
                    <a:pt x="180" y="3945"/>
                  </a:cubicBezTo>
                  <a:lnTo>
                    <a:pt x="180" y="3945"/>
                  </a:lnTo>
                  <a:cubicBezTo>
                    <a:pt x="95" y="4019"/>
                    <a:pt x="43" y="4125"/>
                    <a:pt x="43" y="4241"/>
                  </a:cubicBezTo>
                  <a:lnTo>
                    <a:pt x="11" y="4992"/>
                  </a:lnTo>
                  <a:lnTo>
                    <a:pt x="11" y="4992"/>
                  </a:lnTo>
                  <a:cubicBezTo>
                    <a:pt x="0" y="5224"/>
                    <a:pt x="180" y="5425"/>
                    <a:pt x="423" y="5425"/>
                  </a:cubicBezTo>
                  <a:lnTo>
                    <a:pt x="1174" y="5457"/>
                  </a:lnTo>
                  <a:cubicBezTo>
                    <a:pt x="1195" y="5457"/>
                    <a:pt x="1216" y="5457"/>
                    <a:pt x="1248" y="5457"/>
                  </a:cubicBezTo>
                  <a:cubicBezTo>
                    <a:pt x="1312" y="5859"/>
                    <a:pt x="1460" y="6240"/>
                    <a:pt x="1660" y="6610"/>
                  </a:cubicBezTo>
                  <a:cubicBezTo>
                    <a:pt x="1639" y="6620"/>
                    <a:pt x="1629" y="6631"/>
                    <a:pt x="1608" y="6652"/>
                  </a:cubicBezTo>
                  <a:lnTo>
                    <a:pt x="1047" y="7159"/>
                  </a:lnTo>
                  <a:cubicBezTo>
                    <a:pt x="878" y="7318"/>
                    <a:pt x="867" y="7582"/>
                    <a:pt x="1026" y="7762"/>
                  </a:cubicBezTo>
                  <a:lnTo>
                    <a:pt x="1534" y="8312"/>
                  </a:lnTo>
                  <a:cubicBezTo>
                    <a:pt x="1692" y="8481"/>
                    <a:pt x="1957" y="8492"/>
                    <a:pt x="2136" y="8344"/>
                  </a:cubicBezTo>
                  <a:lnTo>
                    <a:pt x="2686" y="7836"/>
                  </a:lnTo>
                  <a:cubicBezTo>
                    <a:pt x="2707" y="7815"/>
                    <a:pt x="2718" y="7794"/>
                    <a:pt x="2739" y="7773"/>
                  </a:cubicBezTo>
                  <a:cubicBezTo>
                    <a:pt x="3088" y="8027"/>
                    <a:pt x="3469" y="8196"/>
                    <a:pt x="3881" y="8302"/>
                  </a:cubicBezTo>
                  <a:cubicBezTo>
                    <a:pt x="3870" y="8333"/>
                    <a:pt x="3870" y="8354"/>
                    <a:pt x="3870" y="8376"/>
                  </a:cubicBezTo>
                  <a:lnTo>
                    <a:pt x="3839" y="9126"/>
                  </a:lnTo>
                  <a:cubicBezTo>
                    <a:pt x="3828" y="9243"/>
                    <a:pt x="3870" y="9348"/>
                    <a:pt x="3945" y="9433"/>
                  </a:cubicBezTo>
                  <a:cubicBezTo>
                    <a:pt x="4029" y="9518"/>
                    <a:pt x="4135" y="9560"/>
                    <a:pt x="4241" y="9570"/>
                  </a:cubicBezTo>
                  <a:lnTo>
                    <a:pt x="4991" y="9602"/>
                  </a:lnTo>
                  <a:lnTo>
                    <a:pt x="4991" y="9602"/>
                  </a:lnTo>
                  <a:cubicBezTo>
                    <a:pt x="5108" y="9602"/>
                    <a:pt x="5213" y="9560"/>
                    <a:pt x="5298" y="9486"/>
                  </a:cubicBezTo>
                  <a:cubicBezTo>
                    <a:pt x="5383" y="9412"/>
                    <a:pt x="5435" y="9306"/>
                    <a:pt x="5435" y="9190"/>
                  </a:cubicBezTo>
                  <a:lnTo>
                    <a:pt x="5467" y="8439"/>
                  </a:lnTo>
                  <a:cubicBezTo>
                    <a:pt x="5467" y="8418"/>
                    <a:pt x="5467" y="8386"/>
                    <a:pt x="5457" y="8365"/>
                  </a:cubicBezTo>
                  <a:cubicBezTo>
                    <a:pt x="5858" y="8291"/>
                    <a:pt x="6250" y="8153"/>
                    <a:pt x="6609" y="7953"/>
                  </a:cubicBezTo>
                  <a:cubicBezTo>
                    <a:pt x="6620" y="7963"/>
                    <a:pt x="6641" y="7984"/>
                    <a:pt x="6652" y="8005"/>
                  </a:cubicBezTo>
                  <a:lnTo>
                    <a:pt x="7159" y="8555"/>
                  </a:lnTo>
                  <a:cubicBezTo>
                    <a:pt x="7318" y="8735"/>
                    <a:pt x="7593" y="8746"/>
                    <a:pt x="7762" y="8587"/>
                  </a:cubicBezTo>
                  <a:lnTo>
                    <a:pt x="8312" y="8079"/>
                  </a:lnTo>
                  <a:cubicBezTo>
                    <a:pt x="8491" y="7921"/>
                    <a:pt x="8502" y="7656"/>
                    <a:pt x="8343" y="7477"/>
                  </a:cubicBezTo>
                  <a:lnTo>
                    <a:pt x="7836" y="6927"/>
                  </a:lnTo>
                  <a:cubicBezTo>
                    <a:pt x="7815" y="6906"/>
                    <a:pt x="7804" y="6895"/>
                    <a:pt x="7783" y="6874"/>
                  </a:cubicBezTo>
                  <a:cubicBezTo>
                    <a:pt x="8026" y="6525"/>
                    <a:pt x="8206" y="6134"/>
                    <a:pt x="8312" y="5732"/>
                  </a:cubicBezTo>
                  <a:cubicBezTo>
                    <a:pt x="8333" y="5743"/>
                    <a:pt x="8354" y="5743"/>
                    <a:pt x="8386" y="5743"/>
                  </a:cubicBezTo>
                  <a:lnTo>
                    <a:pt x="9137" y="5774"/>
                  </a:lnTo>
                  <a:cubicBezTo>
                    <a:pt x="9253" y="5774"/>
                    <a:pt x="9359" y="5732"/>
                    <a:pt x="9433" y="5669"/>
                  </a:cubicBezTo>
                  <a:cubicBezTo>
                    <a:pt x="9517" y="5595"/>
                    <a:pt x="9570" y="5489"/>
                    <a:pt x="9570" y="5372"/>
                  </a:cubicBezTo>
                  <a:lnTo>
                    <a:pt x="9602" y="4622"/>
                  </a:lnTo>
                  <a:cubicBezTo>
                    <a:pt x="9612" y="4378"/>
                    <a:pt x="9433" y="4188"/>
                    <a:pt x="9200" y="4178"/>
                  </a:cubicBezTo>
                  <a:lnTo>
                    <a:pt x="8449" y="4146"/>
                  </a:lnTo>
                  <a:cubicBezTo>
                    <a:pt x="8417" y="4146"/>
                    <a:pt x="8396" y="4146"/>
                    <a:pt x="8375" y="4156"/>
                  </a:cubicBezTo>
                  <a:cubicBezTo>
                    <a:pt x="8301" y="3755"/>
                    <a:pt x="8164" y="3363"/>
                    <a:pt x="7952" y="3004"/>
                  </a:cubicBezTo>
                  <a:cubicBezTo>
                    <a:pt x="7973" y="2993"/>
                    <a:pt x="7994" y="2972"/>
                    <a:pt x="8005" y="2962"/>
                  </a:cubicBezTo>
                  <a:lnTo>
                    <a:pt x="8565" y="2454"/>
                  </a:lnTo>
                  <a:cubicBezTo>
                    <a:pt x="8735" y="2295"/>
                    <a:pt x="8745" y="2020"/>
                    <a:pt x="8587" y="1851"/>
                  </a:cubicBezTo>
                  <a:lnTo>
                    <a:pt x="8079" y="1301"/>
                  </a:lnTo>
                  <a:cubicBezTo>
                    <a:pt x="7920" y="1122"/>
                    <a:pt x="7656" y="1111"/>
                    <a:pt x="7487" y="1270"/>
                  </a:cubicBezTo>
                  <a:close/>
                  <a:moveTo>
                    <a:pt x="6155" y="6271"/>
                  </a:moveTo>
                  <a:cubicBezTo>
                    <a:pt x="5340" y="7011"/>
                    <a:pt x="4082" y="6959"/>
                    <a:pt x="3342" y="6155"/>
                  </a:cubicBezTo>
                  <a:cubicBezTo>
                    <a:pt x="2591" y="5341"/>
                    <a:pt x="2654" y="4082"/>
                    <a:pt x="3458" y="3332"/>
                  </a:cubicBezTo>
                  <a:cubicBezTo>
                    <a:pt x="4272" y="2591"/>
                    <a:pt x="5531" y="2655"/>
                    <a:pt x="6271" y="3458"/>
                  </a:cubicBezTo>
                  <a:cubicBezTo>
                    <a:pt x="7022" y="4273"/>
                    <a:pt x="6958" y="5531"/>
                    <a:pt x="6155" y="62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1116977" y="2491661"/>
              <a:ext cx="887498" cy="887462"/>
            </a:xfrm>
            <a:custGeom>
              <a:rect b="b" l="l" r="r" t="t"/>
              <a:pathLst>
                <a:path extrusionOk="0" fill="none" h="14425" w="14425">
                  <a:moveTo>
                    <a:pt x="11093" y="1777"/>
                  </a:moveTo>
                  <a:lnTo>
                    <a:pt x="10279" y="2570"/>
                  </a:lnTo>
                  <a:cubicBezTo>
                    <a:pt x="10247" y="2592"/>
                    <a:pt x="10226" y="2623"/>
                    <a:pt x="10205" y="2655"/>
                  </a:cubicBezTo>
                  <a:cubicBezTo>
                    <a:pt x="9666" y="2296"/>
                    <a:pt x="9073" y="2052"/>
                    <a:pt x="8460" y="1904"/>
                  </a:cubicBezTo>
                  <a:cubicBezTo>
                    <a:pt x="8471" y="1873"/>
                    <a:pt x="8481" y="1830"/>
                    <a:pt x="8481" y="1799"/>
                  </a:cubicBezTo>
                  <a:lnTo>
                    <a:pt x="8492" y="667"/>
                  </a:lnTo>
                  <a:cubicBezTo>
                    <a:pt x="8492" y="318"/>
                    <a:pt x="8206" y="22"/>
                    <a:pt x="7857" y="22"/>
                  </a:cubicBezTo>
                  <a:lnTo>
                    <a:pt x="6726" y="12"/>
                  </a:lnTo>
                  <a:cubicBezTo>
                    <a:pt x="6377" y="1"/>
                    <a:pt x="6081" y="286"/>
                    <a:pt x="6081" y="635"/>
                  </a:cubicBezTo>
                  <a:lnTo>
                    <a:pt x="6070" y="1767"/>
                  </a:lnTo>
                  <a:cubicBezTo>
                    <a:pt x="6070" y="1809"/>
                    <a:pt x="6070" y="1851"/>
                    <a:pt x="6081" y="1883"/>
                  </a:cubicBezTo>
                  <a:cubicBezTo>
                    <a:pt x="5478" y="2010"/>
                    <a:pt x="4897" y="2232"/>
                    <a:pt x="4368" y="2560"/>
                  </a:cubicBezTo>
                  <a:cubicBezTo>
                    <a:pt x="4347" y="2528"/>
                    <a:pt x="4326" y="2507"/>
                    <a:pt x="4294" y="2475"/>
                  </a:cubicBezTo>
                  <a:lnTo>
                    <a:pt x="3511" y="1672"/>
                  </a:lnTo>
                  <a:cubicBezTo>
                    <a:pt x="3268" y="1418"/>
                    <a:pt x="2856" y="1407"/>
                    <a:pt x="2602" y="1651"/>
                  </a:cubicBezTo>
                  <a:lnTo>
                    <a:pt x="1798" y="2444"/>
                  </a:lnTo>
                  <a:cubicBezTo>
                    <a:pt x="1545" y="2687"/>
                    <a:pt x="1534" y="3089"/>
                    <a:pt x="1777" y="3342"/>
                  </a:cubicBezTo>
                  <a:lnTo>
                    <a:pt x="2570" y="4157"/>
                  </a:lnTo>
                  <a:cubicBezTo>
                    <a:pt x="2591" y="4178"/>
                    <a:pt x="2623" y="4210"/>
                    <a:pt x="2655" y="4231"/>
                  </a:cubicBezTo>
                  <a:cubicBezTo>
                    <a:pt x="2295" y="4770"/>
                    <a:pt x="2052" y="5352"/>
                    <a:pt x="1904" y="5965"/>
                  </a:cubicBezTo>
                  <a:cubicBezTo>
                    <a:pt x="1872" y="5965"/>
                    <a:pt x="1830" y="5954"/>
                    <a:pt x="1798" y="5954"/>
                  </a:cubicBezTo>
                  <a:lnTo>
                    <a:pt x="667" y="5944"/>
                  </a:lnTo>
                  <a:cubicBezTo>
                    <a:pt x="498" y="5944"/>
                    <a:pt x="329" y="6007"/>
                    <a:pt x="212" y="6123"/>
                  </a:cubicBezTo>
                  <a:lnTo>
                    <a:pt x="212" y="6123"/>
                  </a:lnTo>
                  <a:cubicBezTo>
                    <a:pt x="85" y="6240"/>
                    <a:pt x="22" y="6398"/>
                    <a:pt x="22" y="6578"/>
                  </a:cubicBezTo>
                  <a:lnTo>
                    <a:pt x="1" y="7710"/>
                  </a:lnTo>
                  <a:lnTo>
                    <a:pt x="1" y="7710"/>
                  </a:lnTo>
                  <a:cubicBezTo>
                    <a:pt x="1" y="8059"/>
                    <a:pt x="286" y="8344"/>
                    <a:pt x="635" y="8355"/>
                  </a:cubicBezTo>
                  <a:lnTo>
                    <a:pt x="1767" y="8365"/>
                  </a:lnTo>
                  <a:cubicBezTo>
                    <a:pt x="1809" y="8365"/>
                    <a:pt x="1841" y="8355"/>
                    <a:pt x="1883" y="8355"/>
                  </a:cubicBezTo>
                  <a:cubicBezTo>
                    <a:pt x="2010" y="8947"/>
                    <a:pt x="2232" y="9528"/>
                    <a:pt x="2560" y="10068"/>
                  </a:cubicBezTo>
                  <a:cubicBezTo>
                    <a:pt x="2528" y="10089"/>
                    <a:pt x="2507" y="10110"/>
                    <a:pt x="2475" y="10131"/>
                  </a:cubicBezTo>
                  <a:lnTo>
                    <a:pt x="1661" y="10924"/>
                  </a:lnTo>
                  <a:cubicBezTo>
                    <a:pt x="1407" y="11167"/>
                    <a:pt x="1407" y="11569"/>
                    <a:pt x="1650" y="11823"/>
                  </a:cubicBezTo>
                  <a:lnTo>
                    <a:pt x="2433" y="12637"/>
                  </a:lnTo>
                  <a:cubicBezTo>
                    <a:pt x="2687" y="12891"/>
                    <a:pt x="3088" y="12891"/>
                    <a:pt x="3342" y="12648"/>
                  </a:cubicBezTo>
                  <a:lnTo>
                    <a:pt x="4156" y="11865"/>
                  </a:lnTo>
                  <a:cubicBezTo>
                    <a:pt x="4178" y="11834"/>
                    <a:pt x="4199" y="11812"/>
                    <a:pt x="4220" y="11781"/>
                  </a:cubicBezTo>
                  <a:cubicBezTo>
                    <a:pt x="4759" y="12130"/>
                    <a:pt x="5351" y="12383"/>
                    <a:pt x="5965" y="12521"/>
                  </a:cubicBezTo>
                  <a:cubicBezTo>
                    <a:pt x="5954" y="12563"/>
                    <a:pt x="5954" y="12595"/>
                    <a:pt x="5954" y="12637"/>
                  </a:cubicBezTo>
                  <a:lnTo>
                    <a:pt x="5943" y="13769"/>
                  </a:lnTo>
                  <a:cubicBezTo>
                    <a:pt x="5943" y="13938"/>
                    <a:pt x="6007" y="14096"/>
                    <a:pt x="6123" y="14223"/>
                  </a:cubicBezTo>
                  <a:cubicBezTo>
                    <a:pt x="6240" y="14340"/>
                    <a:pt x="6398" y="14414"/>
                    <a:pt x="6567" y="14414"/>
                  </a:cubicBezTo>
                  <a:lnTo>
                    <a:pt x="7699" y="14424"/>
                  </a:lnTo>
                  <a:lnTo>
                    <a:pt x="7699" y="14424"/>
                  </a:lnTo>
                  <a:cubicBezTo>
                    <a:pt x="7879" y="14424"/>
                    <a:pt x="8037" y="14361"/>
                    <a:pt x="8154" y="14245"/>
                  </a:cubicBezTo>
                  <a:cubicBezTo>
                    <a:pt x="8270" y="14128"/>
                    <a:pt x="8344" y="13970"/>
                    <a:pt x="8344" y="13790"/>
                  </a:cubicBezTo>
                  <a:lnTo>
                    <a:pt x="8365" y="12658"/>
                  </a:lnTo>
                  <a:cubicBezTo>
                    <a:pt x="8365" y="12627"/>
                    <a:pt x="8354" y="12584"/>
                    <a:pt x="8354" y="12553"/>
                  </a:cubicBezTo>
                  <a:cubicBezTo>
                    <a:pt x="8947" y="12426"/>
                    <a:pt x="9528" y="12193"/>
                    <a:pt x="10067" y="11865"/>
                  </a:cubicBezTo>
                  <a:cubicBezTo>
                    <a:pt x="10078" y="11897"/>
                    <a:pt x="10110" y="11929"/>
                    <a:pt x="10131" y="11950"/>
                  </a:cubicBezTo>
                  <a:lnTo>
                    <a:pt x="10924" y="12764"/>
                  </a:lnTo>
                  <a:cubicBezTo>
                    <a:pt x="11167" y="13018"/>
                    <a:pt x="11569" y="13028"/>
                    <a:pt x="11823" y="12785"/>
                  </a:cubicBezTo>
                  <a:lnTo>
                    <a:pt x="12637" y="11992"/>
                  </a:lnTo>
                  <a:cubicBezTo>
                    <a:pt x="12891" y="11749"/>
                    <a:pt x="12891" y="11347"/>
                    <a:pt x="12648" y="11093"/>
                  </a:cubicBezTo>
                  <a:lnTo>
                    <a:pt x="11865" y="10279"/>
                  </a:lnTo>
                  <a:cubicBezTo>
                    <a:pt x="11833" y="10247"/>
                    <a:pt x="11812" y="10226"/>
                    <a:pt x="11780" y="10205"/>
                  </a:cubicBezTo>
                  <a:cubicBezTo>
                    <a:pt x="12129" y="9666"/>
                    <a:pt x="12383" y="9074"/>
                    <a:pt x="12521" y="8460"/>
                  </a:cubicBezTo>
                  <a:cubicBezTo>
                    <a:pt x="12563" y="8471"/>
                    <a:pt x="12595" y="8482"/>
                    <a:pt x="12637" y="8482"/>
                  </a:cubicBezTo>
                  <a:lnTo>
                    <a:pt x="13768" y="8492"/>
                  </a:lnTo>
                  <a:cubicBezTo>
                    <a:pt x="13938" y="8492"/>
                    <a:pt x="14096" y="8418"/>
                    <a:pt x="14213" y="8312"/>
                  </a:cubicBezTo>
                  <a:cubicBezTo>
                    <a:pt x="14339" y="8196"/>
                    <a:pt x="14414" y="8037"/>
                    <a:pt x="14414" y="7858"/>
                  </a:cubicBezTo>
                  <a:lnTo>
                    <a:pt x="14424" y="6726"/>
                  </a:lnTo>
                  <a:cubicBezTo>
                    <a:pt x="14424" y="6377"/>
                    <a:pt x="14149" y="6092"/>
                    <a:pt x="13790" y="6081"/>
                  </a:cubicBezTo>
                  <a:lnTo>
                    <a:pt x="12658" y="6071"/>
                  </a:lnTo>
                  <a:cubicBezTo>
                    <a:pt x="12626" y="6071"/>
                    <a:pt x="12584" y="6071"/>
                    <a:pt x="12552" y="6081"/>
                  </a:cubicBezTo>
                  <a:cubicBezTo>
                    <a:pt x="12426" y="5478"/>
                    <a:pt x="12193" y="4907"/>
                    <a:pt x="11865" y="4368"/>
                  </a:cubicBezTo>
                  <a:cubicBezTo>
                    <a:pt x="11897" y="4347"/>
                    <a:pt x="11929" y="4326"/>
                    <a:pt x="11950" y="4294"/>
                  </a:cubicBezTo>
                  <a:lnTo>
                    <a:pt x="12764" y="3512"/>
                  </a:lnTo>
                  <a:cubicBezTo>
                    <a:pt x="13018" y="3268"/>
                    <a:pt x="13028" y="2856"/>
                    <a:pt x="12774" y="2602"/>
                  </a:cubicBezTo>
                  <a:lnTo>
                    <a:pt x="11992" y="1799"/>
                  </a:lnTo>
                  <a:cubicBezTo>
                    <a:pt x="11749" y="1545"/>
                    <a:pt x="11336" y="1534"/>
                    <a:pt x="11093" y="1777"/>
                  </a:cubicBezTo>
                  <a:close/>
                  <a:moveTo>
                    <a:pt x="9296" y="9370"/>
                  </a:moveTo>
                  <a:cubicBezTo>
                    <a:pt x="8111" y="10522"/>
                    <a:pt x="6208" y="10491"/>
                    <a:pt x="5066" y="9306"/>
                  </a:cubicBezTo>
                  <a:cubicBezTo>
                    <a:pt x="3913" y="8111"/>
                    <a:pt x="3945" y="6208"/>
                    <a:pt x="5129" y="5066"/>
                  </a:cubicBezTo>
                  <a:cubicBezTo>
                    <a:pt x="6314" y="3913"/>
                    <a:pt x="8217" y="3945"/>
                    <a:pt x="9370" y="5129"/>
                  </a:cubicBezTo>
                  <a:cubicBezTo>
                    <a:pt x="10512" y="6314"/>
                    <a:pt x="10490" y="8217"/>
                    <a:pt x="9296" y="93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2376517" y="3171547"/>
              <a:ext cx="748267" cy="358492"/>
            </a:xfrm>
            <a:custGeom>
              <a:rect b="b" l="l" r="r" t="t"/>
              <a:pathLst>
                <a:path extrusionOk="0" h="5827" w="12162">
                  <a:moveTo>
                    <a:pt x="1" y="0"/>
                  </a:moveTo>
                  <a:lnTo>
                    <a:pt x="1" y="5827"/>
                  </a:lnTo>
                  <a:lnTo>
                    <a:pt x="12161" y="5827"/>
                  </a:lnTo>
                  <a:lnTo>
                    <a:pt x="12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1507968" y="1383764"/>
              <a:ext cx="2485302" cy="1823588"/>
            </a:xfrm>
            <a:custGeom>
              <a:rect b="b" l="l" r="r" t="t"/>
              <a:pathLst>
                <a:path extrusionOk="0" h="29641" w="40395">
                  <a:moveTo>
                    <a:pt x="1545" y="1"/>
                  </a:moveTo>
                  <a:cubicBezTo>
                    <a:pt x="699" y="1"/>
                    <a:pt x="1" y="699"/>
                    <a:pt x="1" y="1545"/>
                  </a:cubicBezTo>
                  <a:lnTo>
                    <a:pt x="1" y="28097"/>
                  </a:lnTo>
                  <a:cubicBezTo>
                    <a:pt x="1" y="28943"/>
                    <a:pt x="699" y="29641"/>
                    <a:pt x="1545" y="29641"/>
                  </a:cubicBezTo>
                  <a:lnTo>
                    <a:pt x="38840" y="29641"/>
                  </a:lnTo>
                  <a:cubicBezTo>
                    <a:pt x="39697" y="29641"/>
                    <a:pt x="40395" y="28943"/>
                    <a:pt x="40395" y="28097"/>
                  </a:cubicBezTo>
                  <a:lnTo>
                    <a:pt x="40395" y="1545"/>
                  </a:lnTo>
                  <a:cubicBezTo>
                    <a:pt x="40395" y="699"/>
                    <a:pt x="39697" y="1"/>
                    <a:pt x="38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2697923" y="3043334"/>
              <a:ext cx="97640" cy="97698"/>
            </a:xfrm>
            <a:custGeom>
              <a:rect b="b" l="l" r="r" t="t"/>
              <a:pathLst>
                <a:path extrusionOk="0" h="1588" w="1587">
                  <a:moveTo>
                    <a:pt x="793" y="1"/>
                  </a:moveTo>
                  <a:cubicBezTo>
                    <a:pt x="349" y="1"/>
                    <a:pt x="0" y="360"/>
                    <a:pt x="0" y="794"/>
                  </a:cubicBezTo>
                  <a:cubicBezTo>
                    <a:pt x="0" y="1228"/>
                    <a:pt x="349" y="1587"/>
                    <a:pt x="793" y="1587"/>
                  </a:cubicBezTo>
                  <a:cubicBezTo>
                    <a:pt x="1227" y="1587"/>
                    <a:pt x="1586" y="1228"/>
                    <a:pt x="1586" y="794"/>
                  </a:cubicBezTo>
                  <a:cubicBezTo>
                    <a:pt x="1586" y="360"/>
                    <a:pt x="1227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1537931" y="1415694"/>
              <a:ext cx="2425439" cy="1569193"/>
            </a:xfrm>
            <a:custGeom>
              <a:rect b="b" l="l" r="r" t="t"/>
              <a:pathLst>
                <a:path extrusionOk="0" h="25506" w="39422">
                  <a:moveTo>
                    <a:pt x="1280" y="0"/>
                  </a:moveTo>
                  <a:cubicBezTo>
                    <a:pt x="571" y="0"/>
                    <a:pt x="0" y="592"/>
                    <a:pt x="0" y="1322"/>
                  </a:cubicBezTo>
                  <a:lnTo>
                    <a:pt x="0" y="25505"/>
                  </a:lnTo>
                  <a:lnTo>
                    <a:pt x="39421" y="25505"/>
                  </a:lnTo>
                  <a:lnTo>
                    <a:pt x="39421" y="1322"/>
                  </a:lnTo>
                  <a:cubicBezTo>
                    <a:pt x="39421" y="592"/>
                    <a:pt x="38840" y="0"/>
                    <a:pt x="38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2229472" y="3491587"/>
              <a:ext cx="1042295" cy="77457"/>
            </a:xfrm>
            <a:custGeom>
              <a:rect b="b" l="l" r="r" t="t"/>
              <a:pathLst>
                <a:path extrusionOk="0" h="1259" w="16941">
                  <a:moveTo>
                    <a:pt x="1217" y="1"/>
                  </a:moveTo>
                  <a:cubicBezTo>
                    <a:pt x="540" y="1"/>
                    <a:pt x="1" y="540"/>
                    <a:pt x="1" y="1217"/>
                  </a:cubicBezTo>
                  <a:lnTo>
                    <a:pt x="1" y="1259"/>
                  </a:lnTo>
                  <a:lnTo>
                    <a:pt x="16941" y="1259"/>
                  </a:lnTo>
                  <a:lnTo>
                    <a:pt x="16941" y="1217"/>
                  </a:lnTo>
                  <a:cubicBezTo>
                    <a:pt x="16941" y="540"/>
                    <a:pt x="16391" y="1"/>
                    <a:pt x="15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26"/>
            <p:cNvGrpSpPr/>
            <p:nvPr/>
          </p:nvGrpSpPr>
          <p:grpSpPr>
            <a:xfrm>
              <a:off x="3414874" y="1872376"/>
              <a:ext cx="672099" cy="1266010"/>
              <a:chOff x="3414874" y="1872376"/>
              <a:chExt cx="672099" cy="1266010"/>
            </a:xfrm>
          </p:grpSpPr>
          <p:sp>
            <p:nvSpPr>
              <p:cNvPr id="233" name="Google Shape;233;p26"/>
              <p:cNvSpPr/>
              <p:nvPr/>
            </p:nvSpPr>
            <p:spPr>
              <a:xfrm>
                <a:off x="3414874" y="1872376"/>
                <a:ext cx="672099" cy="1266010"/>
              </a:xfrm>
              <a:custGeom>
                <a:rect b="b" l="l" r="r" t="t"/>
                <a:pathLst>
                  <a:path extrusionOk="0" h="20578" w="10924">
                    <a:moveTo>
                      <a:pt x="984" y="0"/>
                    </a:moveTo>
                    <a:cubicBezTo>
                      <a:pt x="444" y="0"/>
                      <a:pt x="0" y="434"/>
                      <a:pt x="0" y="973"/>
                    </a:cubicBezTo>
                    <a:lnTo>
                      <a:pt x="0" y="19605"/>
                    </a:lnTo>
                    <a:cubicBezTo>
                      <a:pt x="0" y="20144"/>
                      <a:pt x="444" y="20578"/>
                      <a:pt x="984" y="20578"/>
                    </a:cubicBezTo>
                    <a:lnTo>
                      <a:pt x="9940" y="20578"/>
                    </a:lnTo>
                    <a:cubicBezTo>
                      <a:pt x="10479" y="20578"/>
                      <a:pt x="10923" y="20144"/>
                      <a:pt x="10923" y="19605"/>
                    </a:cubicBezTo>
                    <a:lnTo>
                      <a:pt x="10923" y="973"/>
                    </a:lnTo>
                    <a:cubicBezTo>
                      <a:pt x="10923" y="434"/>
                      <a:pt x="10479" y="0"/>
                      <a:pt x="99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3561242" y="1917903"/>
                <a:ext cx="322760" cy="20856"/>
              </a:xfrm>
              <a:custGeom>
                <a:rect b="b" l="l" r="r" t="t"/>
                <a:pathLst>
                  <a:path extrusionOk="0" h="339" w="5246">
                    <a:moveTo>
                      <a:pt x="159" y="0"/>
                    </a:moveTo>
                    <a:cubicBezTo>
                      <a:pt x="74" y="0"/>
                      <a:pt x="0" y="74"/>
                      <a:pt x="0" y="159"/>
                    </a:cubicBezTo>
                    <a:lnTo>
                      <a:pt x="0" y="180"/>
                    </a:lnTo>
                    <a:cubicBezTo>
                      <a:pt x="0" y="265"/>
                      <a:pt x="74" y="339"/>
                      <a:pt x="159" y="339"/>
                    </a:cubicBezTo>
                    <a:lnTo>
                      <a:pt x="5087" y="339"/>
                    </a:lnTo>
                    <a:cubicBezTo>
                      <a:pt x="5171" y="339"/>
                      <a:pt x="5245" y="265"/>
                      <a:pt x="5245" y="180"/>
                    </a:cubicBezTo>
                    <a:lnTo>
                      <a:pt x="5245" y="159"/>
                    </a:lnTo>
                    <a:cubicBezTo>
                      <a:pt x="5245" y="74"/>
                      <a:pt x="5171" y="0"/>
                      <a:pt x="5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3920364" y="1917903"/>
                <a:ext cx="20242" cy="20856"/>
              </a:xfrm>
              <a:custGeom>
                <a:rect b="b" l="l" r="r" t="t"/>
                <a:pathLst>
                  <a:path extrusionOk="0" h="339" w="329">
                    <a:moveTo>
                      <a:pt x="159" y="0"/>
                    </a:moveTo>
                    <a:cubicBezTo>
                      <a:pt x="74" y="0"/>
                      <a:pt x="0" y="74"/>
                      <a:pt x="0" y="170"/>
                    </a:cubicBezTo>
                    <a:cubicBezTo>
                      <a:pt x="0" y="265"/>
                      <a:pt x="74" y="339"/>
                      <a:pt x="159" y="339"/>
                    </a:cubicBezTo>
                    <a:cubicBezTo>
                      <a:pt x="254" y="339"/>
                      <a:pt x="328" y="265"/>
                      <a:pt x="328" y="170"/>
                    </a:cubicBezTo>
                    <a:cubicBezTo>
                      <a:pt x="328" y="74"/>
                      <a:pt x="254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>
                <a:off x="3451912" y="1987484"/>
                <a:ext cx="597961" cy="366982"/>
              </a:xfrm>
              <a:custGeom>
                <a:rect b="b" l="l" r="r" t="t"/>
                <a:pathLst>
                  <a:path extrusionOk="0" h="5965" w="9719">
                    <a:moveTo>
                      <a:pt x="1" y="1"/>
                    </a:moveTo>
                    <a:lnTo>
                      <a:pt x="1" y="5965"/>
                    </a:lnTo>
                    <a:lnTo>
                      <a:pt x="9719" y="5965"/>
                    </a:lnTo>
                    <a:lnTo>
                      <a:pt x="97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3517621" y="2057743"/>
                <a:ext cx="466544" cy="226464"/>
              </a:xfrm>
              <a:custGeom>
                <a:rect b="b" l="l" r="r" t="t"/>
                <a:pathLst>
                  <a:path extrusionOk="0" h="3681" w="7583">
                    <a:moveTo>
                      <a:pt x="3078" y="1"/>
                    </a:moveTo>
                    <a:lnTo>
                      <a:pt x="1" y="3681"/>
                    </a:lnTo>
                    <a:lnTo>
                      <a:pt x="7583" y="3681"/>
                    </a:lnTo>
                    <a:lnTo>
                      <a:pt x="5637" y="1354"/>
                    </a:lnTo>
                    <a:lnTo>
                      <a:pt x="4918" y="2200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3451912" y="2841048"/>
                <a:ext cx="282461" cy="165311"/>
              </a:xfrm>
              <a:custGeom>
                <a:rect b="b" l="l" r="r" t="t"/>
                <a:pathLst>
                  <a:path extrusionOk="0" h="2687" w="4591">
                    <a:moveTo>
                      <a:pt x="1" y="0"/>
                    </a:moveTo>
                    <a:lnTo>
                      <a:pt x="1" y="2686"/>
                    </a:lnTo>
                    <a:lnTo>
                      <a:pt x="4590" y="2686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3483167" y="2865780"/>
                <a:ext cx="219952" cy="107357"/>
              </a:xfrm>
              <a:custGeom>
                <a:rect b="b" l="l" r="r" t="t"/>
                <a:pathLst>
                  <a:path extrusionOk="0" h="1745" w="3575">
                    <a:moveTo>
                      <a:pt x="1449" y="0"/>
                    </a:moveTo>
                    <a:lnTo>
                      <a:pt x="1" y="1745"/>
                    </a:lnTo>
                    <a:lnTo>
                      <a:pt x="3575" y="1745"/>
                    </a:lnTo>
                    <a:lnTo>
                      <a:pt x="2655" y="645"/>
                    </a:lnTo>
                    <a:lnTo>
                      <a:pt x="2327" y="1047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3451912" y="2448780"/>
                <a:ext cx="282461" cy="16303"/>
              </a:xfrm>
              <a:custGeom>
                <a:rect b="b" l="l" r="r" t="t"/>
                <a:pathLst>
                  <a:path extrusionOk="0" h="265" w="4591">
                    <a:moveTo>
                      <a:pt x="1" y="0"/>
                    </a:moveTo>
                    <a:lnTo>
                      <a:pt x="1" y="264"/>
                    </a:lnTo>
                    <a:lnTo>
                      <a:pt x="4590" y="26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3451912" y="2415558"/>
                <a:ext cx="282461" cy="16365"/>
              </a:xfrm>
              <a:custGeom>
                <a:rect b="b" l="l" r="r" t="t"/>
                <a:pathLst>
                  <a:path extrusionOk="0" h="266" w="4591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3451912" y="2481264"/>
                <a:ext cx="178361" cy="16365"/>
              </a:xfrm>
              <a:custGeom>
                <a:rect b="b" l="l" r="r" t="t"/>
                <a:pathLst>
                  <a:path extrusionOk="0" h="266" w="2899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3643194" y="2481264"/>
                <a:ext cx="91180" cy="16365"/>
              </a:xfrm>
              <a:custGeom>
                <a:rect b="b" l="l" r="r" t="t"/>
                <a:pathLst>
                  <a:path extrusionOk="0" h="266" w="1482">
                    <a:moveTo>
                      <a:pt x="1" y="1"/>
                    </a:moveTo>
                    <a:lnTo>
                      <a:pt x="1" y="265"/>
                    </a:lnTo>
                    <a:lnTo>
                      <a:pt x="1481" y="265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3451912" y="2513809"/>
                <a:ext cx="249915" cy="15688"/>
              </a:xfrm>
              <a:custGeom>
                <a:rect b="b" l="l" r="r" t="t"/>
                <a:pathLst>
                  <a:path extrusionOk="0" h="255" w="4062">
                    <a:moveTo>
                      <a:pt x="1" y="0"/>
                    </a:moveTo>
                    <a:lnTo>
                      <a:pt x="1" y="254"/>
                    </a:lnTo>
                    <a:lnTo>
                      <a:pt x="4061" y="254"/>
                    </a:lnTo>
                    <a:lnTo>
                      <a:pt x="40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3451912" y="2546970"/>
                <a:ext cx="86627" cy="16365"/>
              </a:xfrm>
              <a:custGeom>
                <a:rect b="b" l="l" r="r" t="t"/>
                <a:pathLst>
                  <a:path extrusionOk="0" h="266" w="1408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3553429" y="2546970"/>
                <a:ext cx="62509" cy="16365"/>
              </a:xfrm>
              <a:custGeom>
                <a:rect b="b" l="l" r="r" t="t"/>
                <a:pathLst>
                  <a:path extrusionOk="0" h="266" w="1016">
                    <a:moveTo>
                      <a:pt x="1" y="1"/>
                    </a:moveTo>
                    <a:lnTo>
                      <a:pt x="1" y="265"/>
                    </a:lnTo>
                    <a:lnTo>
                      <a:pt x="1016" y="265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3767474" y="2670569"/>
                <a:ext cx="282400" cy="16365"/>
              </a:xfrm>
              <a:custGeom>
                <a:rect b="b" l="l" r="r" t="t"/>
                <a:pathLst>
                  <a:path extrusionOk="0" h="266" w="459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3767474" y="2638085"/>
                <a:ext cx="282400" cy="15627"/>
              </a:xfrm>
              <a:custGeom>
                <a:rect b="b" l="l" r="r" t="t"/>
                <a:pathLst>
                  <a:path extrusionOk="0" h="254" w="459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3767474" y="2703114"/>
                <a:ext cx="178299" cy="16303"/>
              </a:xfrm>
              <a:custGeom>
                <a:rect b="b" l="l" r="r" t="t"/>
                <a:pathLst>
                  <a:path extrusionOk="0" h="265" w="2898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3767474" y="2735660"/>
                <a:ext cx="249915" cy="16303"/>
              </a:xfrm>
              <a:custGeom>
                <a:rect b="b" l="l" r="r" t="t"/>
                <a:pathLst>
                  <a:path extrusionOk="0" h="265" w="4062">
                    <a:moveTo>
                      <a:pt x="1" y="0"/>
                    </a:moveTo>
                    <a:lnTo>
                      <a:pt x="1" y="265"/>
                    </a:lnTo>
                    <a:lnTo>
                      <a:pt x="4061" y="265"/>
                    </a:lnTo>
                    <a:lnTo>
                      <a:pt x="40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3767474" y="2768820"/>
                <a:ext cx="86566" cy="16303"/>
              </a:xfrm>
              <a:custGeom>
                <a:rect b="b" l="l" r="r" t="t"/>
                <a:pathLst>
                  <a:path extrusionOk="0" h="265" w="1407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6"/>
              <p:cNvSpPr/>
              <p:nvPr/>
            </p:nvSpPr>
            <p:spPr>
              <a:xfrm>
                <a:off x="3868990" y="2768820"/>
                <a:ext cx="62509" cy="16303"/>
              </a:xfrm>
              <a:custGeom>
                <a:rect b="b" l="l" r="r" t="t"/>
                <a:pathLst>
                  <a:path extrusionOk="0" h="265" w="1016">
                    <a:moveTo>
                      <a:pt x="0" y="1"/>
                    </a:moveTo>
                    <a:lnTo>
                      <a:pt x="0" y="265"/>
                    </a:lnTo>
                    <a:lnTo>
                      <a:pt x="1015" y="265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6"/>
              <p:cNvSpPr/>
              <p:nvPr/>
            </p:nvSpPr>
            <p:spPr>
              <a:xfrm>
                <a:off x="3767474" y="2448780"/>
                <a:ext cx="282400" cy="16303"/>
              </a:xfrm>
              <a:custGeom>
                <a:rect b="b" l="l" r="r" t="t"/>
                <a:pathLst>
                  <a:path extrusionOk="0" h="265" w="4590">
                    <a:moveTo>
                      <a:pt x="1" y="0"/>
                    </a:moveTo>
                    <a:lnTo>
                      <a:pt x="1" y="264"/>
                    </a:lnTo>
                    <a:lnTo>
                      <a:pt x="4590" y="26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6"/>
              <p:cNvSpPr/>
              <p:nvPr/>
            </p:nvSpPr>
            <p:spPr>
              <a:xfrm>
                <a:off x="3767474" y="2415558"/>
                <a:ext cx="282400" cy="16365"/>
              </a:xfrm>
              <a:custGeom>
                <a:rect b="b" l="l" r="r" t="t"/>
                <a:pathLst>
                  <a:path extrusionOk="0" h="266" w="459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3767474" y="2481264"/>
                <a:ext cx="178299" cy="16365"/>
              </a:xfrm>
              <a:custGeom>
                <a:rect b="b" l="l" r="r" t="t"/>
                <a:pathLst>
                  <a:path extrusionOk="0" h="266" w="2898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3767474" y="2513809"/>
                <a:ext cx="282400" cy="15688"/>
              </a:xfrm>
              <a:custGeom>
                <a:rect b="b" l="l" r="r" t="t"/>
                <a:pathLst>
                  <a:path extrusionOk="0" h="255" w="459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6"/>
              <p:cNvSpPr/>
              <p:nvPr/>
            </p:nvSpPr>
            <p:spPr>
              <a:xfrm>
                <a:off x="3767474" y="2546970"/>
                <a:ext cx="86566" cy="16365"/>
              </a:xfrm>
              <a:custGeom>
                <a:rect b="b" l="l" r="r" t="t"/>
                <a:pathLst>
                  <a:path extrusionOk="0" h="266" w="1407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>
                <a:off x="3868990" y="2546970"/>
                <a:ext cx="180883" cy="16365"/>
              </a:xfrm>
              <a:custGeom>
                <a:rect b="b" l="l" r="r" t="t"/>
                <a:pathLst>
                  <a:path extrusionOk="0" h="266" w="2940">
                    <a:moveTo>
                      <a:pt x="0" y="1"/>
                    </a:moveTo>
                    <a:lnTo>
                      <a:pt x="0" y="265"/>
                    </a:lnTo>
                    <a:lnTo>
                      <a:pt x="2940" y="265"/>
                    </a:lnTo>
                    <a:lnTo>
                      <a:pt x="29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3451912" y="2670569"/>
                <a:ext cx="282461" cy="16365"/>
              </a:xfrm>
              <a:custGeom>
                <a:rect b="b" l="l" r="r" t="t"/>
                <a:pathLst>
                  <a:path extrusionOk="0" h="266" w="4591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3451912" y="2638085"/>
                <a:ext cx="282461" cy="15627"/>
              </a:xfrm>
              <a:custGeom>
                <a:rect b="b" l="l" r="r" t="t"/>
                <a:pathLst>
                  <a:path extrusionOk="0" h="254" w="4591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3451912" y="2703114"/>
                <a:ext cx="282461" cy="16303"/>
              </a:xfrm>
              <a:custGeom>
                <a:rect b="b" l="l" r="r" t="t"/>
                <a:pathLst>
                  <a:path extrusionOk="0" h="265" w="4591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3451912" y="2735660"/>
                <a:ext cx="282461" cy="16303"/>
              </a:xfrm>
              <a:custGeom>
                <a:rect b="b" l="l" r="r" t="t"/>
                <a:pathLst>
                  <a:path extrusionOk="0" h="265" w="4591">
                    <a:moveTo>
                      <a:pt x="1" y="0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3451912" y="2768820"/>
                <a:ext cx="282461" cy="16303"/>
              </a:xfrm>
              <a:custGeom>
                <a:rect b="b" l="l" r="r" t="t"/>
                <a:pathLst>
                  <a:path extrusionOk="0" h="265" w="4591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3767474" y="2879438"/>
                <a:ext cx="282400" cy="16303"/>
              </a:xfrm>
              <a:custGeom>
                <a:rect b="b" l="l" r="r" t="t"/>
                <a:pathLst>
                  <a:path extrusionOk="0" h="265" w="4590">
                    <a:moveTo>
                      <a:pt x="1" y="0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3767474" y="2846216"/>
                <a:ext cx="282400" cy="15688"/>
              </a:xfrm>
              <a:custGeom>
                <a:rect b="b" l="l" r="r" t="t"/>
                <a:pathLst>
                  <a:path extrusionOk="0" h="255" w="4590">
                    <a:moveTo>
                      <a:pt x="1" y="1"/>
                    </a:moveTo>
                    <a:lnTo>
                      <a:pt x="1" y="255"/>
                    </a:lnTo>
                    <a:lnTo>
                      <a:pt x="4590" y="25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3871574" y="2911922"/>
                <a:ext cx="178299" cy="15688"/>
              </a:xfrm>
              <a:custGeom>
                <a:rect b="b" l="l" r="r" t="t"/>
                <a:pathLst>
                  <a:path extrusionOk="0" h="255" w="2898">
                    <a:moveTo>
                      <a:pt x="0" y="1"/>
                    </a:moveTo>
                    <a:lnTo>
                      <a:pt x="0" y="255"/>
                    </a:lnTo>
                    <a:lnTo>
                      <a:pt x="2898" y="25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3767474" y="2911922"/>
                <a:ext cx="91119" cy="15688"/>
              </a:xfrm>
              <a:custGeom>
                <a:rect b="b" l="l" r="r" t="t"/>
                <a:pathLst>
                  <a:path extrusionOk="0" h="255" w="1481">
                    <a:moveTo>
                      <a:pt x="1" y="1"/>
                    </a:moveTo>
                    <a:lnTo>
                      <a:pt x="1" y="255"/>
                    </a:lnTo>
                    <a:lnTo>
                      <a:pt x="1481" y="255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3767474" y="2944467"/>
                <a:ext cx="216691" cy="15688"/>
              </a:xfrm>
              <a:custGeom>
                <a:rect b="b" l="l" r="r" t="t"/>
                <a:pathLst>
                  <a:path extrusionOk="0" h="255" w="3522">
                    <a:moveTo>
                      <a:pt x="1" y="1"/>
                    </a:moveTo>
                    <a:lnTo>
                      <a:pt x="1" y="254"/>
                    </a:lnTo>
                    <a:lnTo>
                      <a:pt x="3522" y="25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3841612" y="2977628"/>
                <a:ext cx="208262" cy="15688"/>
              </a:xfrm>
              <a:custGeom>
                <a:rect b="b" l="l" r="r" t="t"/>
                <a:pathLst>
                  <a:path extrusionOk="0" h="255" w="3385">
                    <a:moveTo>
                      <a:pt x="1" y="1"/>
                    </a:moveTo>
                    <a:lnTo>
                      <a:pt x="1" y="255"/>
                    </a:lnTo>
                    <a:lnTo>
                      <a:pt x="3385" y="255"/>
                    </a:lnTo>
                    <a:lnTo>
                      <a:pt x="33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3767474" y="2977628"/>
                <a:ext cx="62509" cy="15688"/>
              </a:xfrm>
              <a:custGeom>
                <a:rect b="b" l="l" r="r" t="t"/>
                <a:pathLst>
                  <a:path extrusionOk="0" h="255" w="1016">
                    <a:moveTo>
                      <a:pt x="1" y="1"/>
                    </a:moveTo>
                    <a:lnTo>
                      <a:pt x="1" y="255"/>
                    </a:lnTo>
                    <a:lnTo>
                      <a:pt x="1016" y="255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26"/>
            <p:cNvGrpSpPr/>
            <p:nvPr/>
          </p:nvGrpSpPr>
          <p:grpSpPr>
            <a:xfrm>
              <a:off x="2685557" y="2595757"/>
              <a:ext cx="662378" cy="271991"/>
              <a:chOff x="2685557" y="2595757"/>
              <a:chExt cx="662378" cy="271991"/>
            </a:xfrm>
          </p:grpSpPr>
          <p:sp>
            <p:nvSpPr>
              <p:cNvPr id="272" name="Google Shape;272;p26"/>
              <p:cNvSpPr/>
              <p:nvPr/>
            </p:nvSpPr>
            <p:spPr>
              <a:xfrm>
                <a:off x="2685557" y="2595757"/>
                <a:ext cx="185498" cy="16365"/>
              </a:xfrm>
              <a:custGeom>
                <a:rect b="b" l="l" r="r" t="t"/>
                <a:pathLst>
                  <a:path extrusionOk="0" h="266" w="3015">
                    <a:moveTo>
                      <a:pt x="0" y="1"/>
                    </a:moveTo>
                    <a:lnTo>
                      <a:pt x="0" y="265"/>
                    </a:lnTo>
                    <a:lnTo>
                      <a:pt x="3014" y="265"/>
                    </a:lnTo>
                    <a:lnTo>
                      <a:pt x="3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2918491" y="2595757"/>
                <a:ext cx="429444" cy="16365"/>
              </a:xfrm>
              <a:custGeom>
                <a:rect b="b" l="l" r="r" t="t"/>
                <a:pathLst>
                  <a:path extrusionOk="0" h="266" w="6980">
                    <a:moveTo>
                      <a:pt x="0" y="1"/>
                    </a:moveTo>
                    <a:lnTo>
                      <a:pt x="0" y="265"/>
                    </a:lnTo>
                    <a:lnTo>
                      <a:pt x="6979" y="265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2906739" y="2723294"/>
                <a:ext cx="440519" cy="16980"/>
              </a:xfrm>
              <a:custGeom>
                <a:rect b="b" l="l" r="r" t="t"/>
                <a:pathLst>
                  <a:path extrusionOk="0" h="276" w="7160">
                    <a:moveTo>
                      <a:pt x="1" y="0"/>
                    </a:moveTo>
                    <a:lnTo>
                      <a:pt x="1" y="265"/>
                    </a:lnTo>
                    <a:cubicBezTo>
                      <a:pt x="1196" y="275"/>
                      <a:pt x="2390" y="275"/>
                      <a:pt x="3585" y="275"/>
                    </a:cubicBezTo>
                    <a:cubicBezTo>
                      <a:pt x="4780" y="275"/>
                      <a:pt x="5975" y="275"/>
                      <a:pt x="7159" y="265"/>
                    </a:cubicBezTo>
                    <a:lnTo>
                      <a:pt x="7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2839062" y="2658880"/>
                <a:ext cx="508197" cy="16980"/>
              </a:xfrm>
              <a:custGeom>
                <a:rect b="b" l="l" r="r" t="t"/>
                <a:pathLst>
                  <a:path extrusionOk="0" h="276" w="8260">
                    <a:moveTo>
                      <a:pt x="1" y="1"/>
                    </a:moveTo>
                    <a:lnTo>
                      <a:pt x="1" y="275"/>
                    </a:lnTo>
                    <a:lnTo>
                      <a:pt x="8259" y="275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2811745" y="2787031"/>
                <a:ext cx="536190" cy="16980"/>
              </a:xfrm>
              <a:custGeom>
                <a:rect b="b" l="l" r="r" t="t"/>
                <a:pathLst>
                  <a:path extrusionOk="0" h="276" w="8715">
                    <a:moveTo>
                      <a:pt x="1" y="1"/>
                    </a:moveTo>
                    <a:lnTo>
                      <a:pt x="1" y="276"/>
                    </a:lnTo>
                    <a:lnTo>
                      <a:pt x="8714" y="276"/>
                    </a:lnTo>
                    <a:lnTo>
                      <a:pt x="87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2736930" y="2850768"/>
                <a:ext cx="610328" cy="16980"/>
              </a:xfrm>
              <a:custGeom>
                <a:rect b="b" l="l" r="r" t="t"/>
                <a:pathLst>
                  <a:path extrusionOk="0" h="276" w="9920">
                    <a:moveTo>
                      <a:pt x="1" y="1"/>
                    </a:moveTo>
                    <a:lnTo>
                      <a:pt x="1" y="276"/>
                    </a:lnTo>
                    <a:lnTo>
                      <a:pt x="9919" y="276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26"/>
            <p:cNvGrpSpPr/>
            <p:nvPr/>
          </p:nvGrpSpPr>
          <p:grpSpPr>
            <a:xfrm>
              <a:off x="1612746" y="1631023"/>
              <a:ext cx="1025376" cy="353262"/>
              <a:chOff x="1612746" y="1631023"/>
              <a:chExt cx="1025376" cy="353262"/>
            </a:xfrm>
          </p:grpSpPr>
          <p:sp>
            <p:nvSpPr>
              <p:cNvPr id="279" name="Google Shape;279;p26"/>
              <p:cNvSpPr/>
              <p:nvPr/>
            </p:nvSpPr>
            <p:spPr>
              <a:xfrm>
                <a:off x="1684299" y="1634284"/>
                <a:ext cx="286953" cy="16919"/>
              </a:xfrm>
              <a:custGeom>
                <a:rect b="b" l="l" r="r" t="t"/>
                <a:pathLst>
                  <a:path extrusionOk="0" h="275" w="4664">
                    <a:moveTo>
                      <a:pt x="1" y="0"/>
                    </a:moveTo>
                    <a:lnTo>
                      <a:pt x="1" y="275"/>
                    </a:lnTo>
                    <a:lnTo>
                      <a:pt x="4664" y="275"/>
                    </a:lnTo>
                    <a:lnTo>
                      <a:pt x="46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2342063" y="1634284"/>
                <a:ext cx="296058" cy="16919"/>
              </a:xfrm>
              <a:custGeom>
                <a:rect b="b" l="l" r="r" t="t"/>
                <a:pathLst>
                  <a:path extrusionOk="0" h="275" w="4812">
                    <a:moveTo>
                      <a:pt x="0" y="0"/>
                    </a:moveTo>
                    <a:lnTo>
                      <a:pt x="0" y="275"/>
                    </a:lnTo>
                    <a:lnTo>
                      <a:pt x="4811" y="275"/>
                    </a:lnTo>
                    <a:lnTo>
                      <a:pt x="48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2433120" y="1698021"/>
                <a:ext cx="205001" cy="16980"/>
              </a:xfrm>
              <a:custGeom>
                <a:rect b="b" l="l" r="r" t="t"/>
                <a:pathLst>
                  <a:path extrusionOk="0" h="276" w="3332">
                    <a:moveTo>
                      <a:pt x="1" y="0"/>
                    </a:moveTo>
                    <a:lnTo>
                      <a:pt x="1" y="275"/>
                    </a:lnTo>
                    <a:lnTo>
                      <a:pt x="3331" y="275"/>
                    </a:lnTo>
                    <a:lnTo>
                      <a:pt x="33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2348523" y="1826172"/>
                <a:ext cx="289598" cy="16980"/>
              </a:xfrm>
              <a:custGeom>
                <a:rect b="b" l="l" r="r" t="t"/>
                <a:pathLst>
                  <a:path extrusionOk="0" h="276" w="4707">
                    <a:moveTo>
                      <a:pt x="1" y="0"/>
                    </a:moveTo>
                    <a:lnTo>
                      <a:pt x="1" y="275"/>
                    </a:lnTo>
                    <a:lnTo>
                      <a:pt x="4706" y="275"/>
                    </a:lnTo>
                    <a:lnTo>
                      <a:pt x="47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2291305" y="1889910"/>
                <a:ext cx="346816" cy="16980"/>
              </a:xfrm>
              <a:custGeom>
                <a:rect b="b" l="l" r="r" t="t"/>
                <a:pathLst>
                  <a:path extrusionOk="0" h="276" w="5637">
                    <a:moveTo>
                      <a:pt x="0" y="1"/>
                    </a:moveTo>
                    <a:lnTo>
                      <a:pt x="0" y="276"/>
                    </a:lnTo>
                    <a:lnTo>
                      <a:pt x="5636" y="276"/>
                    </a:lnTo>
                    <a:lnTo>
                      <a:pt x="56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2192434" y="1964106"/>
                <a:ext cx="445687" cy="16980"/>
              </a:xfrm>
              <a:custGeom>
                <a:rect b="b" l="l" r="r" t="t"/>
                <a:pathLst>
                  <a:path extrusionOk="0" h="276" w="7244">
                    <a:moveTo>
                      <a:pt x="0" y="0"/>
                    </a:moveTo>
                    <a:lnTo>
                      <a:pt x="0" y="275"/>
                    </a:lnTo>
                    <a:lnTo>
                      <a:pt x="7243" y="275"/>
                    </a:lnTo>
                    <a:lnTo>
                      <a:pt x="72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2018072" y="1634284"/>
                <a:ext cx="286953" cy="16919"/>
              </a:xfrm>
              <a:custGeom>
                <a:rect b="b" l="l" r="r" t="t"/>
                <a:pathLst>
                  <a:path extrusionOk="0" h="275" w="4664">
                    <a:moveTo>
                      <a:pt x="0" y="0"/>
                    </a:moveTo>
                    <a:lnTo>
                      <a:pt x="0" y="275"/>
                    </a:lnTo>
                    <a:lnTo>
                      <a:pt x="4663" y="275"/>
                    </a:lnTo>
                    <a:lnTo>
                      <a:pt x="46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2173546" y="1761758"/>
                <a:ext cx="464575" cy="17657"/>
              </a:xfrm>
              <a:custGeom>
                <a:rect b="b" l="l" r="r" t="t"/>
                <a:pathLst>
                  <a:path extrusionOk="0" h="287" w="7551">
                    <a:moveTo>
                      <a:pt x="0" y="1"/>
                    </a:moveTo>
                    <a:lnTo>
                      <a:pt x="0" y="276"/>
                    </a:lnTo>
                    <a:lnTo>
                      <a:pt x="931" y="276"/>
                    </a:lnTo>
                    <a:cubicBezTo>
                      <a:pt x="2358" y="286"/>
                      <a:pt x="3078" y="286"/>
                      <a:pt x="3786" y="286"/>
                    </a:cubicBezTo>
                    <a:lnTo>
                      <a:pt x="3786" y="276"/>
                    </a:lnTo>
                    <a:lnTo>
                      <a:pt x="7550" y="276"/>
                    </a:lnTo>
                    <a:lnTo>
                      <a:pt x="7550" y="1"/>
                    </a:lnTo>
                    <a:lnTo>
                      <a:pt x="6631" y="1"/>
                    </a:lnTo>
                    <a:cubicBezTo>
                      <a:pt x="5684" y="6"/>
                      <a:pt x="4735" y="9"/>
                      <a:pt x="3785" y="9"/>
                    </a:cubicBezTo>
                    <a:cubicBezTo>
                      <a:pt x="2834" y="9"/>
                      <a:pt x="1883" y="6"/>
                      <a:pt x="9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1684299" y="1761758"/>
                <a:ext cx="441134" cy="17657"/>
              </a:xfrm>
              <a:custGeom>
                <a:rect b="b" l="l" r="r" t="t"/>
                <a:pathLst>
                  <a:path extrusionOk="0" h="287" w="7170">
                    <a:moveTo>
                      <a:pt x="1" y="1"/>
                    </a:moveTo>
                    <a:lnTo>
                      <a:pt x="1" y="276"/>
                    </a:lnTo>
                    <a:cubicBezTo>
                      <a:pt x="1185" y="276"/>
                      <a:pt x="2380" y="286"/>
                      <a:pt x="3575" y="286"/>
                    </a:cubicBezTo>
                    <a:cubicBezTo>
                      <a:pt x="4770" y="286"/>
                      <a:pt x="5975" y="276"/>
                      <a:pt x="7170" y="276"/>
                    </a:cubicBezTo>
                    <a:lnTo>
                      <a:pt x="7170" y="1"/>
                    </a:lnTo>
                    <a:cubicBezTo>
                      <a:pt x="5975" y="6"/>
                      <a:pt x="4775" y="9"/>
                      <a:pt x="3577" y="9"/>
                    </a:cubicBezTo>
                    <a:cubicBezTo>
                      <a:pt x="2380" y="9"/>
                      <a:pt x="1185" y="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1684299" y="1698021"/>
                <a:ext cx="707907" cy="16980"/>
              </a:xfrm>
              <a:custGeom>
                <a:rect b="b" l="l" r="r" t="t"/>
                <a:pathLst>
                  <a:path extrusionOk="0" h="276" w="11506">
                    <a:moveTo>
                      <a:pt x="1" y="0"/>
                    </a:moveTo>
                    <a:lnTo>
                      <a:pt x="1" y="275"/>
                    </a:lnTo>
                    <a:lnTo>
                      <a:pt x="11505" y="275"/>
                    </a:lnTo>
                    <a:lnTo>
                      <a:pt x="115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1684299" y="1964106"/>
                <a:ext cx="469128" cy="16980"/>
              </a:xfrm>
              <a:custGeom>
                <a:rect b="b" l="l" r="r" t="t"/>
                <a:pathLst>
                  <a:path extrusionOk="0" h="276" w="7625">
                    <a:moveTo>
                      <a:pt x="1" y="0"/>
                    </a:moveTo>
                    <a:lnTo>
                      <a:pt x="1" y="275"/>
                    </a:lnTo>
                    <a:lnTo>
                      <a:pt x="7625" y="275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1684299" y="1826172"/>
                <a:ext cx="627863" cy="16980"/>
              </a:xfrm>
              <a:custGeom>
                <a:rect b="b" l="l" r="r" t="t"/>
                <a:pathLst>
                  <a:path extrusionOk="0" h="276" w="10205">
                    <a:moveTo>
                      <a:pt x="1" y="0"/>
                    </a:moveTo>
                    <a:lnTo>
                      <a:pt x="1" y="275"/>
                    </a:lnTo>
                    <a:lnTo>
                      <a:pt x="10205" y="275"/>
                    </a:lnTo>
                    <a:lnTo>
                      <a:pt x="10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1684299" y="1889910"/>
                <a:ext cx="568676" cy="16980"/>
              </a:xfrm>
              <a:custGeom>
                <a:rect b="b" l="l" r="r" t="t"/>
                <a:pathLst>
                  <a:path extrusionOk="0" h="276" w="9243">
                    <a:moveTo>
                      <a:pt x="1" y="1"/>
                    </a:moveTo>
                    <a:lnTo>
                      <a:pt x="1" y="276"/>
                    </a:lnTo>
                    <a:lnTo>
                      <a:pt x="9242" y="276"/>
                    </a:lnTo>
                    <a:lnTo>
                      <a:pt x="92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1612746" y="1631023"/>
                <a:ext cx="23503" cy="23440"/>
              </a:xfrm>
              <a:custGeom>
                <a:rect b="b" l="l" r="r" t="t"/>
                <a:pathLst>
                  <a:path extrusionOk="0" h="381" w="382">
                    <a:moveTo>
                      <a:pt x="191" y="0"/>
                    </a:moveTo>
                    <a:cubicBezTo>
                      <a:pt x="85" y="0"/>
                      <a:pt x="0" y="85"/>
                      <a:pt x="0" y="190"/>
                    </a:cubicBezTo>
                    <a:cubicBezTo>
                      <a:pt x="0" y="296"/>
                      <a:pt x="85" y="381"/>
                      <a:pt x="191" y="381"/>
                    </a:cubicBezTo>
                    <a:cubicBezTo>
                      <a:pt x="296" y="381"/>
                      <a:pt x="381" y="296"/>
                      <a:pt x="381" y="190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1612746" y="1694760"/>
                <a:ext cx="23503" cy="23502"/>
              </a:xfrm>
              <a:custGeom>
                <a:rect b="b" l="l" r="r" t="t"/>
                <a:pathLst>
                  <a:path extrusionOk="0" h="382" w="382">
                    <a:moveTo>
                      <a:pt x="191" y="0"/>
                    </a:moveTo>
                    <a:cubicBezTo>
                      <a:pt x="85" y="0"/>
                      <a:pt x="0" y="85"/>
                      <a:pt x="0" y="191"/>
                    </a:cubicBezTo>
                    <a:cubicBezTo>
                      <a:pt x="0" y="297"/>
                      <a:pt x="85" y="381"/>
                      <a:pt x="191" y="381"/>
                    </a:cubicBezTo>
                    <a:cubicBezTo>
                      <a:pt x="296" y="381"/>
                      <a:pt x="381" y="297"/>
                      <a:pt x="381" y="191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1612746" y="1758498"/>
                <a:ext cx="23503" cy="23502"/>
              </a:xfrm>
              <a:custGeom>
                <a:rect b="b" l="l" r="r" t="t"/>
                <a:pathLst>
                  <a:path extrusionOk="0" h="382" w="382">
                    <a:moveTo>
                      <a:pt x="191" y="1"/>
                    </a:moveTo>
                    <a:cubicBezTo>
                      <a:pt x="85" y="1"/>
                      <a:pt x="0" y="85"/>
                      <a:pt x="0" y="191"/>
                    </a:cubicBezTo>
                    <a:cubicBezTo>
                      <a:pt x="0" y="297"/>
                      <a:pt x="85" y="381"/>
                      <a:pt x="191" y="381"/>
                    </a:cubicBezTo>
                    <a:cubicBezTo>
                      <a:pt x="296" y="381"/>
                      <a:pt x="381" y="297"/>
                      <a:pt x="381" y="191"/>
                    </a:cubicBezTo>
                    <a:cubicBezTo>
                      <a:pt x="381" y="85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1612746" y="1822235"/>
                <a:ext cx="23503" cy="23502"/>
              </a:xfrm>
              <a:custGeom>
                <a:rect b="b" l="l" r="r" t="t"/>
                <a:pathLst>
                  <a:path extrusionOk="0" h="382" w="382">
                    <a:moveTo>
                      <a:pt x="191" y="1"/>
                    </a:moveTo>
                    <a:cubicBezTo>
                      <a:pt x="85" y="1"/>
                      <a:pt x="0" y="86"/>
                      <a:pt x="0" y="191"/>
                    </a:cubicBezTo>
                    <a:cubicBezTo>
                      <a:pt x="0" y="297"/>
                      <a:pt x="85" y="382"/>
                      <a:pt x="191" y="382"/>
                    </a:cubicBezTo>
                    <a:cubicBezTo>
                      <a:pt x="296" y="382"/>
                      <a:pt x="381" y="297"/>
                      <a:pt x="381" y="191"/>
                    </a:cubicBezTo>
                    <a:cubicBezTo>
                      <a:pt x="381" y="86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1612746" y="1886649"/>
                <a:ext cx="23503" cy="23502"/>
              </a:xfrm>
              <a:custGeom>
                <a:rect b="b" l="l" r="r" t="t"/>
                <a:pathLst>
                  <a:path extrusionOk="0" h="382" w="382">
                    <a:moveTo>
                      <a:pt x="191" y="1"/>
                    </a:moveTo>
                    <a:cubicBezTo>
                      <a:pt x="85" y="1"/>
                      <a:pt x="0" y="85"/>
                      <a:pt x="0" y="191"/>
                    </a:cubicBezTo>
                    <a:cubicBezTo>
                      <a:pt x="0" y="286"/>
                      <a:pt x="85" y="382"/>
                      <a:pt x="191" y="382"/>
                    </a:cubicBezTo>
                    <a:cubicBezTo>
                      <a:pt x="296" y="382"/>
                      <a:pt x="381" y="286"/>
                      <a:pt x="381" y="191"/>
                    </a:cubicBezTo>
                    <a:cubicBezTo>
                      <a:pt x="381" y="85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1612746" y="1960845"/>
                <a:ext cx="23503" cy="23440"/>
              </a:xfrm>
              <a:custGeom>
                <a:rect b="b" l="l" r="r" t="t"/>
                <a:pathLst>
                  <a:path extrusionOk="0" h="381" w="382">
                    <a:moveTo>
                      <a:pt x="191" y="0"/>
                    </a:moveTo>
                    <a:cubicBezTo>
                      <a:pt x="85" y="0"/>
                      <a:pt x="0" y="85"/>
                      <a:pt x="0" y="191"/>
                    </a:cubicBezTo>
                    <a:cubicBezTo>
                      <a:pt x="0" y="296"/>
                      <a:pt x="85" y="381"/>
                      <a:pt x="191" y="381"/>
                    </a:cubicBezTo>
                    <a:cubicBezTo>
                      <a:pt x="296" y="381"/>
                      <a:pt x="381" y="296"/>
                      <a:pt x="381" y="191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" name="Google Shape;298;p26"/>
            <p:cNvSpPr/>
            <p:nvPr/>
          </p:nvSpPr>
          <p:spPr>
            <a:xfrm>
              <a:off x="2710290" y="1629054"/>
              <a:ext cx="8490" cy="381932"/>
            </a:xfrm>
            <a:custGeom>
              <a:rect b="b" l="l" r="r" t="t"/>
              <a:pathLst>
                <a:path extrusionOk="0" h="6208" w="138">
                  <a:moveTo>
                    <a:pt x="74" y="0"/>
                  </a:moveTo>
                  <a:cubicBezTo>
                    <a:pt x="32" y="0"/>
                    <a:pt x="0" y="32"/>
                    <a:pt x="0" y="74"/>
                  </a:cubicBezTo>
                  <a:lnTo>
                    <a:pt x="0" y="6134"/>
                  </a:lnTo>
                  <a:cubicBezTo>
                    <a:pt x="0" y="6176"/>
                    <a:pt x="32" y="6208"/>
                    <a:pt x="74" y="6208"/>
                  </a:cubicBezTo>
                  <a:cubicBezTo>
                    <a:pt x="106" y="6208"/>
                    <a:pt x="138" y="6176"/>
                    <a:pt x="138" y="6134"/>
                  </a:cubicBezTo>
                  <a:lnTo>
                    <a:pt x="138" y="74"/>
                  </a:lnTo>
                  <a:cubicBezTo>
                    <a:pt x="138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26"/>
            <p:cNvGrpSpPr/>
            <p:nvPr/>
          </p:nvGrpSpPr>
          <p:grpSpPr>
            <a:xfrm>
              <a:off x="1850847" y="2338778"/>
              <a:ext cx="501675" cy="528970"/>
              <a:chOff x="1850847" y="2338778"/>
              <a:chExt cx="501675" cy="528970"/>
            </a:xfrm>
          </p:grpSpPr>
          <p:sp>
            <p:nvSpPr>
              <p:cNvPr id="300" name="Google Shape;300;p26"/>
              <p:cNvSpPr/>
              <p:nvPr/>
            </p:nvSpPr>
            <p:spPr>
              <a:xfrm>
                <a:off x="1850847" y="2543094"/>
                <a:ext cx="169194" cy="272606"/>
              </a:xfrm>
              <a:custGeom>
                <a:rect b="b" l="l" r="r" t="t"/>
                <a:pathLst>
                  <a:path extrusionOk="0" h="4431" w="2750">
                    <a:moveTo>
                      <a:pt x="582" y="0"/>
                    </a:moveTo>
                    <a:cubicBezTo>
                      <a:pt x="540" y="0"/>
                      <a:pt x="508" y="32"/>
                      <a:pt x="508" y="74"/>
                    </a:cubicBezTo>
                    <a:cubicBezTo>
                      <a:pt x="508" y="106"/>
                      <a:pt x="540" y="138"/>
                      <a:pt x="582" y="138"/>
                    </a:cubicBezTo>
                    <a:lnTo>
                      <a:pt x="995" y="138"/>
                    </a:lnTo>
                    <a:cubicBezTo>
                      <a:pt x="1037" y="138"/>
                      <a:pt x="1069" y="106"/>
                      <a:pt x="1069" y="74"/>
                    </a:cubicBezTo>
                    <a:cubicBezTo>
                      <a:pt x="1069" y="32"/>
                      <a:pt x="1037" y="0"/>
                      <a:pt x="995" y="0"/>
                    </a:cubicBezTo>
                    <a:close/>
                    <a:moveTo>
                      <a:pt x="1417" y="0"/>
                    </a:moveTo>
                    <a:cubicBezTo>
                      <a:pt x="1375" y="0"/>
                      <a:pt x="1343" y="32"/>
                      <a:pt x="1343" y="74"/>
                    </a:cubicBezTo>
                    <a:cubicBezTo>
                      <a:pt x="1343" y="106"/>
                      <a:pt x="1375" y="138"/>
                      <a:pt x="1417" y="138"/>
                    </a:cubicBezTo>
                    <a:lnTo>
                      <a:pt x="1840" y="138"/>
                    </a:lnTo>
                    <a:cubicBezTo>
                      <a:pt x="1872" y="138"/>
                      <a:pt x="1904" y="106"/>
                      <a:pt x="1904" y="74"/>
                    </a:cubicBezTo>
                    <a:cubicBezTo>
                      <a:pt x="1904" y="32"/>
                      <a:pt x="1872" y="0"/>
                      <a:pt x="1840" y="0"/>
                    </a:cubicBezTo>
                    <a:close/>
                    <a:moveTo>
                      <a:pt x="2253" y="0"/>
                    </a:moveTo>
                    <a:cubicBezTo>
                      <a:pt x="2221" y="0"/>
                      <a:pt x="2189" y="32"/>
                      <a:pt x="2189" y="74"/>
                    </a:cubicBezTo>
                    <a:cubicBezTo>
                      <a:pt x="2189" y="106"/>
                      <a:pt x="2221" y="138"/>
                      <a:pt x="2253" y="138"/>
                    </a:cubicBezTo>
                    <a:lnTo>
                      <a:pt x="2676" y="138"/>
                    </a:lnTo>
                    <a:cubicBezTo>
                      <a:pt x="2718" y="138"/>
                      <a:pt x="2750" y="106"/>
                      <a:pt x="2750" y="74"/>
                    </a:cubicBezTo>
                    <a:cubicBezTo>
                      <a:pt x="2750" y="32"/>
                      <a:pt x="2718" y="0"/>
                      <a:pt x="2676" y="0"/>
                    </a:cubicBezTo>
                    <a:close/>
                    <a:moveTo>
                      <a:pt x="201" y="156"/>
                    </a:moveTo>
                    <a:cubicBezTo>
                      <a:pt x="183" y="156"/>
                      <a:pt x="164" y="164"/>
                      <a:pt x="149" y="180"/>
                    </a:cubicBezTo>
                    <a:cubicBezTo>
                      <a:pt x="53" y="286"/>
                      <a:pt x="1" y="423"/>
                      <a:pt x="1" y="561"/>
                    </a:cubicBezTo>
                    <a:lnTo>
                      <a:pt x="1" y="614"/>
                    </a:lnTo>
                    <a:cubicBezTo>
                      <a:pt x="1" y="656"/>
                      <a:pt x="32" y="688"/>
                      <a:pt x="75" y="688"/>
                    </a:cubicBezTo>
                    <a:cubicBezTo>
                      <a:pt x="106" y="688"/>
                      <a:pt x="138" y="656"/>
                      <a:pt x="138" y="614"/>
                    </a:cubicBezTo>
                    <a:lnTo>
                      <a:pt x="138" y="561"/>
                    </a:lnTo>
                    <a:cubicBezTo>
                      <a:pt x="138" y="455"/>
                      <a:pt x="180" y="349"/>
                      <a:pt x="254" y="275"/>
                    </a:cubicBezTo>
                    <a:cubicBezTo>
                      <a:pt x="275" y="244"/>
                      <a:pt x="275" y="201"/>
                      <a:pt x="254" y="180"/>
                    </a:cubicBezTo>
                    <a:cubicBezTo>
                      <a:pt x="238" y="164"/>
                      <a:pt x="220" y="156"/>
                      <a:pt x="201" y="156"/>
                    </a:cubicBezTo>
                    <a:close/>
                    <a:moveTo>
                      <a:pt x="75" y="963"/>
                    </a:moveTo>
                    <a:cubicBezTo>
                      <a:pt x="32" y="963"/>
                      <a:pt x="1" y="994"/>
                      <a:pt x="1" y="1037"/>
                    </a:cubicBezTo>
                    <a:lnTo>
                      <a:pt x="1" y="1449"/>
                    </a:lnTo>
                    <a:cubicBezTo>
                      <a:pt x="1" y="1491"/>
                      <a:pt x="32" y="1523"/>
                      <a:pt x="75" y="1523"/>
                    </a:cubicBezTo>
                    <a:cubicBezTo>
                      <a:pt x="106" y="1523"/>
                      <a:pt x="138" y="1491"/>
                      <a:pt x="138" y="1449"/>
                    </a:cubicBezTo>
                    <a:lnTo>
                      <a:pt x="138" y="1037"/>
                    </a:lnTo>
                    <a:cubicBezTo>
                      <a:pt x="138" y="994"/>
                      <a:pt x="106" y="963"/>
                      <a:pt x="75" y="963"/>
                    </a:cubicBezTo>
                    <a:close/>
                    <a:moveTo>
                      <a:pt x="75" y="1809"/>
                    </a:moveTo>
                    <a:cubicBezTo>
                      <a:pt x="32" y="1809"/>
                      <a:pt x="1" y="1840"/>
                      <a:pt x="1" y="1872"/>
                    </a:cubicBezTo>
                    <a:lnTo>
                      <a:pt x="1" y="2295"/>
                    </a:lnTo>
                    <a:cubicBezTo>
                      <a:pt x="1" y="2327"/>
                      <a:pt x="32" y="2358"/>
                      <a:pt x="75" y="2358"/>
                    </a:cubicBezTo>
                    <a:cubicBezTo>
                      <a:pt x="106" y="2358"/>
                      <a:pt x="138" y="2327"/>
                      <a:pt x="138" y="2295"/>
                    </a:cubicBezTo>
                    <a:lnTo>
                      <a:pt x="138" y="1872"/>
                    </a:lnTo>
                    <a:cubicBezTo>
                      <a:pt x="138" y="1840"/>
                      <a:pt x="106" y="1809"/>
                      <a:pt x="75" y="1809"/>
                    </a:cubicBezTo>
                    <a:close/>
                    <a:moveTo>
                      <a:pt x="75" y="2644"/>
                    </a:moveTo>
                    <a:cubicBezTo>
                      <a:pt x="32" y="2644"/>
                      <a:pt x="1" y="2676"/>
                      <a:pt x="1" y="2718"/>
                    </a:cubicBezTo>
                    <a:lnTo>
                      <a:pt x="1" y="3130"/>
                    </a:lnTo>
                    <a:cubicBezTo>
                      <a:pt x="1" y="3173"/>
                      <a:pt x="32" y="3204"/>
                      <a:pt x="75" y="3204"/>
                    </a:cubicBezTo>
                    <a:cubicBezTo>
                      <a:pt x="106" y="3204"/>
                      <a:pt x="138" y="3173"/>
                      <a:pt x="138" y="3130"/>
                    </a:cubicBezTo>
                    <a:lnTo>
                      <a:pt x="138" y="2718"/>
                    </a:lnTo>
                    <a:cubicBezTo>
                      <a:pt x="138" y="2676"/>
                      <a:pt x="106" y="2644"/>
                      <a:pt x="75" y="2644"/>
                    </a:cubicBezTo>
                    <a:close/>
                    <a:moveTo>
                      <a:pt x="75" y="3479"/>
                    </a:moveTo>
                    <a:cubicBezTo>
                      <a:pt x="32" y="3479"/>
                      <a:pt x="1" y="3511"/>
                      <a:pt x="1" y="3553"/>
                    </a:cubicBezTo>
                    <a:lnTo>
                      <a:pt x="1" y="3870"/>
                    </a:lnTo>
                    <a:cubicBezTo>
                      <a:pt x="1" y="3902"/>
                      <a:pt x="1" y="3945"/>
                      <a:pt x="11" y="3987"/>
                    </a:cubicBezTo>
                    <a:cubicBezTo>
                      <a:pt x="22" y="4019"/>
                      <a:pt x="53" y="4040"/>
                      <a:pt x="85" y="4040"/>
                    </a:cubicBezTo>
                    <a:lnTo>
                      <a:pt x="96" y="4040"/>
                    </a:lnTo>
                    <a:cubicBezTo>
                      <a:pt x="138" y="4029"/>
                      <a:pt x="159" y="3997"/>
                      <a:pt x="149" y="3955"/>
                    </a:cubicBezTo>
                    <a:cubicBezTo>
                      <a:pt x="149" y="3923"/>
                      <a:pt x="138" y="3902"/>
                      <a:pt x="138" y="3870"/>
                    </a:cubicBezTo>
                    <a:lnTo>
                      <a:pt x="138" y="3553"/>
                    </a:lnTo>
                    <a:cubicBezTo>
                      <a:pt x="138" y="3511"/>
                      <a:pt x="106" y="3479"/>
                      <a:pt x="75" y="3479"/>
                    </a:cubicBezTo>
                    <a:close/>
                    <a:moveTo>
                      <a:pt x="324" y="4230"/>
                    </a:moveTo>
                    <a:cubicBezTo>
                      <a:pt x="301" y="4230"/>
                      <a:pt x="279" y="4241"/>
                      <a:pt x="265" y="4262"/>
                    </a:cubicBezTo>
                    <a:cubicBezTo>
                      <a:pt x="244" y="4304"/>
                      <a:pt x="254" y="4346"/>
                      <a:pt x="297" y="4357"/>
                    </a:cubicBezTo>
                    <a:cubicBezTo>
                      <a:pt x="371" y="4410"/>
                      <a:pt x="466" y="4431"/>
                      <a:pt x="561" y="4431"/>
                    </a:cubicBezTo>
                    <a:lnTo>
                      <a:pt x="730" y="4431"/>
                    </a:lnTo>
                    <a:cubicBezTo>
                      <a:pt x="772" y="4431"/>
                      <a:pt x="804" y="4399"/>
                      <a:pt x="804" y="4357"/>
                    </a:cubicBezTo>
                    <a:cubicBezTo>
                      <a:pt x="804" y="4325"/>
                      <a:pt x="772" y="4293"/>
                      <a:pt x="730" y="4293"/>
                    </a:cubicBezTo>
                    <a:lnTo>
                      <a:pt x="561" y="4293"/>
                    </a:lnTo>
                    <a:cubicBezTo>
                      <a:pt x="498" y="4293"/>
                      <a:pt x="424" y="4272"/>
                      <a:pt x="360" y="4241"/>
                    </a:cubicBezTo>
                    <a:cubicBezTo>
                      <a:pt x="349" y="4233"/>
                      <a:pt x="336" y="4230"/>
                      <a:pt x="324" y="4230"/>
                    </a:cubicBezTo>
                    <a:close/>
                    <a:moveTo>
                      <a:pt x="1153" y="4293"/>
                    </a:moveTo>
                    <a:cubicBezTo>
                      <a:pt x="1121" y="4293"/>
                      <a:pt x="1079" y="4325"/>
                      <a:pt x="1079" y="4357"/>
                    </a:cubicBezTo>
                    <a:cubicBezTo>
                      <a:pt x="1079" y="4399"/>
                      <a:pt x="1121" y="4431"/>
                      <a:pt x="1153" y="4431"/>
                    </a:cubicBezTo>
                    <a:lnTo>
                      <a:pt x="1576" y="4431"/>
                    </a:lnTo>
                    <a:cubicBezTo>
                      <a:pt x="1618" y="4431"/>
                      <a:pt x="1650" y="4399"/>
                      <a:pt x="1650" y="4357"/>
                    </a:cubicBezTo>
                    <a:cubicBezTo>
                      <a:pt x="1650" y="4325"/>
                      <a:pt x="1618" y="4293"/>
                      <a:pt x="1576" y="4293"/>
                    </a:cubicBezTo>
                    <a:close/>
                    <a:moveTo>
                      <a:pt x="1989" y="4293"/>
                    </a:moveTo>
                    <a:cubicBezTo>
                      <a:pt x="1957" y="4293"/>
                      <a:pt x="1925" y="4325"/>
                      <a:pt x="1925" y="4357"/>
                    </a:cubicBezTo>
                    <a:cubicBezTo>
                      <a:pt x="1925" y="4399"/>
                      <a:pt x="1957" y="4431"/>
                      <a:pt x="1989" y="4431"/>
                    </a:cubicBezTo>
                    <a:lnTo>
                      <a:pt x="2411" y="4431"/>
                    </a:lnTo>
                    <a:cubicBezTo>
                      <a:pt x="2454" y="4431"/>
                      <a:pt x="2486" y="4399"/>
                      <a:pt x="2486" y="4357"/>
                    </a:cubicBezTo>
                    <a:cubicBezTo>
                      <a:pt x="2486" y="4325"/>
                      <a:pt x="2454" y="4293"/>
                      <a:pt x="2411" y="42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1954948" y="2703791"/>
                <a:ext cx="138001" cy="17595"/>
              </a:xfrm>
              <a:custGeom>
                <a:rect b="b" l="l" r="r" t="t"/>
                <a:pathLst>
                  <a:path extrusionOk="0" h="286" w="2243">
                    <a:moveTo>
                      <a:pt x="0" y="0"/>
                    </a:moveTo>
                    <a:lnTo>
                      <a:pt x="0" y="286"/>
                    </a:lnTo>
                    <a:lnTo>
                      <a:pt x="2242" y="286"/>
                    </a:lnTo>
                    <a:lnTo>
                      <a:pt x="2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2129309" y="2703791"/>
                <a:ext cx="223213" cy="17595"/>
              </a:xfrm>
              <a:custGeom>
                <a:rect b="b" l="l" r="r" t="t"/>
                <a:pathLst>
                  <a:path extrusionOk="0" h="286" w="3628">
                    <a:moveTo>
                      <a:pt x="0" y="0"/>
                    </a:moveTo>
                    <a:lnTo>
                      <a:pt x="0" y="286"/>
                    </a:lnTo>
                    <a:lnTo>
                      <a:pt x="3627" y="286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6"/>
              <p:cNvSpPr/>
              <p:nvPr/>
            </p:nvSpPr>
            <p:spPr>
              <a:xfrm>
                <a:off x="2214522" y="2850153"/>
                <a:ext cx="138001" cy="17595"/>
              </a:xfrm>
              <a:custGeom>
                <a:rect b="b" l="l" r="r" t="t"/>
                <a:pathLst>
                  <a:path extrusionOk="0" h="286" w="2243">
                    <a:moveTo>
                      <a:pt x="1" y="0"/>
                    </a:moveTo>
                    <a:lnTo>
                      <a:pt x="1" y="286"/>
                    </a:lnTo>
                    <a:lnTo>
                      <a:pt x="2242" y="286"/>
                    </a:lnTo>
                    <a:lnTo>
                      <a:pt x="2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1954948" y="2850153"/>
                <a:ext cx="223213" cy="17595"/>
              </a:xfrm>
              <a:custGeom>
                <a:rect b="b" l="l" r="r" t="t"/>
                <a:pathLst>
                  <a:path extrusionOk="0" h="286" w="3628">
                    <a:moveTo>
                      <a:pt x="0" y="0"/>
                    </a:moveTo>
                    <a:lnTo>
                      <a:pt x="0" y="286"/>
                    </a:lnTo>
                    <a:lnTo>
                      <a:pt x="3627" y="286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6"/>
              <p:cNvSpPr/>
              <p:nvPr/>
            </p:nvSpPr>
            <p:spPr>
              <a:xfrm>
                <a:off x="1954948" y="2753870"/>
                <a:ext cx="243393" cy="16980"/>
              </a:xfrm>
              <a:custGeom>
                <a:rect b="b" l="l" r="r" t="t"/>
                <a:pathLst>
                  <a:path extrusionOk="0" h="276" w="3956">
                    <a:moveTo>
                      <a:pt x="0" y="0"/>
                    </a:moveTo>
                    <a:lnTo>
                      <a:pt x="0" y="275"/>
                    </a:lnTo>
                    <a:lnTo>
                      <a:pt x="3955" y="275"/>
                    </a:lnTo>
                    <a:lnTo>
                      <a:pt x="39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2234025" y="2753870"/>
                <a:ext cx="118497" cy="16980"/>
              </a:xfrm>
              <a:custGeom>
                <a:rect b="b" l="l" r="r" t="t"/>
                <a:pathLst>
                  <a:path extrusionOk="0" h="276" w="1926">
                    <a:moveTo>
                      <a:pt x="1" y="0"/>
                    </a:moveTo>
                    <a:lnTo>
                      <a:pt x="1" y="275"/>
                    </a:lnTo>
                    <a:lnTo>
                      <a:pt x="1925" y="275"/>
                    </a:lnTo>
                    <a:lnTo>
                      <a:pt x="19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1954948" y="2802658"/>
                <a:ext cx="199772" cy="17595"/>
              </a:xfrm>
              <a:custGeom>
                <a:rect b="b" l="l" r="r" t="t"/>
                <a:pathLst>
                  <a:path extrusionOk="0" h="286" w="3247">
                    <a:moveTo>
                      <a:pt x="0" y="0"/>
                    </a:moveTo>
                    <a:lnTo>
                      <a:pt x="0" y="286"/>
                    </a:lnTo>
                    <a:lnTo>
                      <a:pt x="3247" y="286"/>
                    </a:lnTo>
                    <a:lnTo>
                      <a:pt x="32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>
                <a:off x="2217106" y="2802658"/>
                <a:ext cx="135417" cy="17595"/>
              </a:xfrm>
              <a:custGeom>
                <a:rect b="b" l="l" r="r" t="t"/>
                <a:pathLst>
                  <a:path extrusionOk="0" h="286" w="2201">
                    <a:moveTo>
                      <a:pt x="1" y="0"/>
                    </a:moveTo>
                    <a:lnTo>
                      <a:pt x="1" y="286"/>
                    </a:lnTo>
                    <a:lnTo>
                      <a:pt x="2200" y="286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1954948" y="2495599"/>
                <a:ext cx="72292" cy="135349"/>
              </a:xfrm>
              <a:custGeom>
                <a:rect b="b" l="l" r="r" t="t"/>
                <a:pathLst>
                  <a:path extrusionOk="0" h="2200" w="1175">
                    <a:moveTo>
                      <a:pt x="0" y="0"/>
                    </a:moveTo>
                    <a:lnTo>
                      <a:pt x="0" y="2200"/>
                    </a:lnTo>
                    <a:lnTo>
                      <a:pt x="1174" y="220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2068154" y="2444843"/>
                <a:ext cx="72907" cy="186106"/>
              </a:xfrm>
              <a:custGeom>
                <a:rect b="b" l="l" r="r" t="t"/>
                <a:pathLst>
                  <a:path extrusionOk="0" h="3025" w="1185">
                    <a:moveTo>
                      <a:pt x="0" y="1"/>
                    </a:moveTo>
                    <a:lnTo>
                      <a:pt x="0" y="3025"/>
                    </a:lnTo>
                    <a:lnTo>
                      <a:pt x="1185" y="3025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2178099" y="2338778"/>
                <a:ext cx="72292" cy="291555"/>
              </a:xfrm>
              <a:custGeom>
                <a:rect b="b" l="l" r="r" t="t"/>
                <a:pathLst>
                  <a:path extrusionOk="0" h="4739" w="1175">
                    <a:moveTo>
                      <a:pt x="0" y="1"/>
                    </a:moveTo>
                    <a:lnTo>
                      <a:pt x="0" y="4738"/>
                    </a:lnTo>
                    <a:lnTo>
                      <a:pt x="1174" y="4738"/>
                    </a:lnTo>
                    <a:lnTo>
                      <a:pt x="11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>
                <a:off x="2174161" y="2802658"/>
                <a:ext cx="26087" cy="17595"/>
              </a:xfrm>
              <a:custGeom>
                <a:rect b="b" l="l" r="r" t="t"/>
                <a:pathLst>
                  <a:path extrusionOk="0" h="286" w="424">
                    <a:moveTo>
                      <a:pt x="1" y="0"/>
                    </a:moveTo>
                    <a:lnTo>
                      <a:pt x="1" y="286"/>
                    </a:lnTo>
                    <a:lnTo>
                      <a:pt x="424" y="28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3" name="Google Shape;313;p26"/>
            <p:cNvSpPr/>
            <p:nvPr/>
          </p:nvSpPr>
          <p:spPr>
            <a:xfrm>
              <a:off x="2798763" y="1880804"/>
              <a:ext cx="541974" cy="605074"/>
            </a:xfrm>
            <a:custGeom>
              <a:rect b="b" l="l" r="r" t="t"/>
              <a:pathLst>
                <a:path extrusionOk="0" h="9835" w="8809">
                  <a:moveTo>
                    <a:pt x="0" y="1"/>
                  </a:moveTo>
                  <a:lnTo>
                    <a:pt x="0" y="9835"/>
                  </a:lnTo>
                  <a:lnTo>
                    <a:pt x="8809" y="9835"/>
                  </a:lnTo>
                  <a:lnTo>
                    <a:pt x="88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2790273" y="1872376"/>
              <a:ext cx="558955" cy="621992"/>
            </a:xfrm>
            <a:custGeom>
              <a:rect b="b" l="l" r="r" t="t"/>
              <a:pathLst>
                <a:path extrusionOk="0" h="10110" w="9085">
                  <a:moveTo>
                    <a:pt x="8947" y="138"/>
                  </a:moveTo>
                  <a:lnTo>
                    <a:pt x="8947" y="9972"/>
                  </a:lnTo>
                  <a:lnTo>
                    <a:pt x="138" y="9972"/>
                  </a:lnTo>
                  <a:lnTo>
                    <a:pt x="138" y="138"/>
                  </a:lnTo>
                  <a:close/>
                  <a:moveTo>
                    <a:pt x="1" y="0"/>
                  </a:moveTo>
                  <a:lnTo>
                    <a:pt x="1" y="10109"/>
                  </a:lnTo>
                  <a:lnTo>
                    <a:pt x="9084" y="10109"/>
                  </a:lnTo>
                  <a:lnTo>
                    <a:pt x="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2794825" y="1876929"/>
              <a:ext cx="550464" cy="72227"/>
            </a:xfrm>
            <a:custGeom>
              <a:rect b="b" l="l" r="r" t="t"/>
              <a:pathLst>
                <a:path extrusionOk="0" h="1174" w="8947">
                  <a:moveTo>
                    <a:pt x="1" y="0"/>
                  </a:moveTo>
                  <a:lnTo>
                    <a:pt x="1" y="1174"/>
                  </a:lnTo>
                  <a:lnTo>
                    <a:pt x="8947" y="1174"/>
                  </a:lnTo>
                  <a:lnTo>
                    <a:pt x="8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842999" y="1988161"/>
              <a:ext cx="378071" cy="13043"/>
            </a:xfrm>
            <a:custGeom>
              <a:rect b="b" l="l" r="r" t="t"/>
              <a:pathLst>
                <a:path extrusionOk="0" h="212" w="6145">
                  <a:moveTo>
                    <a:pt x="0" y="0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2842999" y="2079891"/>
              <a:ext cx="378071" cy="13043"/>
            </a:xfrm>
            <a:custGeom>
              <a:rect b="b" l="l" r="r" t="t"/>
              <a:pathLst>
                <a:path extrusionOk="0" h="212" w="6145">
                  <a:moveTo>
                    <a:pt x="0" y="0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0"/>
                  </a:lnTo>
                  <a:cubicBezTo>
                    <a:pt x="5177" y="6"/>
                    <a:pt x="4119" y="8"/>
                    <a:pt x="3064" y="8"/>
                  </a:cubicBezTo>
                  <a:cubicBezTo>
                    <a:pt x="2010" y="8"/>
                    <a:pt x="957" y="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842999" y="2034365"/>
              <a:ext cx="378071" cy="12428"/>
            </a:xfrm>
            <a:custGeom>
              <a:rect b="b" l="l" r="r" t="t"/>
              <a:pathLst>
                <a:path extrusionOk="0" h="202" w="6145">
                  <a:moveTo>
                    <a:pt x="0" y="0"/>
                  </a:moveTo>
                  <a:lnTo>
                    <a:pt x="0" y="201"/>
                  </a:lnTo>
                  <a:lnTo>
                    <a:pt x="6144" y="201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842999" y="2126095"/>
              <a:ext cx="275263" cy="12428"/>
            </a:xfrm>
            <a:custGeom>
              <a:rect b="b" l="l" r="r" t="t"/>
              <a:pathLst>
                <a:path extrusionOk="0" h="202" w="4474">
                  <a:moveTo>
                    <a:pt x="0" y="0"/>
                  </a:moveTo>
                  <a:lnTo>
                    <a:pt x="0" y="201"/>
                  </a:lnTo>
                  <a:lnTo>
                    <a:pt x="4473" y="201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842999" y="2433769"/>
              <a:ext cx="378071" cy="13104"/>
            </a:xfrm>
            <a:custGeom>
              <a:rect b="b" l="l" r="r" t="t"/>
              <a:pathLst>
                <a:path extrusionOk="0" h="213" w="6145">
                  <a:moveTo>
                    <a:pt x="0" y="1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2842999" y="2342223"/>
              <a:ext cx="378071" cy="12920"/>
            </a:xfrm>
            <a:custGeom>
              <a:rect b="b" l="l" r="r" t="t"/>
              <a:pathLst>
                <a:path extrusionOk="0" h="210" w="6145">
                  <a:moveTo>
                    <a:pt x="3064" y="0"/>
                  </a:moveTo>
                  <a:cubicBezTo>
                    <a:pt x="2010" y="0"/>
                    <a:pt x="957" y="3"/>
                    <a:pt x="0" y="8"/>
                  </a:cubicBezTo>
                  <a:lnTo>
                    <a:pt x="0" y="209"/>
                  </a:lnTo>
                  <a:lnTo>
                    <a:pt x="6144" y="209"/>
                  </a:lnTo>
                  <a:lnTo>
                    <a:pt x="6144" y="8"/>
                  </a:lnTo>
                  <a:cubicBezTo>
                    <a:pt x="5177" y="3"/>
                    <a:pt x="4119" y="0"/>
                    <a:pt x="3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2842999" y="2388242"/>
              <a:ext cx="378071" cy="12428"/>
            </a:xfrm>
            <a:custGeom>
              <a:rect b="b" l="l" r="r" t="t"/>
              <a:pathLst>
                <a:path extrusionOk="0" h="202" w="6145">
                  <a:moveTo>
                    <a:pt x="0" y="1"/>
                  </a:moveTo>
                  <a:lnTo>
                    <a:pt x="0" y="202"/>
                  </a:lnTo>
                  <a:lnTo>
                    <a:pt x="6144" y="202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2842999" y="2296512"/>
              <a:ext cx="275263" cy="13104"/>
            </a:xfrm>
            <a:custGeom>
              <a:rect b="b" l="l" r="r" t="t"/>
              <a:pathLst>
                <a:path extrusionOk="0" h="213" w="4474">
                  <a:moveTo>
                    <a:pt x="0" y="1"/>
                  </a:moveTo>
                  <a:lnTo>
                    <a:pt x="0" y="212"/>
                  </a:lnTo>
                  <a:lnTo>
                    <a:pt x="4473" y="212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3139673" y="2177097"/>
              <a:ext cx="55372" cy="87608"/>
            </a:xfrm>
            <a:custGeom>
              <a:rect b="b" l="l" r="r" t="t"/>
              <a:pathLst>
                <a:path extrusionOk="0" h="1424" w="900">
                  <a:moveTo>
                    <a:pt x="784" y="1"/>
                  </a:moveTo>
                  <a:cubicBezTo>
                    <a:pt x="760" y="1"/>
                    <a:pt x="738" y="9"/>
                    <a:pt x="719" y="28"/>
                  </a:cubicBezTo>
                  <a:lnTo>
                    <a:pt x="32" y="630"/>
                  </a:lnTo>
                  <a:cubicBezTo>
                    <a:pt x="11" y="652"/>
                    <a:pt x="0" y="683"/>
                    <a:pt x="0" y="704"/>
                  </a:cubicBezTo>
                  <a:cubicBezTo>
                    <a:pt x="0" y="736"/>
                    <a:pt x="11" y="768"/>
                    <a:pt x="32" y="789"/>
                  </a:cubicBezTo>
                  <a:lnTo>
                    <a:pt x="719" y="1392"/>
                  </a:lnTo>
                  <a:cubicBezTo>
                    <a:pt x="740" y="1413"/>
                    <a:pt x="762" y="1424"/>
                    <a:pt x="783" y="1424"/>
                  </a:cubicBezTo>
                  <a:cubicBezTo>
                    <a:pt x="815" y="1424"/>
                    <a:pt x="846" y="1402"/>
                    <a:pt x="867" y="1381"/>
                  </a:cubicBezTo>
                  <a:cubicBezTo>
                    <a:pt x="899" y="1339"/>
                    <a:pt x="899" y="1275"/>
                    <a:pt x="857" y="1244"/>
                  </a:cubicBezTo>
                  <a:lnTo>
                    <a:pt x="254" y="704"/>
                  </a:lnTo>
                  <a:lnTo>
                    <a:pt x="857" y="176"/>
                  </a:lnTo>
                  <a:cubicBezTo>
                    <a:pt x="899" y="144"/>
                    <a:pt x="899" y="81"/>
                    <a:pt x="867" y="38"/>
                  </a:cubicBezTo>
                  <a:cubicBezTo>
                    <a:pt x="844" y="15"/>
                    <a:pt x="813" y="1"/>
                    <a:pt x="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3246357" y="2177097"/>
              <a:ext cx="55373" cy="87608"/>
            </a:xfrm>
            <a:custGeom>
              <a:rect b="b" l="l" r="r" t="t"/>
              <a:pathLst>
                <a:path extrusionOk="0" h="1424" w="900">
                  <a:moveTo>
                    <a:pt x="117" y="1"/>
                  </a:moveTo>
                  <a:cubicBezTo>
                    <a:pt x="88" y="1"/>
                    <a:pt x="61" y="15"/>
                    <a:pt x="43" y="38"/>
                  </a:cubicBezTo>
                  <a:cubicBezTo>
                    <a:pt x="0" y="81"/>
                    <a:pt x="0" y="144"/>
                    <a:pt x="43" y="176"/>
                  </a:cubicBezTo>
                  <a:lnTo>
                    <a:pt x="646" y="715"/>
                  </a:lnTo>
                  <a:lnTo>
                    <a:pt x="43" y="1244"/>
                  </a:lnTo>
                  <a:cubicBezTo>
                    <a:pt x="0" y="1275"/>
                    <a:pt x="0" y="1339"/>
                    <a:pt x="43" y="1381"/>
                  </a:cubicBezTo>
                  <a:cubicBezTo>
                    <a:pt x="53" y="1413"/>
                    <a:pt x="85" y="1424"/>
                    <a:pt x="117" y="1424"/>
                  </a:cubicBezTo>
                  <a:cubicBezTo>
                    <a:pt x="138" y="1424"/>
                    <a:pt x="159" y="1413"/>
                    <a:pt x="180" y="1392"/>
                  </a:cubicBezTo>
                  <a:lnTo>
                    <a:pt x="868" y="789"/>
                  </a:lnTo>
                  <a:cubicBezTo>
                    <a:pt x="889" y="768"/>
                    <a:pt x="899" y="736"/>
                    <a:pt x="899" y="715"/>
                  </a:cubicBezTo>
                  <a:cubicBezTo>
                    <a:pt x="899" y="683"/>
                    <a:pt x="889" y="652"/>
                    <a:pt x="868" y="630"/>
                  </a:cubicBezTo>
                  <a:lnTo>
                    <a:pt x="180" y="28"/>
                  </a:lnTo>
                  <a:cubicBezTo>
                    <a:pt x="162" y="9"/>
                    <a:pt x="139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820850" y="1892186"/>
              <a:ext cx="42391" cy="41405"/>
            </a:xfrm>
            <a:custGeom>
              <a:rect b="b" l="l" r="r" t="t"/>
              <a:pathLst>
                <a:path extrusionOk="0" h="673" w="689">
                  <a:moveTo>
                    <a:pt x="64" y="1"/>
                  </a:moveTo>
                  <a:cubicBezTo>
                    <a:pt x="48" y="1"/>
                    <a:pt x="33" y="6"/>
                    <a:pt x="22" y="17"/>
                  </a:cubicBezTo>
                  <a:cubicBezTo>
                    <a:pt x="1" y="38"/>
                    <a:pt x="1" y="80"/>
                    <a:pt x="22" y="101"/>
                  </a:cubicBezTo>
                  <a:lnTo>
                    <a:pt x="265" y="334"/>
                  </a:lnTo>
                  <a:lnTo>
                    <a:pt x="22" y="577"/>
                  </a:lnTo>
                  <a:cubicBezTo>
                    <a:pt x="1" y="598"/>
                    <a:pt x="1" y="640"/>
                    <a:pt x="22" y="662"/>
                  </a:cubicBezTo>
                  <a:cubicBezTo>
                    <a:pt x="33" y="672"/>
                    <a:pt x="43" y="672"/>
                    <a:pt x="64" y="672"/>
                  </a:cubicBezTo>
                  <a:cubicBezTo>
                    <a:pt x="75" y="672"/>
                    <a:pt x="96" y="672"/>
                    <a:pt x="107" y="662"/>
                  </a:cubicBezTo>
                  <a:lnTo>
                    <a:pt x="339" y="418"/>
                  </a:lnTo>
                  <a:lnTo>
                    <a:pt x="582" y="662"/>
                  </a:lnTo>
                  <a:cubicBezTo>
                    <a:pt x="593" y="672"/>
                    <a:pt x="604" y="672"/>
                    <a:pt x="625" y="672"/>
                  </a:cubicBezTo>
                  <a:cubicBezTo>
                    <a:pt x="635" y="672"/>
                    <a:pt x="656" y="672"/>
                    <a:pt x="667" y="662"/>
                  </a:cubicBezTo>
                  <a:cubicBezTo>
                    <a:pt x="688" y="640"/>
                    <a:pt x="688" y="598"/>
                    <a:pt x="667" y="577"/>
                  </a:cubicBezTo>
                  <a:lnTo>
                    <a:pt x="424" y="334"/>
                  </a:lnTo>
                  <a:lnTo>
                    <a:pt x="667" y="101"/>
                  </a:lnTo>
                  <a:cubicBezTo>
                    <a:pt x="688" y="80"/>
                    <a:pt x="688" y="38"/>
                    <a:pt x="667" y="17"/>
                  </a:cubicBezTo>
                  <a:cubicBezTo>
                    <a:pt x="656" y="6"/>
                    <a:pt x="641" y="1"/>
                    <a:pt x="625" y="1"/>
                  </a:cubicBezTo>
                  <a:cubicBezTo>
                    <a:pt x="609" y="1"/>
                    <a:pt x="593" y="6"/>
                    <a:pt x="582" y="17"/>
                  </a:cubicBezTo>
                  <a:lnTo>
                    <a:pt x="339" y="260"/>
                  </a:lnTo>
                  <a:lnTo>
                    <a:pt x="107" y="17"/>
                  </a:lnTo>
                  <a:cubicBezTo>
                    <a:pt x="96" y="6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889205" y="1891879"/>
              <a:ext cx="41652" cy="41712"/>
            </a:xfrm>
            <a:custGeom>
              <a:rect b="b" l="l" r="r" t="t"/>
              <a:pathLst>
                <a:path extrusionOk="0" h="678" w="677">
                  <a:moveTo>
                    <a:pt x="339" y="117"/>
                  </a:moveTo>
                  <a:cubicBezTo>
                    <a:pt x="465" y="117"/>
                    <a:pt x="571" y="212"/>
                    <a:pt x="571" y="339"/>
                  </a:cubicBezTo>
                  <a:cubicBezTo>
                    <a:pt x="571" y="466"/>
                    <a:pt x="465" y="571"/>
                    <a:pt x="339" y="571"/>
                  </a:cubicBezTo>
                  <a:cubicBezTo>
                    <a:pt x="212" y="571"/>
                    <a:pt x="106" y="466"/>
                    <a:pt x="106" y="339"/>
                  </a:cubicBezTo>
                  <a:cubicBezTo>
                    <a:pt x="106" y="212"/>
                    <a:pt x="212" y="117"/>
                    <a:pt x="339" y="117"/>
                  </a:cubicBezTo>
                  <a:close/>
                  <a:moveTo>
                    <a:pt x="339" y="0"/>
                  </a:moveTo>
                  <a:cubicBezTo>
                    <a:pt x="148" y="0"/>
                    <a:pt x="0" y="159"/>
                    <a:pt x="0" y="339"/>
                  </a:cubicBezTo>
                  <a:cubicBezTo>
                    <a:pt x="0" y="529"/>
                    <a:pt x="148" y="677"/>
                    <a:pt x="339" y="677"/>
                  </a:cubicBezTo>
                  <a:cubicBezTo>
                    <a:pt x="529" y="677"/>
                    <a:pt x="677" y="529"/>
                    <a:pt x="677" y="339"/>
                  </a:cubicBezTo>
                  <a:cubicBezTo>
                    <a:pt x="677" y="159"/>
                    <a:pt x="52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952945" y="1926331"/>
              <a:ext cx="41037" cy="7260"/>
            </a:xfrm>
            <a:custGeom>
              <a:rect b="b" l="l" r="r" t="t"/>
              <a:pathLst>
                <a:path extrusionOk="0" h="118" w="667">
                  <a:moveTo>
                    <a:pt x="53" y="1"/>
                  </a:moveTo>
                  <a:cubicBezTo>
                    <a:pt x="22" y="1"/>
                    <a:pt x="0" y="33"/>
                    <a:pt x="0" y="64"/>
                  </a:cubicBezTo>
                  <a:cubicBezTo>
                    <a:pt x="0" y="96"/>
                    <a:pt x="22" y="117"/>
                    <a:pt x="53" y="117"/>
                  </a:cubicBezTo>
                  <a:lnTo>
                    <a:pt x="603" y="117"/>
                  </a:lnTo>
                  <a:cubicBezTo>
                    <a:pt x="635" y="117"/>
                    <a:pt x="667" y="96"/>
                    <a:pt x="667" y="64"/>
                  </a:cubicBezTo>
                  <a:cubicBezTo>
                    <a:pt x="667" y="33"/>
                    <a:pt x="635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034315" y="888139"/>
              <a:ext cx="648043" cy="641680"/>
            </a:xfrm>
            <a:custGeom>
              <a:rect b="b" l="l" r="r" t="t"/>
              <a:pathLst>
                <a:path extrusionOk="0" h="10430" w="10533">
                  <a:moveTo>
                    <a:pt x="5270" y="3004"/>
                  </a:moveTo>
                  <a:cubicBezTo>
                    <a:pt x="6208" y="3004"/>
                    <a:pt x="7080" y="3606"/>
                    <a:pt x="7371" y="4546"/>
                  </a:cubicBezTo>
                  <a:cubicBezTo>
                    <a:pt x="7741" y="5709"/>
                    <a:pt x="7096" y="6957"/>
                    <a:pt x="5933" y="7327"/>
                  </a:cubicBezTo>
                  <a:cubicBezTo>
                    <a:pt x="5715" y="7395"/>
                    <a:pt x="5494" y="7427"/>
                    <a:pt x="5276" y="7427"/>
                  </a:cubicBezTo>
                  <a:cubicBezTo>
                    <a:pt x="4333" y="7427"/>
                    <a:pt x="3454" y="6824"/>
                    <a:pt x="3162" y="5879"/>
                  </a:cubicBezTo>
                  <a:cubicBezTo>
                    <a:pt x="2792" y="4715"/>
                    <a:pt x="3437" y="3478"/>
                    <a:pt x="4600" y="3108"/>
                  </a:cubicBezTo>
                  <a:cubicBezTo>
                    <a:pt x="4823" y="3037"/>
                    <a:pt x="5048" y="3004"/>
                    <a:pt x="5270" y="3004"/>
                  </a:cubicBezTo>
                  <a:close/>
                  <a:moveTo>
                    <a:pt x="4197" y="0"/>
                  </a:moveTo>
                  <a:cubicBezTo>
                    <a:pt x="4151" y="0"/>
                    <a:pt x="4106" y="7"/>
                    <a:pt x="4061" y="20"/>
                  </a:cubicBezTo>
                  <a:lnTo>
                    <a:pt x="3268" y="274"/>
                  </a:lnTo>
                  <a:cubicBezTo>
                    <a:pt x="3014" y="348"/>
                    <a:pt x="2877" y="623"/>
                    <a:pt x="2961" y="866"/>
                  </a:cubicBezTo>
                  <a:lnTo>
                    <a:pt x="3215" y="1659"/>
                  </a:lnTo>
                  <a:cubicBezTo>
                    <a:pt x="3215" y="1691"/>
                    <a:pt x="3226" y="1712"/>
                    <a:pt x="3247" y="1733"/>
                  </a:cubicBezTo>
                  <a:cubicBezTo>
                    <a:pt x="2834" y="1977"/>
                    <a:pt x="2475" y="2283"/>
                    <a:pt x="2179" y="2643"/>
                  </a:cubicBezTo>
                  <a:cubicBezTo>
                    <a:pt x="2158" y="2622"/>
                    <a:pt x="2126" y="2611"/>
                    <a:pt x="2105" y="2590"/>
                  </a:cubicBezTo>
                  <a:lnTo>
                    <a:pt x="1365" y="2209"/>
                  </a:lnTo>
                  <a:cubicBezTo>
                    <a:pt x="1297" y="2179"/>
                    <a:pt x="1225" y="2162"/>
                    <a:pt x="1155" y="2162"/>
                  </a:cubicBezTo>
                  <a:cubicBezTo>
                    <a:pt x="1104" y="2162"/>
                    <a:pt x="1054" y="2171"/>
                    <a:pt x="1005" y="2188"/>
                  </a:cubicBezTo>
                  <a:cubicBezTo>
                    <a:pt x="878" y="2220"/>
                    <a:pt x="783" y="2304"/>
                    <a:pt x="730" y="2421"/>
                  </a:cubicBezTo>
                  <a:lnTo>
                    <a:pt x="349" y="3161"/>
                  </a:lnTo>
                  <a:cubicBezTo>
                    <a:pt x="233" y="3394"/>
                    <a:pt x="318" y="3679"/>
                    <a:pt x="550" y="3795"/>
                  </a:cubicBezTo>
                  <a:lnTo>
                    <a:pt x="1291" y="4176"/>
                  </a:lnTo>
                  <a:cubicBezTo>
                    <a:pt x="1322" y="4187"/>
                    <a:pt x="1343" y="4197"/>
                    <a:pt x="1375" y="4208"/>
                  </a:cubicBezTo>
                  <a:cubicBezTo>
                    <a:pt x="1259" y="4641"/>
                    <a:pt x="1217" y="5096"/>
                    <a:pt x="1259" y="5561"/>
                  </a:cubicBezTo>
                  <a:cubicBezTo>
                    <a:pt x="1227" y="5561"/>
                    <a:pt x="1206" y="5572"/>
                    <a:pt x="1174" y="5572"/>
                  </a:cubicBezTo>
                  <a:lnTo>
                    <a:pt x="381" y="5826"/>
                  </a:lnTo>
                  <a:cubicBezTo>
                    <a:pt x="138" y="5910"/>
                    <a:pt x="0" y="6175"/>
                    <a:pt x="75" y="6418"/>
                  </a:cubicBezTo>
                  <a:lnTo>
                    <a:pt x="328" y="7211"/>
                  </a:lnTo>
                  <a:cubicBezTo>
                    <a:pt x="388" y="7414"/>
                    <a:pt x="569" y="7543"/>
                    <a:pt x="769" y="7543"/>
                  </a:cubicBezTo>
                  <a:cubicBezTo>
                    <a:pt x="819" y="7543"/>
                    <a:pt x="870" y="7535"/>
                    <a:pt x="920" y="7518"/>
                  </a:cubicBezTo>
                  <a:lnTo>
                    <a:pt x="1714" y="7274"/>
                  </a:lnTo>
                  <a:cubicBezTo>
                    <a:pt x="1735" y="7264"/>
                    <a:pt x="1766" y="7253"/>
                    <a:pt x="1788" y="7243"/>
                  </a:cubicBezTo>
                  <a:cubicBezTo>
                    <a:pt x="2031" y="7655"/>
                    <a:pt x="2337" y="8004"/>
                    <a:pt x="2686" y="8300"/>
                  </a:cubicBezTo>
                  <a:cubicBezTo>
                    <a:pt x="2676" y="8321"/>
                    <a:pt x="2655" y="8353"/>
                    <a:pt x="2644" y="8374"/>
                  </a:cubicBezTo>
                  <a:lnTo>
                    <a:pt x="2263" y="9114"/>
                  </a:lnTo>
                  <a:cubicBezTo>
                    <a:pt x="2211" y="9231"/>
                    <a:pt x="2200" y="9358"/>
                    <a:pt x="2232" y="9474"/>
                  </a:cubicBezTo>
                  <a:cubicBezTo>
                    <a:pt x="2274" y="9601"/>
                    <a:pt x="2359" y="9696"/>
                    <a:pt x="2464" y="9749"/>
                  </a:cubicBezTo>
                  <a:lnTo>
                    <a:pt x="3215" y="10129"/>
                  </a:lnTo>
                  <a:cubicBezTo>
                    <a:pt x="3279" y="10168"/>
                    <a:pt x="3353" y="10187"/>
                    <a:pt x="3426" y="10187"/>
                  </a:cubicBezTo>
                  <a:cubicBezTo>
                    <a:pt x="3474" y="10187"/>
                    <a:pt x="3522" y="10178"/>
                    <a:pt x="3564" y="10161"/>
                  </a:cubicBezTo>
                  <a:cubicBezTo>
                    <a:pt x="3680" y="10129"/>
                    <a:pt x="3786" y="10045"/>
                    <a:pt x="3850" y="9929"/>
                  </a:cubicBezTo>
                  <a:lnTo>
                    <a:pt x="4230" y="9188"/>
                  </a:lnTo>
                  <a:cubicBezTo>
                    <a:pt x="4241" y="9157"/>
                    <a:pt x="4251" y="9135"/>
                    <a:pt x="4251" y="9114"/>
                  </a:cubicBezTo>
                  <a:cubicBezTo>
                    <a:pt x="4581" y="9193"/>
                    <a:pt x="4916" y="9236"/>
                    <a:pt x="5257" y="9236"/>
                  </a:cubicBezTo>
                  <a:cubicBezTo>
                    <a:pt x="5376" y="9236"/>
                    <a:pt x="5495" y="9231"/>
                    <a:pt x="5615" y="9220"/>
                  </a:cubicBezTo>
                  <a:cubicBezTo>
                    <a:pt x="5615" y="9252"/>
                    <a:pt x="5615" y="9273"/>
                    <a:pt x="5626" y="9305"/>
                  </a:cubicBezTo>
                  <a:lnTo>
                    <a:pt x="5880" y="10098"/>
                  </a:lnTo>
                  <a:cubicBezTo>
                    <a:pt x="5939" y="10301"/>
                    <a:pt x="6120" y="10429"/>
                    <a:pt x="6320" y="10429"/>
                  </a:cubicBezTo>
                  <a:cubicBezTo>
                    <a:pt x="6370" y="10429"/>
                    <a:pt x="6421" y="10421"/>
                    <a:pt x="6472" y="10404"/>
                  </a:cubicBezTo>
                  <a:lnTo>
                    <a:pt x="7265" y="10151"/>
                  </a:lnTo>
                  <a:cubicBezTo>
                    <a:pt x="7508" y="10077"/>
                    <a:pt x="7646" y="9812"/>
                    <a:pt x="7572" y="9569"/>
                  </a:cubicBezTo>
                  <a:lnTo>
                    <a:pt x="7318" y="8765"/>
                  </a:lnTo>
                  <a:cubicBezTo>
                    <a:pt x="7318" y="8744"/>
                    <a:pt x="7297" y="8713"/>
                    <a:pt x="7286" y="8691"/>
                  </a:cubicBezTo>
                  <a:cubicBezTo>
                    <a:pt x="7699" y="8459"/>
                    <a:pt x="8058" y="8142"/>
                    <a:pt x="8354" y="7793"/>
                  </a:cubicBezTo>
                  <a:cubicBezTo>
                    <a:pt x="8375" y="7803"/>
                    <a:pt x="8397" y="7824"/>
                    <a:pt x="8428" y="7835"/>
                  </a:cubicBezTo>
                  <a:lnTo>
                    <a:pt x="9168" y="8216"/>
                  </a:lnTo>
                  <a:cubicBezTo>
                    <a:pt x="9237" y="8253"/>
                    <a:pt x="9308" y="8268"/>
                    <a:pt x="9379" y="8268"/>
                  </a:cubicBezTo>
                  <a:cubicBezTo>
                    <a:pt x="9430" y="8268"/>
                    <a:pt x="9480" y="8260"/>
                    <a:pt x="9528" y="8247"/>
                  </a:cubicBezTo>
                  <a:cubicBezTo>
                    <a:pt x="9644" y="8205"/>
                    <a:pt x="9739" y="8131"/>
                    <a:pt x="9803" y="8015"/>
                  </a:cubicBezTo>
                  <a:lnTo>
                    <a:pt x="10184" y="7274"/>
                  </a:lnTo>
                  <a:cubicBezTo>
                    <a:pt x="10300" y="7042"/>
                    <a:pt x="10205" y="6756"/>
                    <a:pt x="9983" y="6640"/>
                  </a:cubicBezTo>
                  <a:lnTo>
                    <a:pt x="9232" y="6259"/>
                  </a:lnTo>
                  <a:cubicBezTo>
                    <a:pt x="9211" y="6238"/>
                    <a:pt x="9190" y="6228"/>
                    <a:pt x="9158" y="6228"/>
                  </a:cubicBezTo>
                  <a:cubicBezTo>
                    <a:pt x="9274" y="5794"/>
                    <a:pt x="9316" y="5329"/>
                    <a:pt x="9274" y="4874"/>
                  </a:cubicBezTo>
                  <a:cubicBezTo>
                    <a:pt x="9295" y="4863"/>
                    <a:pt x="9327" y="4863"/>
                    <a:pt x="9348" y="4853"/>
                  </a:cubicBezTo>
                  <a:lnTo>
                    <a:pt x="10152" y="4599"/>
                  </a:lnTo>
                  <a:cubicBezTo>
                    <a:pt x="10395" y="4525"/>
                    <a:pt x="10533" y="4261"/>
                    <a:pt x="10459" y="4007"/>
                  </a:cubicBezTo>
                  <a:lnTo>
                    <a:pt x="10205" y="3214"/>
                  </a:lnTo>
                  <a:cubicBezTo>
                    <a:pt x="10144" y="3015"/>
                    <a:pt x="9950" y="2887"/>
                    <a:pt x="9748" y="2887"/>
                  </a:cubicBezTo>
                  <a:cubicBezTo>
                    <a:pt x="9703" y="2887"/>
                    <a:pt x="9657" y="2894"/>
                    <a:pt x="9613" y="2907"/>
                  </a:cubicBezTo>
                  <a:lnTo>
                    <a:pt x="8819" y="3161"/>
                  </a:lnTo>
                  <a:cubicBezTo>
                    <a:pt x="8798" y="3172"/>
                    <a:pt x="8767" y="3182"/>
                    <a:pt x="8745" y="3193"/>
                  </a:cubicBezTo>
                  <a:cubicBezTo>
                    <a:pt x="8502" y="2780"/>
                    <a:pt x="8196" y="2421"/>
                    <a:pt x="7847" y="2125"/>
                  </a:cubicBezTo>
                  <a:cubicBezTo>
                    <a:pt x="7857" y="2104"/>
                    <a:pt x="7878" y="2082"/>
                    <a:pt x="7889" y="2051"/>
                  </a:cubicBezTo>
                  <a:lnTo>
                    <a:pt x="8270" y="1311"/>
                  </a:lnTo>
                  <a:cubicBezTo>
                    <a:pt x="8386" y="1078"/>
                    <a:pt x="8291" y="792"/>
                    <a:pt x="8069" y="676"/>
                  </a:cubicBezTo>
                  <a:lnTo>
                    <a:pt x="7318" y="295"/>
                  </a:lnTo>
                  <a:cubicBezTo>
                    <a:pt x="7250" y="261"/>
                    <a:pt x="7178" y="245"/>
                    <a:pt x="7108" y="245"/>
                  </a:cubicBezTo>
                  <a:cubicBezTo>
                    <a:pt x="6937" y="245"/>
                    <a:pt x="6773" y="339"/>
                    <a:pt x="6683" y="496"/>
                  </a:cubicBezTo>
                  <a:lnTo>
                    <a:pt x="6303" y="1247"/>
                  </a:lnTo>
                  <a:cubicBezTo>
                    <a:pt x="6292" y="1268"/>
                    <a:pt x="6282" y="1289"/>
                    <a:pt x="6271" y="1321"/>
                  </a:cubicBezTo>
                  <a:cubicBezTo>
                    <a:pt x="5948" y="1234"/>
                    <a:pt x="5612" y="1189"/>
                    <a:pt x="5270" y="1189"/>
                  </a:cubicBezTo>
                  <a:cubicBezTo>
                    <a:pt x="5153" y="1189"/>
                    <a:pt x="5036" y="1194"/>
                    <a:pt x="4918" y="1205"/>
                  </a:cubicBezTo>
                  <a:cubicBezTo>
                    <a:pt x="4918" y="1184"/>
                    <a:pt x="4907" y="1152"/>
                    <a:pt x="4907" y="1131"/>
                  </a:cubicBezTo>
                  <a:lnTo>
                    <a:pt x="4653" y="327"/>
                  </a:lnTo>
                  <a:cubicBezTo>
                    <a:pt x="4593" y="129"/>
                    <a:pt x="4398" y="0"/>
                    <a:pt x="4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330988" y="2192354"/>
              <a:ext cx="390376" cy="385377"/>
            </a:xfrm>
            <a:custGeom>
              <a:rect b="b" l="l" r="r" t="t"/>
              <a:pathLst>
                <a:path extrusionOk="0" h="6264" w="6345">
                  <a:moveTo>
                    <a:pt x="3177" y="1776"/>
                  </a:moveTo>
                  <a:cubicBezTo>
                    <a:pt x="3346" y="1776"/>
                    <a:pt x="3516" y="1808"/>
                    <a:pt x="3680" y="1873"/>
                  </a:cubicBezTo>
                  <a:cubicBezTo>
                    <a:pt x="4378" y="2159"/>
                    <a:pt x="4706" y="2952"/>
                    <a:pt x="4431" y="3639"/>
                  </a:cubicBezTo>
                  <a:cubicBezTo>
                    <a:pt x="4214" y="4170"/>
                    <a:pt x="3703" y="4487"/>
                    <a:pt x="3163" y="4487"/>
                  </a:cubicBezTo>
                  <a:cubicBezTo>
                    <a:pt x="2994" y="4487"/>
                    <a:pt x="2821" y="4456"/>
                    <a:pt x="2655" y="4390"/>
                  </a:cubicBezTo>
                  <a:cubicBezTo>
                    <a:pt x="1967" y="4105"/>
                    <a:pt x="1629" y="3312"/>
                    <a:pt x="1914" y="2624"/>
                  </a:cubicBezTo>
                  <a:cubicBezTo>
                    <a:pt x="2132" y="2093"/>
                    <a:pt x="2643" y="1776"/>
                    <a:pt x="3177" y="1776"/>
                  </a:cubicBezTo>
                  <a:close/>
                  <a:moveTo>
                    <a:pt x="4056" y="0"/>
                  </a:moveTo>
                  <a:cubicBezTo>
                    <a:pt x="3942" y="0"/>
                    <a:pt x="3834" y="70"/>
                    <a:pt x="3786" y="182"/>
                  </a:cubicBezTo>
                  <a:lnTo>
                    <a:pt x="3596" y="647"/>
                  </a:lnTo>
                  <a:cubicBezTo>
                    <a:pt x="3585" y="668"/>
                    <a:pt x="3585" y="679"/>
                    <a:pt x="3585" y="700"/>
                  </a:cubicBezTo>
                  <a:cubicBezTo>
                    <a:pt x="3452" y="676"/>
                    <a:pt x="3320" y="665"/>
                    <a:pt x="3191" y="665"/>
                  </a:cubicBezTo>
                  <a:cubicBezTo>
                    <a:pt x="3034" y="665"/>
                    <a:pt x="2880" y="681"/>
                    <a:pt x="2729" y="710"/>
                  </a:cubicBezTo>
                  <a:cubicBezTo>
                    <a:pt x="2718" y="689"/>
                    <a:pt x="2718" y="679"/>
                    <a:pt x="2707" y="657"/>
                  </a:cubicBezTo>
                  <a:lnTo>
                    <a:pt x="2507" y="192"/>
                  </a:lnTo>
                  <a:cubicBezTo>
                    <a:pt x="2459" y="80"/>
                    <a:pt x="2350" y="11"/>
                    <a:pt x="2236" y="11"/>
                  </a:cubicBezTo>
                  <a:cubicBezTo>
                    <a:pt x="2200" y="11"/>
                    <a:pt x="2162" y="18"/>
                    <a:pt x="2126" y="33"/>
                  </a:cubicBezTo>
                  <a:lnTo>
                    <a:pt x="1661" y="234"/>
                  </a:lnTo>
                  <a:cubicBezTo>
                    <a:pt x="1513" y="298"/>
                    <a:pt x="1438" y="467"/>
                    <a:pt x="1502" y="615"/>
                  </a:cubicBezTo>
                  <a:lnTo>
                    <a:pt x="1703" y="1080"/>
                  </a:lnTo>
                  <a:cubicBezTo>
                    <a:pt x="1713" y="1101"/>
                    <a:pt x="1724" y="1112"/>
                    <a:pt x="1735" y="1133"/>
                  </a:cubicBezTo>
                  <a:cubicBezTo>
                    <a:pt x="1513" y="1292"/>
                    <a:pt x="1312" y="1493"/>
                    <a:pt x="1142" y="1725"/>
                  </a:cubicBezTo>
                  <a:cubicBezTo>
                    <a:pt x="1132" y="1715"/>
                    <a:pt x="1121" y="1704"/>
                    <a:pt x="1100" y="1704"/>
                  </a:cubicBezTo>
                  <a:lnTo>
                    <a:pt x="624" y="1503"/>
                  </a:lnTo>
                  <a:cubicBezTo>
                    <a:pt x="590" y="1491"/>
                    <a:pt x="554" y="1485"/>
                    <a:pt x="518" y="1485"/>
                  </a:cubicBezTo>
                  <a:cubicBezTo>
                    <a:pt x="403" y="1485"/>
                    <a:pt x="295" y="1549"/>
                    <a:pt x="254" y="1662"/>
                  </a:cubicBezTo>
                  <a:lnTo>
                    <a:pt x="53" y="2138"/>
                  </a:lnTo>
                  <a:cubicBezTo>
                    <a:pt x="0" y="2286"/>
                    <a:pt x="64" y="2455"/>
                    <a:pt x="212" y="2518"/>
                  </a:cubicBezTo>
                  <a:lnTo>
                    <a:pt x="688" y="2709"/>
                  </a:lnTo>
                  <a:cubicBezTo>
                    <a:pt x="709" y="2719"/>
                    <a:pt x="719" y="2719"/>
                    <a:pt x="741" y="2719"/>
                  </a:cubicBezTo>
                  <a:cubicBezTo>
                    <a:pt x="688" y="3015"/>
                    <a:pt x="688" y="3301"/>
                    <a:pt x="741" y="3576"/>
                  </a:cubicBezTo>
                  <a:cubicBezTo>
                    <a:pt x="730" y="3586"/>
                    <a:pt x="709" y="3586"/>
                    <a:pt x="698" y="3597"/>
                  </a:cubicBezTo>
                  <a:lnTo>
                    <a:pt x="222" y="3798"/>
                  </a:lnTo>
                  <a:cubicBezTo>
                    <a:pt x="159" y="3830"/>
                    <a:pt x="96" y="3883"/>
                    <a:pt x="74" y="3957"/>
                  </a:cubicBezTo>
                  <a:cubicBezTo>
                    <a:pt x="43" y="4020"/>
                    <a:pt x="43" y="4105"/>
                    <a:pt x="74" y="4179"/>
                  </a:cubicBezTo>
                  <a:lnTo>
                    <a:pt x="275" y="4644"/>
                  </a:lnTo>
                  <a:cubicBezTo>
                    <a:pt x="322" y="4753"/>
                    <a:pt x="427" y="4816"/>
                    <a:pt x="538" y="4816"/>
                  </a:cubicBezTo>
                  <a:cubicBezTo>
                    <a:pt x="577" y="4816"/>
                    <a:pt x="617" y="4808"/>
                    <a:pt x="656" y="4792"/>
                  </a:cubicBezTo>
                  <a:lnTo>
                    <a:pt x="1121" y="4591"/>
                  </a:lnTo>
                  <a:cubicBezTo>
                    <a:pt x="1142" y="4591"/>
                    <a:pt x="1153" y="4580"/>
                    <a:pt x="1174" y="4570"/>
                  </a:cubicBezTo>
                  <a:cubicBezTo>
                    <a:pt x="1333" y="4792"/>
                    <a:pt x="1534" y="4993"/>
                    <a:pt x="1766" y="5151"/>
                  </a:cubicBezTo>
                  <a:cubicBezTo>
                    <a:pt x="1756" y="5173"/>
                    <a:pt x="1745" y="5183"/>
                    <a:pt x="1745" y="5204"/>
                  </a:cubicBezTo>
                  <a:lnTo>
                    <a:pt x="1544" y="5670"/>
                  </a:lnTo>
                  <a:cubicBezTo>
                    <a:pt x="1491" y="5818"/>
                    <a:pt x="1555" y="5987"/>
                    <a:pt x="1703" y="6050"/>
                  </a:cubicBezTo>
                  <a:lnTo>
                    <a:pt x="2179" y="6241"/>
                  </a:lnTo>
                  <a:cubicBezTo>
                    <a:pt x="2215" y="6256"/>
                    <a:pt x="2252" y="6263"/>
                    <a:pt x="2289" y="6263"/>
                  </a:cubicBezTo>
                  <a:cubicBezTo>
                    <a:pt x="2403" y="6263"/>
                    <a:pt x="2511" y="6194"/>
                    <a:pt x="2559" y="6082"/>
                  </a:cubicBezTo>
                  <a:lnTo>
                    <a:pt x="2750" y="5617"/>
                  </a:lnTo>
                  <a:cubicBezTo>
                    <a:pt x="2760" y="5596"/>
                    <a:pt x="2760" y="5585"/>
                    <a:pt x="2760" y="5564"/>
                  </a:cubicBezTo>
                  <a:cubicBezTo>
                    <a:pt x="2894" y="5588"/>
                    <a:pt x="3025" y="5599"/>
                    <a:pt x="3154" y="5599"/>
                  </a:cubicBezTo>
                  <a:cubicBezTo>
                    <a:pt x="3311" y="5599"/>
                    <a:pt x="3466" y="5582"/>
                    <a:pt x="3617" y="5553"/>
                  </a:cubicBezTo>
                  <a:cubicBezTo>
                    <a:pt x="3627" y="5574"/>
                    <a:pt x="3627" y="5585"/>
                    <a:pt x="3638" y="5606"/>
                  </a:cubicBezTo>
                  <a:lnTo>
                    <a:pt x="3839" y="6071"/>
                  </a:lnTo>
                  <a:cubicBezTo>
                    <a:pt x="3871" y="6145"/>
                    <a:pt x="3923" y="6198"/>
                    <a:pt x="3997" y="6230"/>
                  </a:cubicBezTo>
                  <a:cubicBezTo>
                    <a:pt x="4029" y="6246"/>
                    <a:pt x="4066" y="6254"/>
                    <a:pt x="4103" y="6254"/>
                  </a:cubicBezTo>
                  <a:cubicBezTo>
                    <a:pt x="4140" y="6254"/>
                    <a:pt x="4177" y="6246"/>
                    <a:pt x="4209" y="6230"/>
                  </a:cubicBezTo>
                  <a:lnTo>
                    <a:pt x="4685" y="6029"/>
                  </a:lnTo>
                  <a:cubicBezTo>
                    <a:pt x="4759" y="5997"/>
                    <a:pt x="4812" y="5934"/>
                    <a:pt x="4833" y="5870"/>
                  </a:cubicBezTo>
                  <a:cubicBezTo>
                    <a:pt x="4865" y="5807"/>
                    <a:pt x="4865" y="5722"/>
                    <a:pt x="4833" y="5648"/>
                  </a:cubicBezTo>
                  <a:lnTo>
                    <a:pt x="4632" y="5183"/>
                  </a:lnTo>
                  <a:cubicBezTo>
                    <a:pt x="4632" y="5162"/>
                    <a:pt x="4621" y="5151"/>
                    <a:pt x="4611" y="5130"/>
                  </a:cubicBezTo>
                  <a:cubicBezTo>
                    <a:pt x="4833" y="4972"/>
                    <a:pt x="5034" y="4771"/>
                    <a:pt x="5192" y="4538"/>
                  </a:cubicBezTo>
                  <a:cubicBezTo>
                    <a:pt x="5214" y="4549"/>
                    <a:pt x="5224" y="4559"/>
                    <a:pt x="5245" y="4559"/>
                  </a:cubicBezTo>
                  <a:lnTo>
                    <a:pt x="5711" y="4760"/>
                  </a:lnTo>
                  <a:cubicBezTo>
                    <a:pt x="5745" y="4773"/>
                    <a:pt x="5781" y="4779"/>
                    <a:pt x="5817" y="4779"/>
                  </a:cubicBezTo>
                  <a:cubicBezTo>
                    <a:pt x="5932" y="4779"/>
                    <a:pt x="6043" y="4715"/>
                    <a:pt x="6091" y="4602"/>
                  </a:cubicBezTo>
                  <a:lnTo>
                    <a:pt x="6282" y="4126"/>
                  </a:lnTo>
                  <a:cubicBezTo>
                    <a:pt x="6345" y="3978"/>
                    <a:pt x="6271" y="3809"/>
                    <a:pt x="6123" y="3745"/>
                  </a:cubicBezTo>
                  <a:lnTo>
                    <a:pt x="5647" y="3555"/>
                  </a:lnTo>
                  <a:cubicBezTo>
                    <a:pt x="5637" y="3544"/>
                    <a:pt x="5615" y="3544"/>
                    <a:pt x="5605" y="3544"/>
                  </a:cubicBezTo>
                  <a:cubicBezTo>
                    <a:pt x="5658" y="3248"/>
                    <a:pt x="5647" y="2963"/>
                    <a:pt x="5594" y="2688"/>
                  </a:cubicBezTo>
                  <a:cubicBezTo>
                    <a:pt x="5615" y="2677"/>
                    <a:pt x="5626" y="2677"/>
                    <a:pt x="5647" y="2666"/>
                  </a:cubicBezTo>
                  <a:lnTo>
                    <a:pt x="6112" y="2466"/>
                  </a:lnTo>
                  <a:cubicBezTo>
                    <a:pt x="6186" y="2434"/>
                    <a:pt x="6239" y="2381"/>
                    <a:pt x="6271" y="2307"/>
                  </a:cubicBezTo>
                  <a:cubicBezTo>
                    <a:pt x="6303" y="2244"/>
                    <a:pt x="6303" y="2159"/>
                    <a:pt x="6271" y="2085"/>
                  </a:cubicBezTo>
                  <a:lnTo>
                    <a:pt x="6070" y="1620"/>
                  </a:lnTo>
                  <a:cubicBezTo>
                    <a:pt x="6023" y="1510"/>
                    <a:pt x="5919" y="1447"/>
                    <a:pt x="5808" y="1447"/>
                  </a:cubicBezTo>
                  <a:cubicBezTo>
                    <a:pt x="5768" y="1447"/>
                    <a:pt x="5728" y="1455"/>
                    <a:pt x="5689" y="1472"/>
                  </a:cubicBezTo>
                  <a:lnTo>
                    <a:pt x="5224" y="1672"/>
                  </a:lnTo>
                  <a:cubicBezTo>
                    <a:pt x="5203" y="1672"/>
                    <a:pt x="5192" y="1683"/>
                    <a:pt x="5171" y="1694"/>
                  </a:cubicBezTo>
                  <a:cubicBezTo>
                    <a:pt x="5013" y="1472"/>
                    <a:pt x="4812" y="1271"/>
                    <a:pt x="4579" y="1101"/>
                  </a:cubicBezTo>
                  <a:cubicBezTo>
                    <a:pt x="4590" y="1091"/>
                    <a:pt x="4600" y="1080"/>
                    <a:pt x="4600" y="1059"/>
                  </a:cubicBezTo>
                  <a:lnTo>
                    <a:pt x="4801" y="583"/>
                  </a:lnTo>
                  <a:cubicBezTo>
                    <a:pt x="4854" y="446"/>
                    <a:pt x="4791" y="277"/>
                    <a:pt x="4643" y="213"/>
                  </a:cubicBezTo>
                  <a:lnTo>
                    <a:pt x="4167" y="23"/>
                  </a:lnTo>
                  <a:cubicBezTo>
                    <a:pt x="4130" y="7"/>
                    <a:pt x="4093" y="0"/>
                    <a:pt x="4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157303" y="2022614"/>
              <a:ext cx="281108" cy="281096"/>
            </a:xfrm>
            <a:custGeom>
              <a:rect b="b" l="l" r="r" t="t"/>
              <a:pathLst>
                <a:path extrusionOk="0" fill="none" h="4569" w="4569">
                  <a:moveTo>
                    <a:pt x="3479" y="530"/>
                  </a:moveTo>
                  <a:lnTo>
                    <a:pt x="3225" y="783"/>
                  </a:lnTo>
                  <a:cubicBezTo>
                    <a:pt x="3215" y="794"/>
                    <a:pt x="3204" y="805"/>
                    <a:pt x="3204" y="815"/>
                  </a:cubicBezTo>
                  <a:cubicBezTo>
                    <a:pt x="3024" y="709"/>
                    <a:pt x="2845" y="635"/>
                    <a:pt x="2644" y="593"/>
                  </a:cubicBezTo>
                  <a:cubicBezTo>
                    <a:pt x="2644" y="582"/>
                    <a:pt x="2644" y="572"/>
                    <a:pt x="2644" y="561"/>
                  </a:cubicBezTo>
                  <a:lnTo>
                    <a:pt x="2644" y="202"/>
                  </a:lnTo>
                  <a:cubicBezTo>
                    <a:pt x="2644" y="85"/>
                    <a:pt x="2548" y="1"/>
                    <a:pt x="2443" y="1"/>
                  </a:cubicBezTo>
                  <a:lnTo>
                    <a:pt x="2083" y="1"/>
                  </a:lnTo>
                  <a:cubicBezTo>
                    <a:pt x="1967" y="1"/>
                    <a:pt x="1882" y="96"/>
                    <a:pt x="1882" y="202"/>
                  </a:cubicBezTo>
                  <a:lnTo>
                    <a:pt x="1882" y="561"/>
                  </a:lnTo>
                  <a:cubicBezTo>
                    <a:pt x="1882" y="572"/>
                    <a:pt x="1882" y="593"/>
                    <a:pt x="1893" y="604"/>
                  </a:cubicBezTo>
                  <a:cubicBezTo>
                    <a:pt x="1703" y="646"/>
                    <a:pt x="1523" y="720"/>
                    <a:pt x="1354" y="826"/>
                  </a:cubicBezTo>
                  <a:cubicBezTo>
                    <a:pt x="1343" y="815"/>
                    <a:pt x="1332" y="805"/>
                    <a:pt x="1332" y="805"/>
                  </a:cubicBezTo>
                  <a:lnTo>
                    <a:pt x="1079" y="551"/>
                  </a:lnTo>
                  <a:cubicBezTo>
                    <a:pt x="994" y="477"/>
                    <a:pt x="867" y="477"/>
                    <a:pt x="793" y="551"/>
                  </a:cubicBezTo>
                  <a:lnTo>
                    <a:pt x="539" y="805"/>
                  </a:lnTo>
                  <a:cubicBezTo>
                    <a:pt x="455" y="889"/>
                    <a:pt x="455" y="1016"/>
                    <a:pt x="539" y="1090"/>
                  </a:cubicBezTo>
                  <a:lnTo>
                    <a:pt x="793" y="1344"/>
                  </a:lnTo>
                  <a:cubicBezTo>
                    <a:pt x="804" y="1354"/>
                    <a:pt x="814" y="1354"/>
                    <a:pt x="825" y="1365"/>
                  </a:cubicBezTo>
                  <a:cubicBezTo>
                    <a:pt x="709" y="1534"/>
                    <a:pt x="635" y="1724"/>
                    <a:pt x="592" y="1925"/>
                  </a:cubicBezTo>
                  <a:cubicBezTo>
                    <a:pt x="582" y="1925"/>
                    <a:pt x="571" y="1915"/>
                    <a:pt x="560" y="1915"/>
                  </a:cubicBezTo>
                  <a:lnTo>
                    <a:pt x="201" y="1925"/>
                  </a:lnTo>
                  <a:cubicBezTo>
                    <a:pt x="148" y="1925"/>
                    <a:pt x="95" y="1947"/>
                    <a:pt x="63" y="1978"/>
                  </a:cubicBezTo>
                  <a:lnTo>
                    <a:pt x="63" y="1978"/>
                  </a:lnTo>
                  <a:cubicBezTo>
                    <a:pt x="21" y="2021"/>
                    <a:pt x="0" y="2073"/>
                    <a:pt x="0" y="2126"/>
                  </a:cubicBezTo>
                  <a:lnTo>
                    <a:pt x="11" y="2486"/>
                  </a:lnTo>
                  <a:lnTo>
                    <a:pt x="11" y="2486"/>
                  </a:lnTo>
                  <a:cubicBezTo>
                    <a:pt x="11" y="2592"/>
                    <a:pt x="95" y="2687"/>
                    <a:pt x="212" y="2687"/>
                  </a:cubicBezTo>
                  <a:lnTo>
                    <a:pt x="571" y="2676"/>
                  </a:lnTo>
                  <a:cubicBezTo>
                    <a:pt x="582" y="2676"/>
                    <a:pt x="592" y="2676"/>
                    <a:pt x="603" y="2676"/>
                  </a:cubicBezTo>
                  <a:cubicBezTo>
                    <a:pt x="645" y="2867"/>
                    <a:pt x="730" y="3046"/>
                    <a:pt x="835" y="3215"/>
                  </a:cubicBezTo>
                  <a:cubicBezTo>
                    <a:pt x="825" y="3226"/>
                    <a:pt x="814" y="3226"/>
                    <a:pt x="804" y="3237"/>
                  </a:cubicBezTo>
                  <a:lnTo>
                    <a:pt x="560" y="3490"/>
                  </a:lnTo>
                  <a:cubicBezTo>
                    <a:pt x="476" y="3575"/>
                    <a:pt x="476" y="3702"/>
                    <a:pt x="560" y="3776"/>
                  </a:cubicBezTo>
                  <a:lnTo>
                    <a:pt x="814" y="4030"/>
                  </a:lnTo>
                  <a:cubicBezTo>
                    <a:pt x="888" y="4104"/>
                    <a:pt x="1015" y="4104"/>
                    <a:pt x="1100" y="4030"/>
                  </a:cubicBezTo>
                  <a:lnTo>
                    <a:pt x="1354" y="3776"/>
                  </a:lnTo>
                  <a:cubicBezTo>
                    <a:pt x="1354" y="3765"/>
                    <a:pt x="1364" y="3755"/>
                    <a:pt x="1375" y="3744"/>
                  </a:cubicBezTo>
                  <a:cubicBezTo>
                    <a:pt x="1544" y="3850"/>
                    <a:pt x="1734" y="3924"/>
                    <a:pt x="1925" y="3966"/>
                  </a:cubicBezTo>
                  <a:cubicBezTo>
                    <a:pt x="1925" y="3977"/>
                    <a:pt x="1925" y="3998"/>
                    <a:pt x="1925" y="4009"/>
                  </a:cubicBezTo>
                  <a:lnTo>
                    <a:pt x="1925" y="4368"/>
                  </a:lnTo>
                  <a:cubicBezTo>
                    <a:pt x="1925" y="4421"/>
                    <a:pt x="1956" y="4463"/>
                    <a:pt x="1988" y="4506"/>
                  </a:cubicBezTo>
                  <a:cubicBezTo>
                    <a:pt x="2030" y="4548"/>
                    <a:pt x="2083" y="4569"/>
                    <a:pt x="2136" y="4569"/>
                  </a:cubicBezTo>
                  <a:lnTo>
                    <a:pt x="2496" y="4558"/>
                  </a:lnTo>
                  <a:lnTo>
                    <a:pt x="2496" y="4558"/>
                  </a:lnTo>
                  <a:cubicBezTo>
                    <a:pt x="2548" y="4558"/>
                    <a:pt x="2601" y="4537"/>
                    <a:pt x="2633" y="4506"/>
                  </a:cubicBezTo>
                  <a:cubicBezTo>
                    <a:pt x="2675" y="4463"/>
                    <a:pt x="2696" y="4410"/>
                    <a:pt x="2696" y="4357"/>
                  </a:cubicBezTo>
                  <a:lnTo>
                    <a:pt x="2686" y="3998"/>
                  </a:lnTo>
                  <a:cubicBezTo>
                    <a:pt x="2686" y="3987"/>
                    <a:pt x="2686" y="3977"/>
                    <a:pt x="2686" y="3966"/>
                  </a:cubicBezTo>
                  <a:cubicBezTo>
                    <a:pt x="2876" y="3913"/>
                    <a:pt x="3056" y="3839"/>
                    <a:pt x="3225" y="3734"/>
                  </a:cubicBezTo>
                  <a:cubicBezTo>
                    <a:pt x="3225" y="3744"/>
                    <a:pt x="3236" y="3755"/>
                    <a:pt x="3246" y="3765"/>
                  </a:cubicBezTo>
                  <a:lnTo>
                    <a:pt x="3500" y="4009"/>
                  </a:lnTo>
                  <a:cubicBezTo>
                    <a:pt x="3574" y="4093"/>
                    <a:pt x="3712" y="4093"/>
                    <a:pt x="3786" y="4009"/>
                  </a:cubicBezTo>
                  <a:lnTo>
                    <a:pt x="4039" y="3755"/>
                  </a:lnTo>
                  <a:cubicBezTo>
                    <a:pt x="4113" y="3681"/>
                    <a:pt x="4113" y="3543"/>
                    <a:pt x="4039" y="3469"/>
                  </a:cubicBezTo>
                  <a:lnTo>
                    <a:pt x="3775" y="3215"/>
                  </a:lnTo>
                  <a:cubicBezTo>
                    <a:pt x="3775" y="3215"/>
                    <a:pt x="3765" y="3205"/>
                    <a:pt x="3754" y="3194"/>
                  </a:cubicBezTo>
                  <a:cubicBezTo>
                    <a:pt x="3860" y="3025"/>
                    <a:pt x="3934" y="2835"/>
                    <a:pt x="3976" y="2644"/>
                  </a:cubicBezTo>
                  <a:cubicBezTo>
                    <a:pt x="3987" y="2644"/>
                    <a:pt x="3997" y="2644"/>
                    <a:pt x="4008" y="2644"/>
                  </a:cubicBezTo>
                  <a:lnTo>
                    <a:pt x="4367" y="2644"/>
                  </a:lnTo>
                  <a:cubicBezTo>
                    <a:pt x="4420" y="2644"/>
                    <a:pt x="4473" y="2613"/>
                    <a:pt x="4515" y="2581"/>
                  </a:cubicBezTo>
                  <a:cubicBezTo>
                    <a:pt x="4547" y="2539"/>
                    <a:pt x="4568" y="2486"/>
                    <a:pt x="4568" y="2433"/>
                  </a:cubicBezTo>
                  <a:lnTo>
                    <a:pt x="4568" y="2073"/>
                  </a:lnTo>
                  <a:cubicBezTo>
                    <a:pt x="4568" y="1968"/>
                    <a:pt x="4473" y="1873"/>
                    <a:pt x="4357" y="1873"/>
                  </a:cubicBezTo>
                  <a:lnTo>
                    <a:pt x="3997" y="1883"/>
                  </a:lnTo>
                  <a:cubicBezTo>
                    <a:pt x="3987" y="1883"/>
                    <a:pt x="3976" y="1883"/>
                    <a:pt x="3965" y="1883"/>
                  </a:cubicBezTo>
                  <a:cubicBezTo>
                    <a:pt x="3923" y="1693"/>
                    <a:pt x="3849" y="1513"/>
                    <a:pt x="3733" y="1344"/>
                  </a:cubicBezTo>
                  <a:cubicBezTo>
                    <a:pt x="3743" y="1344"/>
                    <a:pt x="3754" y="1333"/>
                    <a:pt x="3765" y="1323"/>
                  </a:cubicBezTo>
                  <a:lnTo>
                    <a:pt x="4018" y="1069"/>
                  </a:lnTo>
                  <a:cubicBezTo>
                    <a:pt x="4092" y="984"/>
                    <a:pt x="4092" y="857"/>
                    <a:pt x="4018" y="783"/>
                  </a:cubicBezTo>
                  <a:lnTo>
                    <a:pt x="3754" y="530"/>
                  </a:lnTo>
                  <a:cubicBezTo>
                    <a:pt x="3680" y="456"/>
                    <a:pt x="3553" y="456"/>
                    <a:pt x="3468" y="530"/>
                  </a:cubicBezTo>
                  <a:close/>
                  <a:moveTo>
                    <a:pt x="2961" y="2951"/>
                  </a:moveTo>
                  <a:cubicBezTo>
                    <a:pt x="2591" y="3321"/>
                    <a:pt x="1988" y="3321"/>
                    <a:pt x="1618" y="2962"/>
                  </a:cubicBezTo>
                  <a:cubicBezTo>
                    <a:pt x="1248" y="2592"/>
                    <a:pt x="1248" y="1989"/>
                    <a:pt x="1607" y="1619"/>
                  </a:cubicBezTo>
                  <a:cubicBezTo>
                    <a:pt x="1977" y="1238"/>
                    <a:pt x="2580" y="1238"/>
                    <a:pt x="2950" y="1608"/>
                  </a:cubicBezTo>
                  <a:cubicBezTo>
                    <a:pt x="3331" y="1968"/>
                    <a:pt x="3331" y="2570"/>
                    <a:pt x="2961" y="29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3335130" y="1127097"/>
              <a:ext cx="516010" cy="511744"/>
            </a:xfrm>
            <a:custGeom>
              <a:rect b="b" l="l" r="r" t="t"/>
              <a:pathLst>
                <a:path extrusionOk="0" h="8318" w="8387">
                  <a:moveTo>
                    <a:pt x="4193" y="2423"/>
                  </a:moveTo>
                  <a:cubicBezTo>
                    <a:pt x="4997" y="2423"/>
                    <a:pt x="5716" y="2984"/>
                    <a:pt x="5891" y="3794"/>
                  </a:cubicBezTo>
                  <a:cubicBezTo>
                    <a:pt x="6091" y="4735"/>
                    <a:pt x="5499" y="5655"/>
                    <a:pt x="4558" y="5856"/>
                  </a:cubicBezTo>
                  <a:cubicBezTo>
                    <a:pt x="4434" y="5882"/>
                    <a:pt x="4311" y="5895"/>
                    <a:pt x="4190" y="5895"/>
                  </a:cubicBezTo>
                  <a:cubicBezTo>
                    <a:pt x="3388" y="5895"/>
                    <a:pt x="2671" y="5341"/>
                    <a:pt x="2496" y="4524"/>
                  </a:cubicBezTo>
                  <a:cubicBezTo>
                    <a:pt x="2295" y="3582"/>
                    <a:pt x="2898" y="2662"/>
                    <a:pt x="3829" y="2462"/>
                  </a:cubicBezTo>
                  <a:cubicBezTo>
                    <a:pt x="3951" y="2435"/>
                    <a:pt x="4073" y="2423"/>
                    <a:pt x="4193" y="2423"/>
                  </a:cubicBezTo>
                  <a:close/>
                  <a:moveTo>
                    <a:pt x="3716" y="0"/>
                  </a:moveTo>
                  <a:cubicBezTo>
                    <a:pt x="3690" y="0"/>
                    <a:pt x="3664" y="3"/>
                    <a:pt x="3638" y="8"/>
                  </a:cubicBezTo>
                  <a:lnTo>
                    <a:pt x="3004" y="146"/>
                  </a:lnTo>
                  <a:cubicBezTo>
                    <a:pt x="2803" y="188"/>
                    <a:pt x="2676" y="378"/>
                    <a:pt x="2718" y="579"/>
                  </a:cubicBezTo>
                  <a:lnTo>
                    <a:pt x="2856" y="1224"/>
                  </a:lnTo>
                  <a:cubicBezTo>
                    <a:pt x="2856" y="1246"/>
                    <a:pt x="2866" y="1267"/>
                    <a:pt x="2877" y="1288"/>
                  </a:cubicBezTo>
                  <a:cubicBezTo>
                    <a:pt x="2528" y="1446"/>
                    <a:pt x="2232" y="1658"/>
                    <a:pt x="1967" y="1912"/>
                  </a:cubicBezTo>
                  <a:cubicBezTo>
                    <a:pt x="1957" y="1901"/>
                    <a:pt x="1936" y="1880"/>
                    <a:pt x="1915" y="1869"/>
                  </a:cubicBezTo>
                  <a:lnTo>
                    <a:pt x="1365" y="1520"/>
                  </a:lnTo>
                  <a:cubicBezTo>
                    <a:pt x="1302" y="1481"/>
                    <a:pt x="1233" y="1459"/>
                    <a:pt x="1163" y="1459"/>
                  </a:cubicBezTo>
                  <a:cubicBezTo>
                    <a:pt x="1139" y="1459"/>
                    <a:pt x="1114" y="1462"/>
                    <a:pt x="1090" y="1468"/>
                  </a:cubicBezTo>
                  <a:cubicBezTo>
                    <a:pt x="995" y="1489"/>
                    <a:pt x="910" y="1542"/>
                    <a:pt x="857" y="1626"/>
                  </a:cubicBezTo>
                  <a:lnTo>
                    <a:pt x="498" y="2176"/>
                  </a:lnTo>
                  <a:cubicBezTo>
                    <a:pt x="392" y="2356"/>
                    <a:pt x="445" y="2578"/>
                    <a:pt x="614" y="2694"/>
                  </a:cubicBezTo>
                  <a:lnTo>
                    <a:pt x="1164" y="3043"/>
                  </a:lnTo>
                  <a:cubicBezTo>
                    <a:pt x="1185" y="3054"/>
                    <a:pt x="1206" y="3064"/>
                    <a:pt x="1227" y="3075"/>
                  </a:cubicBezTo>
                  <a:cubicBezTo>
                    <a:pt x="1100" y="3403"/>
                    <a:pt x="1037" y="3762"/>
                    <a:pt x="1037" y="4132"/>
                  </a:cubicBezTo>
                  <a:lnTo>
                    <a:pt x="973" y="4132"/>
                  </a:lnTo>
                  <a:lnTo>
                    <a:pt x="328" y="4270"/>
                  </a:lnTo>
                  <a:cubicBezTo>
                    <a:pt x="128" y="4312"/>
                    <a:pt x="1" y="4513"/>
                    <a:pt x="43" y="4714"/>
                  </a:cubicBezTo>
                  <a:lnTo>
                    <a:pt x="180" y="5348"/>
                  </a:lnTo>
                  <a:cubicBezTo>
                    <a:pt x="217" y="5523"/>
                    <a:pt x="374" y="5642"/>
                    <a:pt x="547" y="5642"/>
                  </a:cubicBezTo>
                  <a:cubicBezTo>
                    <a:pt x="572" y="5642"/>
                    <a:pt x="598" y="5639"/>
                    <a:pt x="625" y="5634"/>
                  </a:cubicBezTo>
                  <a:lnTo>
                    <a:pt x="1259" y="5496"/>
                  </a:lnTo>
                  <a:cubicBezTo>
                    <a:pt x="1280" y="5496"/>
                    <a:pt x="1301" y="5486"/>
                    <a:pt x="1322" y="5486"/>
                  </a:cubicBezTo>
                  <a:cubicBezTo>
                    <a:pt x="1481" y="5824"/>
                    <a:pt x="1693" y="6120"/>
                    <a:pt x="1946" y="6385"/>
                  </a:cubicBezTo>
                  <a:cubicBezTo>
                    <a:pt x="1936" y="6395"/>
                    <a:pt x="1915" y="6416"/>
                    <a:pt x="1904" y="6437"/>
                  </a:cubicBezTo>
                  <a:lnTo>
                    <a:pt x="1555" y="6987"/>
                  </a:lnTo>
                  <a:cubicBezTo>
                    <a:pt x="1502" y="7072"/>
                    <a:pt x="1481" y="7167"/>
                    <a:pt x="1502" y="7262"/>
                  </a:cubicBezTo>
                  <a:cubicBezTo>
                    <a:pt x="1523" y="7357"/>
                    <a:pt x="1587" y="7442"/>
                    <a:pt x="1661" y="7495"/>
                  </a:cubicBezTo>
                  <a:lnTo>
                    <a:pt x="2221" y="7854"/>
                  </a:lnTo>
                  <a:cubicBezTo>
                    <a:pt x="2287" y="7895"/>
                    <a:pt x="2359" y="7911"/>
                    <a:pt x="2432" y="7911"/>
                  </a:cubicBezTo>
                  <a:cubicBezTo>
                    <a:pt x="2453" y="7911"/>
                    <a:pt x="2475" y="7910"/>
                    <a:pt x="2496" y="7907"/>
                  </a:cubicBezTo>
                  <a:cubicBezTo>
                    <a:pt x="2591" y="7886"/>
                    <a:pt x="2676" y="7823"/>
                    <a:pt x="2729" y="7738"/>
                  </a:cubicBezTo>
                  <a:lnTo>
                    <a:pt x="3088" y="7188"/>
                  </a:lnTo>
                  <a:cubicBezTo>
                    <a:pt x="3099" y="7167"/>
                    <a:pt x="3109" y="7146"/>
                    <a:pt x="3109" y="7125"/>
                  </a:cubicBezTo>
                  <a:cubicBezTo>
                    <a:pt x="3448" y="7252"/>
                    <a:pt x="3797" y="7315"/>
                    <a:pt x="4167" y="7326"/>
                  </a:cubicBezTo>
                  <a:cubicBezTo>
                    <a:pt x="4167" y="7347"/>
                    <a:pt x="4167" y="7368"/>
                    <a:pt x="4177" y="7389"/>
                  </a:cubicBezTo>
                  <a:lnTo>
                    <a:pt x="4315" y="8024"/>
                  </a:lnTo>
                  <a:cubicBezTo>
                    <a:pt x="4352" y="8198"/>
                    <a:pt x="4501" y="8317"/>
                    <a:pt x="4671" y="8317"/>
                  </a:cubicBezTo>
                  <a:cubicBezTo>
                    <a:pt x="4697" y="8317"/>
                    <a:pt x="4722" y="8315"/>
                    <a:pt x="4748" y="8309"/>
                  </a:cubicBezTo>
                  <a:lnTo>
                    <a:pt x="5394" y="8172"/>
                  </a:lnTo>
                  <a:cubicBezTo>
                    <a:pt x="5594" y="8129"/>
                    <a:pt x="5721" y="7928"/>
                    <a:pt x="5679" y="7738"/>
                  </a:cubicBezTo>
                  <a:lnTo>
                    <a:pt x="5542" y="7093"/>
                  </a:lnTo>
                  <a:cubicBezTo>
                    <a:pt x="5531" y="7072"/>
                    <a:pt x="5520" y="7051"/>
                    <a:pt x="5520" y="7030"/>
                  </a:cubicBezTo>
                  <a:cubicBezTo>
                    <a:pt x="5859" y="6871"/>
                    <a:pt x="6165" y="6660"/>
                    <a:pt x="6419" y="6406"/>
                  </a:cubicBezTo>
                  <a:cubicBezTo>
                    <a:pt x="6440" y="6416"/>
                    <a:pt x="6451" y="6437"/>
                    <a:pt x="6472" y="6448"/>
                  </a:cubicBezTo>
                  <a:lnTo>
                    <a:pt x="7022" y="6797"/>
                  </a:lnTo>
                  <a:cubicBezTo>
                    <a:pt x="7085" y="6836"/>
                    <a:pt x="7159" y="6858"/>
                    <a:pt x="7228" y="6858"/>
                  </a:cubicBezTo>
                  <a:cubicBezTo>
                    <a:pt x="7252" y="6858"/>
                    <a:pt x="7275" y="6855"/>
                    <a:pt x="7297" y="6850"/>
                  </a:cubicBezTo>
                  <a:cubicBezTo>
                    <a:pt x="7392" y="6829"/>
                    <a:pt x="7477" y="6776"/>
                    <a:pt x="7540" y="6691"/>
                  </a:cubicBezTo>
                  <a:lnTo>
                    <a:pt x="7889" y="6131"/>
                  </a:lnTo>
                  <a:cubicBezTo>
                    <a:pt x="7995" y="5962"/>
                    <a:pt x="7953" y="5729"/>
                    <a:pt x="7773" y="5623"/>
                  </a:cubicBezTo>
                  <a:lnTo>
                    <a:pt x="7223" y="5274"/>
                  </a:lnTo>
                  <a:cubicBezTo>
                    <a:pt x="7202" y="5253"/>
                    <a:pt x="7191" y="5253"/>
                    <a:pt x="7170" y="5243"/>
                  </a:cubicBezTo>
                  <a:cubicBezTo>
                    <a:pt x="7286" y="4904"/>
                    <a:pt x="7350" y="4555"/>
                    <a:pt x="7360" y="4185"/>
                  </a:cubicBezTo>
                  <a:lnTo>
                    <a:pt x="7424" y="4185"/>
                  </a:lnTo>
                  <a:lnTo>
                    <a:pt x="8058" y="4048"/>
                  </a:lnTo>
                  <a:cubicBezTo>
                    <a:pt x="8259" y="4005"/>
                    <a:pt x="8386" y="3804"/>
                    <a:pt x="8344" y="3604"/>
                  </a:cubicBezTo>
                  <a:lnTo>
                    <a:pt x="8206" y="2969"/>
                  </a:lnTo>
                  <a:cubicBezTo>
                    <a:pt x="8169" y="2794"/>
                    <a:pt x="8021" y="2675"/>
                    <a:pt x="7850" y="2675"/>
                  </a:cubicBezTo>
                  <a:cubicBezTo>
                    <a:pt x="7825" y="2675"/>
                    <a:pt x="7799" y="2678"/>
                    <a:pt x="7773" y="2684"/>
                  </a:cubicBezTo>
                  <a:lnTo>
                    <a:pt x="7128" y="2821"/>
                  </a:lnTo>
                  <a:cubicBezTo>
                    <a:pt x="7107" y="2821"/>
                    <a:pt x="7085" y="2832"/>
                    <a:pt x="7064" y="2832"/>
                  </a:cubicBezTo>
                  <a:cubicBezTo>
                    <a:pt x="6916" y="2493"/>
                    <a:pt x="6694" y="2197"/>
                    <a:pt x="6440" y="1933"/>
                  </a:cubicBezTo>
                  <a:cubicBezTo>
                    <a:pt x="6462" y="1922"/>
                    <a:pt x="6472" y="1901"/>
                    <a:pt x="6483" y="1880"/>
                  </a:cubicBezTo>
                  <a:lnTo>
                    <a:pt x="6842" y="1330"/>
                  </a:lnTo>
                  <a:cubicBezTo>
                    <a:pt x="6948" y="1161"/>
                    <a:pt x="6895" y="928"/>
                    <a:pt x="6726" y="823"/>
                  </a:cubicBezTo>
                  <a:lnTo>
                    <a:pt x="6176" y="463"/>
                  </a:lnTo>
                  <a:cubicBezTo>
                    <a:pt x="6113" y="426"/>
                    <a:pt x="6045" y="408"/>
                    <a:pt x="5978" y="408"/>
                  </a:cubicBezTo>
                  <a:cubicBezTo>
                    <a:pt x="5854" y="408"/>
                    <a:pt x="5734" y="469"/>
                    <a:pt x="5658" y="579"/>
                  </a:cubicBezTo>
                  <a:lnTo>
                    <a:pt x="5309" y="1129"/>
                  </a:lnTo>
                  <a:cubicBezTo>
                    <a:pt x="5298" y="1150"/>
                    <a:pt x="5288" y="1172"/>
                    <a:pt x="5277" y="1193"/>
                  </a:cubicBezTo>
                  <a:cubicBezTo>
                    <a:pt x="4949" y="1066"/>
                    <a:pt x="4590" y="1002"/>
                    <a:pt x="4230" y="992"/>
                  </a:cubicBezTo>
                  <a:cubicBezTo>
                    <a:pt x="4230" y="971"/>
                    <a:pt x="4220" y="949"/>
                    <a:pt x="4220" y="928"/>
                  </a:cubicBezTo>
                  <a:lnTo>
                    <a:pt x="4082" y="294"/>
                  </a:lnTo>
                  <a:cubicBezTo>
                    <a:pt x="4045" y="119"/>
                    <a:pt x="3889" y="0"/>
                    <a:pt x="3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6"/>
          <p:cNvSpPr/>
          <p:nvPr/>
        </p:nvSpPr>
        <p:spPr>
          <a:xfrm>
            <a:off x="8459961" y="-684019"/>
            <a:ext cx="1368067" cy="1368031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451127" y="4822651"/>
            <a:ext cx="648043" cy="641680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idx="1" type="subTitle"/>
          </p:nvPr>
        </p:nvSpPr>
        <p:spPr>
          <a:xfrm>
            <a:off x="1732850" y="1436482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82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40" name="Google Shape;340;p27"/>
          <p:cNvSpPr txBox="1"/>
          <p:nvPr>
            <p:ph idx="6" type="title"/>
          </p:nvPr>
        </p:nvSpPr>
        <p:spPr>
          <a:xfrm>
            <a:off x="720000" y="703413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1" name="Google Shape;341;p27"/>
          <p:cNvSpPr txBox="1"/>
          <p:nvPr>
            <p:ph idx="5" type="subTitle"/>
          </p:nvPr>
        </p:nvSpPr>
        <p:spPr>
          <a:xfrm>
            <a:off x="5673099" y="1436487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82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sp>
        <p:nvSpPr>
          <p:cNvPr id="342" name="Google Shape;342;p27"/>
          <p:cNvSpPr txBox="1"/>
          <p:nvPr>
            <p:ph idx="13" type="subTitle"/>
          </p:nvPr>
        </p:nvSpPr>
        <p:spPr>
          <a:xfrm>
            <a:off x="1634000" y="2560288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82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343" name="Google Shape;343;p27"/>
          <p:cNvSpPr txBox="1"/>
          <p:nvPr>
            <p:ph idx="15" type="subTitle"/>
          </p:nvPr>
        </p:nvSpPr>
        <p:spPr>
          <a:xfrm>
            <a:off x="5673099" y="2560288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82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344" name="Google Shape;344;p27"/>
          <p:cNvSpPr txBox="1"/>
          <p:nvPr>
            <p:ph idx="4" type="title"/>
          </p:nvPr>
        </p:nvSpPr>
        <p:spPr>
          <a:xfrm>
            <a:off x="4769656" y="1436477"/>
            <a:ext cx="804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82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5" name="Google Shape;345;p27"/>
          <p:cNvSpPr txBox="1"/>
          <p:nvPr>
            <p:ph type="title"/>
          </p:nvPr>
        </p:nvSpPr>
        <p:spPr>
          <a:xfrm>
            <a:off x="829406" y="1436482"/>
            <a:ext cx="804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82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6" name="Google Shape;346;p27"/>
          <p:cNvSpPr txBox="1"/>
          <p:nvPr>
            <p:ph idx="9" type="title"/>
          </p:nvPr>
        </p:nvSpPr>
        <p:spPr>
          <a:xfrm>
            <a:off x="829406" y="2560289"/>
            <a:ext cx="804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82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7" name="Google Shape;347;p27"/>
          <p:cNvSpPr txBox="1"/>
          <p:nvPr>
            <p:ph idx="14" type="title"/>
          </p:nvPr>
        </p:nvSpPr>
        <p:spPr>
          <a:xfrm>
            <a:off x="4769656" y="2560289"/>
            <a:ext cx="804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82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8" name="Google Shape;348;p27"/>
          <p:cNvSpPr txBox="1"/>
          <p:nvPr>
            <p:ph idx="13" type="subTitle"/>
          </p:nvPr>
        </p:nvSpPr>
        <p:spPr>
          <a:xfrm>
            <a:off x="3702975" y="3684113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82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49" name="Google Shape;349;p27"/>
          <p:cNvSpPr txBox="1"/>
          <p:nvPr>
            <p:ph idx="9" type="title"/>
          </p:nvPr>
        </p:nvSpPr>
        <p:spPr>
          <a:xfrm>
            <a:off x="2799531" y="3684114"/>
            <a:ext cx="8046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82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8"/>
          <p:cNvGrpSpPr/>
          <p:nvPr/>
        </p:nvGrpSpPr>
        <p:grpSpPr>
          <a:xfrm>
            <a:off x="6655721" y="711021"/>
            <a:ext cx="2787209" cy="4679469"/>
            <a:chOff x="6655691" y="1028736"/>
            <a:chExt cx="2787209" cy="4361514"/>
          </a:xfrm>
        </p:grpSpPr>
        <p:sp>
          <p:nvSpPr>
            <p:cNvPr id="355" name="Google Shape;355;p28"/>
            <p:cNvSpPr/>
            <p:nvPr/>
          </p:nvSpPr>
          <p:spPr>
            <a:xfrm>
              <a:off x="6712300" y="1088250"/>
              <a:ext cx="2730600" cy="4302000"/>
            </a:xfrm>
            <a:prstGeom prst="roundRect">
              <a:avLst>
                <a:gd fmla="val 609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" name="Google Shape;356;p28"/>
            <p:cNvGrpSpPr/>
            <p:nvPr/>
          </p:nvGrpSpPr>
          <p:grpSpPr>
            <a:xfrm>
              <a:off x="8560703" y="1028736"/>
              <a:ext cx="118495" cy="119191"/>
              <a:chOff x="4512753" y="952912"/>
              <a:chExt cx="118495" cy="119191"/>
            </a:xfrm>
          </p:grpSpPr>
          <p:sp>
            <p:nvSpPr>
              <p:cNvPr id="357" name="Google Shape;357;p28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8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28"/>
            <p:cNvGrpSpPr/>
            <p:nvPr/>
          </p:nvGrpSpPr>
          <p:grpSpPr>
            <a:xfrm>
              <a:off x="6655691" y="4812436"/>
              <a:ext cx="118495" cy="119191"/>
              <a:chOff x="4512753" y="952912"/>
              <a:chExt cx="118495" cy="119191"/>
            </a:xfrm>
          </p:grpSpPr>
          <p:sp>
            <p:nvSpPr>
              <p:cNvPr id="360" name="Google Shape;360;p28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2" name="Google Shape;362;p28"/>
          <p:cNvSpPr/>
          <p:nvPr/>
        </p:nvSpPr>
        <p:spPr>
          <a:xfrm>
            <a:off x="5646650" y="1130350"/>
            <a:ext cx="2818500" cy="3207000"/>
          </a:xfrm>
          <a:prstGeom prst="roundRect">
            <a:avLst>
              <a:gd fmla="val 866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 txBox="1"/>
          <p:nvPr>
            <p:ph idx="1" type="body"/>
          </p:nvPr>
        </p:nvSpPr>
        <p:spPr>
          <a:xfrm>
            <a:off x="497200" y="1033475"/>
            <a:ext cx="46869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Goal</a:t>
            </a:r>
            <a:r>
              <a:rPr lang="en" sz="1800"/>
              <a:t>: Develop a Discord Bot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highlight>
                  <a:schemeClr val="dk2"/>
                </a:highlight>
              </a:rPr>
              <a:t>Problem:</a:t>
            </a:r>
            <a:r>
              <a:rPr lang="en" sz="1800"/>
              <a:t> The most engaging and memorable moments are lost in time by an endless amount of chatter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highlight>
                  <a:schemeClr val="dk2"/>
                </a:highlight>
              </a:rPr>
              <a:t>Tools:</a:t>
            </a:r>
            <a:r>
              <a:rPr lang="en" sz="1800"/>
              <a:t> Leverage python packages such as discord.py and interfacing with the Discord API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>
                <a:highlight>
                  <a:schemeClr val="dk2"/>
                </a:highlight>
              </a:rPr>
              <a:t>Solution:</a:t>
            </a:r>
            <a:r>
              <a:rPr lang="en" sz="1800"/>
              <a:t> Create a bot that recalls the pictures and videos that </a:t>
            </a:r>
            <a:r>
              <a:rPr lang="en" sz="1800"/>
              <a:t>received</a:t>
            </a:r>
            <a:r>
              <a:rPr lang="en" sz="1800"/>
              <a:t> the most reactions in the form of emojis or emotes</a:t>
            </a:r>
            <a:endParaRPr sz="1800"/>
          </a:p>
        </p:txBody>
      </p:sp>
      <p:sp>
        <p:nvSpPr>
          <p:cNvPr id="364" name="Google Shape;364;p2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pic>
        <p:nvPicPr>
          <p:cNvPr id="365" name="Google Shape;3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725" y="1423675"/>
            <a:ext cx="2620349" cy="262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pic>
        <p:nvPicPr>
          <p:cNvPr id="371" name="Google Shape;3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038" y="979800"/>
            <a:ext cx="6069914" cy="38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idx="1" type="subTitle"/>
          </p:nvPr>
        </p:nvSpPr>
        <p:spPr>
          <a:xfrm>
            <a:off x="746813" y="2321575"/>
            <a:ext cx="37872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EXPANDING TECHNICAL CAPABILITY</a:t>
            </a:r>
            <a:endParaRPr/>
          </a:p>
        </p:txBody>
      </p:sp>
      <p:sp>
        <p:nvSpPr>
          <p:cNvPr id="377" name="Google Shape;377;p30"/>
          <p:cNvSpPr txBox="1"/>
          <p:nvPr>
            <p:ph idx="2" type="subTitle"/>
          </p:nvPr>
        </p:nvSpPr>
        <p:spPr>
          <a:xfrm>
            <a:off x="1019222" y="3102650"/>
            <a:ext cx="32424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</a:t>
            </a:r>
            <a:r>
              <a:rPr lang="en">
                <a:highlight>
                  <a:schemeClr val="dk2"/>
                </a:highlight>
              </a:rPr>
              <a:t>Apple, Spotify, Snapchat, and numerous other social media networks, </a:t>
            </a:r>
            <a:r>
              <a:rPr lang="en"/>
              <a:t>t</a:t>
            </a:r>
            <a:r>
              <a:rPr lang="en"/>
              <a:t>his bot organizes archived content and provides an easy way to view compilation of the most popular pictures and videos</a:t>
            </a:r>
            <a:endParaRPr/>
          </a:p>
        </p:txBody>
      </p:sp>
      <p:sp>
        <p:nvSpPr>
          <p:cNvPr id="378" name="Google Shape;378;p30"/>
          <p:cNvSpPr txBox="1"/>
          <p:nvPr>
            <p:ph idx="3" type="subTitle"/>
          </p:nvPr>
        </p:nvSpPr>
        <p:spPr>
          <a:xfrm>
            <a:off x="4609975" y="2321575"/>
            <a:ext cx="37872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EXPERIENCE ENHANCEMENT</a:t>
            </a:r>
            <a:endParaRPr/>
          </a:p>
        </p:txBody>
      </p:sp>
      <p:sp>
        <p:nvSpPr>
          <p:cNvPr id="379" name="Google Shape;379;p30"/>
          <p:cNvSpPr txBox="1"/>
          <p:nvPr>
            <p:ph idx="4" type="subTitle"/>
          </p:nvPr>
        </p:nvSpPr>
        <p:spPr>
          <a:xfrm>
            <a:off x="4882378" y="3102650"/>
            <a:ext cx="32424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llow members to once again view moments throughout the history of their channel, which were </a:t>
            </a:r>
            <a:r>
              <a:rPr lang="en">
                <a:highlight>
                  <a:schemeClr val="dk2"/>
                </a:highlight>
              </a:rPr>
              <a:t>marked by popularity and reactivity</a:t>
            </a:r>
            <a:endParaRPr>
              <a:highlight>
                <a:schemeClr val="dk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2236772" y="1401570"/>
            <a:ext cx="807300" cy="807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6099928" y="1401570"/>
            <a:ext cx="807300" cy="807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IMPACT</a:t>
            </a:r>
            <a:endParaRPr/>
          </a:p>
        </p:txBody>
      </p:sp>
      <p:grpSp>
        <p:nvGrpSpPr>
          <p:cNvPr id="383" name="Google Shape;383;p30"/>
          <p:cNvGrpSpPr/>
          <p:nvPr/>
        </p:nvGrpSpPr>
        <p:grpSpPr>
          <a:xfrm>
            <a:off x="6241199" y="1509129"/>
            <a:ext cx="524766" cy="592200"/>
            <a:chOff x="7098912" y="1969392"/>
            <a:chExt cx="359651" cy="361560"/>
          </a:xfrm>
        </p:grpSpPr>
        <p:sp>
          <p:nvSpPr>
            <p:cNvPr id="384" name="Google Shape;384;p30"/>
            <p:cNvSpPr/>
            <p:nvPr/>
          </p:nvSpPr>
          <p:spPr>
            <a:xfrm>
              <a:off x="7098912" y="2127607"/>
              <a:ext cx="134567" cy="202582"/>
            </a:xfrm>
            <a:custGeom>
              <a:rect b="b" l="l" r="r" t="t"/>
              <a:pathLst>
                <a:path extrusionOk="0" h="6365" w="4228">
                  <a:moveTo>
                    <a:pt x="2108" y="331"/>
                  </a:moveTo>
                  <a:cubicBezTo>
                    <a:pt x="2153" y="331"/>
                    <a:pt x="2198" y="334"/>
                    <a:pt x="2239" y="340"/>
                  </a:cubicBezTo>
                  <a:cubicBezTo>
                    <a:pt x="2978" y="399"/>
                    <a:pt x="3537" y="1042"/>
                    <a:pt x="3537" y="1780"/>
                  </a:cubicBezTo>
                  <a:cubicBezTo>
                    <a:pt x="3537" y="2483"/>
                    <a:pt x="3704" y="3138"/>
                    <a:pt x="3847" y="3483"/>
                  </a:cubicBezTo>
                  <a:lnTo>
                    <a:pt x="3847" y="3495"/>
                  </a:lnTo>
                  <a:cubicBezTo>
                    <a:pt x="3656" y="3602"/>
                    <a:pt x="3335" y="3793"/>
                    <a:pt x="2787" y="3912"/>
                  </a:cubicBezTo>
                  <a:lnTo>
                    <a:pt x="2787" y="3864"/>
                  </a:lnTo>
                  <a:lnTo>
                    <a:pt x="2787" y="3531"/>
                  </a:lnTo>
                  <a:cubicBezTo>
                    <a:pt x="3001" y="3412"/>
                    <a:pt x="3180" y="3233"/>
                    <a:pt x="3299" y="3007"/>
                  </a:cubicBezTo>
                  <a:cubicBezTo>
                    <a:pt x="3537" y="2590"/>
                    <a:pt x="3454" y="2066"/>
                    <a:pt x="3108" y="1745"/>
                  </a:cubicBezTo>
                  <a:cubicBezTo>
                    <a:pt x="2870" y="1518"/>
                    <a:pt x="2430" y="1245"/>
                    <a:pt x="1727" y="1245"/>
                  </a:cubicBezTo>
                  <a:cubicBezTo>
                    <a:pt x="1680" y="1245"/>
                    <a:pt x="1632" y="1268"/>
                    <a:pt x="1608" y="1292"/>
                  </a:cubicBezTo>
                  <a:lnTo>
                    <a:pt x="1251" y="1649"/>
                  </a:lnTo>
                  <a:cubicBezTo>
                    <a:pt x="1192" y="1709"/>
                    <a:pt x="1192" y="1816"/>
                    <a:pt x="1251" y="1888"/>
                  </a:cubicBezTo>
                  <a:cubicBezTo>
                    <a:pt x="1281" y="1917"/>
                    <a:pt x="1323" y="1932"/>
                    <a:pt x="1366" y="1932"/>
                  </a:cubicBezTo>
                  <a:cubicBezTo>
                    <a:pt x="1409" y="1932"/>
                    <a:pt x="1454" y="1917"/>
                    <a:pt x="1489" y="1888"/>
                  </a:cubicBezTo>
                  <a:lnTo>
                    <a:pt x="1799" y="1578"/>
                  </a:lnTo>
                  <a:cubicBezTo>
                    <a:pt x="2239" y="1590"/>
                    <a:pt x="2608" y="1721"/>
                    <a:pt x="2882" y="1983"/>
                  </a:cubicBezTo>
                  <a:cubicBezTo>
                    <a:pt x="3120" y="2185"/>
                    <a:pt x="3180" y="2542"/>
                    <a:pt x="3025" y="2828"/>
                  </a:cubicBezTo>
                  <a:cubicBezTo>
                    <a:pt x="2823" y="3173"/>
                    <a:pt x="2466" y="3376"/>
                    <a:pt x="2085" y="3376"/>
                  </a:cubicBezTo>
                  <a:cubicBezTo>
                    <a:pt x="1489" y="3376"/>
                    <a:pt x="1013" y="2900"/>
                    <a:pt x="1013" y="2304"/>
                  </a:cubicBezTo>
                  <a:cubicBezTo>
                    <a:pt x="1013" y="2209"/>
                    <a:pt x="942" y="2138"/>
                    <a:pt x="846" y="2138"/>
                  </a:cubicBezTo>
                  <a:cubicBezTo>
                    <a:pt x="763" y="2138"/>
                    <a:pt x="680" y="2209"/>
                    <a:pt x="680" y="2304"/>
                  </a:cubicBezTo>
                  <a:cubicBezTo>
                    <a:pt x="680" y="2828"/>
                    <a:pt x="965" y="3292"/>
                    <a:pt x="1394" y="3519"/>
                  </a:cubicBezTo>
                  <a:lnTo>
                    <a:pt x="1394" y="3852"/>
                  </a:lnTo>
                  <a:lnTo>
                    <a:pt x="1394" y="3900"/>
                  </a:lnTo>
                  <a:cubicBezTo>
                    <a:pt x="834" y="3781"/>
                    <a:pt x="501" y="3602"/>
                    <a:pt x="370" y="3495"/>
                  </a:cubicBezTo>
                  <a:cubicBezTo>
                    <a:pt x="370" y="3495"/>
                    <a:pt x="358" y="3495"/>
                    <a:pt x="370" y="3483"/>
                  </a:cubicBezTo>
                  <a:cubicBezTo>
                    <a:pt x="525" y="3138"/>
                    <a:pt x="680" y="2483"/>
                    <a:pt x="680" y="1780"/>
                  </a:cubicBezTo>
                  <a:cubicBezTo>
                    <a:pt x="680" y="1042"/>
                    <a:pt x="1251" y="399"/>
                    <a:pt x="1977" y="340"/>
                  </a:cubicBezTo>
                  <a:cubicBezTo>
                    <a:pt x="2019" y="334"/>
                    <a:pt x="2064" y="331"/>
                    <a:pt x="2108" y="331"/>
                  </a:cubicBezTo>
                  <a:close/>
                  <a:moveTo>
                    <a:pt x="2442" y="3662"/>
                  </a:moveTo>
                  <a:lnTo>
                    <a:pt x="2442" y="3852"/>
                  </a:lnTo>
                  <a:cubicBezTo>
                    <a:pt x="2442" y="4043"/>
                    <a:pt x="2549" y="4221"/>
                    <a:pt x="2727" y="4316"/>
                  </a:cubicBezTo>
                  <a:lnTo>
                    <a:pt x="2823" y="4376"/>
                  </a:lnTo>
                  <a:cubicBezTo>
                    <a:pt x="2680" y="4626"/>
                    <a:pt x="2382" y="4793"/>
                    <a:pt x="2073" y="4793"/>
                  </a:cubicBezTo>
                  <a:cubicBezTo>
                    <a:pt x="1751" y="4793"/>
                    <a:pt x="1477" y="4626"/>
                    <a:pt x="1311" y="4376"/>
                  </a:cubicBezTo>
                  <a:lnTo>
                    <a:pt x="1418" y="4316"/>
                  </a:lnTo>
                  <a:cubicBezTo>
                    <a:pt x="1596" y="4221"/>
                    <a:pt x="1692" y="4043"/>
                    <a:pt x="1692" y="3852"/>
                  </a:cubicBezTo>
                  <a:lnTo>
                    <a:pt x="1692" y="3662"/>
                  </a:lnTo>
                  <a:cubicBezTo>
                    <a:pt x="1811" y="3685"/>
                    <a:pt x="1930" y="3709"/>
                    <a:pt x="2073" y="3709"/>
                  </a:cubicBezTo>
                  <a:cubicBezTo>
                    <a:pt x="2192" y="3709"/>
                    <a:pt x="2323" y="3685"/>
                    <a:pt x="2442" y="3662"/>
                  </a:cubicBezTo>
                  <a:close/>
                  <a:moveTo>
                    <a:pt x="2096" y="0"/>
                  </a:moveTo>
                  <a:cubicBezTo>
                    <a:pt x="2040" y="0"/>
                    <a:pt x="1983" y="6"/>
                    <a:pt x="1930" y="18"/>
                  </a:cubicBezTo>
                  <a:cubicBezTo>
                    <a:pt x="1037" y="102"/>
                    <a:pt x="334" y="875"/>
                    <a:pt x="334" y="1780"/>
                  </a:cubicBezTo>
                  <a:cubicBezTo>
                    <a:pt x="334" y="2435"/>
                    <a:pt x="180" y="3042"/>
                    <a:pt x="60" y="3364"/>
                  </a:cubicBezTo>
                  <a:cubicBezTo>
                    <a:pt x="1" y="3507"/>
                    <a:pt x="37" y="3673"/>
                    <a:pt x="180" y="3781"/>
                  </a:cubicBezTo>
                  <a:cubicBezTo>
                    <a:pt x="311" y="3888"/>
                    <a:pt x="596" y="4043"/>
                    <a:pt x="1037" y="4162"/>
                  </a:cubicBezTo>
                  <a:lnTo>
                    <a:pt x="382" y="4495"/>
                  </a:lnTo>
                  <a:cubicBezTo>
                    <a:pt x="144" y="4614"/>
                    <a:pt x="1" y="4852"/>
                    <a:pt x="1" y="5114"/>
                  </a:cubicBezTo>
                  <a:lnTo>
                    <a:pt x="1" y="6209"/>
                  </a:lnTo>
                  <a:cubicBezTo>
                    <a:pt x="1" y="6293"/>
                    <a:pt x="72" y="6364"/>
                    <a:pt x="156" y="6364"/>
                  </a:cubicBezTo>
                  <a:cubicBezTo>
                    <a:pt x="251" y="6364"/>
                    <a:pt x="322" y="6293"/>
                    <a:pt x="322" y="6209"/>
                  </a:cubicBezTo>
                  <a:lnTo>
                    <a:pt x="322" y="5114"/>
                  </a:lnTo>
                  <a:cubicBezTo>
                    <a:pt x="322" y="4983"/>
                    <a:pt x="394" y="4852"/>
                    <a:pt x="537" y="4793"/>
                  </a:cubicBezTo>
                  <a:lnTo>
                    <a:pt x="1049" y="4519"/>
                  </a:lnTo>
                  <a:cubicBezTo>
                    <a:pt x="1275" y="4900"/>
                    <a:pt x="1680" y="5138"/>
                    <a:pt x="2108" y="5138"/>
                  </a:cubicBezTo>
                  <a:cubicBezTo>
                    <a:pt x="2561" y="5138"/>
                    <a:pt x="2942" y="4900"/>
                    <a:pt x="3168" y="4519"/>
                  </a:cubicBezTo>
                  <a:lnTo>
                    <a:pt x="3692" y="4793"/>
                  </a:lnTo>
                  <a:cubicBezTo>
                    <a:pt x="3811" y="4852"/>
                    <a:pt x="3894" y="4983"/>
                    <a:pt x="3894" y="5114"/>
                  </a:cubicBezTo>
                  <a:lnTo>
                    <a:pt x="3894" y="6209"/>
                  </a:lnTo>
                  <a:cubicBezTo>
                    <a:pt x="3894" y="6293"/>
                    <a:pt x="3966" y="6364"/>
                    <a:pt x="4061" y="6364"/>
                  </a:cubicBezTo>
                  <a:cubicBezTo>
                    <a:pt x="4144" y="6364"/>
                    <a:pt x="4228" y="6293"/>
                    <a:pt x="4228" y="6209"/>
                  </a:cubicBezTo>
                  <a:lnTo>
                    <a:pt x="4228" y="5114"/>
                  </a:lnTo>
                  <a:cubicBezTo>
                    <a:pt x="4192" y="4852"/>
                    <a:pt x="4049" y="4614"/>
                    <a:pt x="3811" y="4495"/>
                  </a:cubicBezTo>
                  <a:lnTo>
                    <a:pt x="3156" y="4162"/>
                  </a:lnTo>
                  <a:cubicBezTo>
                    <a:pt x="3597" y="4043"/>
                    <a:pt x="3870" y="3888"/>
                    <a:pt x="4013" y="3781"/>
                  </a:cubicBezTo>
                  <a:cubicBezTo>
                    <a:pt x="4156" y="3685"/>
                    <a:pt x="4192" y="3507"/>
                    <a:pt x="4132" y="3364"/>
                  </a:cubicBezTo>
                  <a:cubicBezTo>
                    <a:pt x="4001" y="3042"/>
                    <a:pt x="3847" y="2435"/>
                    <a:pt x="3847" y="1780"/>
                  </a:cubicBezTo>
                  <a:cubicBezTo>
                    <a:pt x="3847" y="875"/>
                    <a:pt x="3156" y="90"/>
                    <a:pt x="2263" y="18"/>
                  </a:cubicBezTo>
                  <a:cubicBezTo>
                    <a:pt x="2210" y="6"/>
                    <a:pt x="2153" y="0"/>
                    <a:pt x="20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7120141" y="2297184"/>
              <a:ext cx="10662" cy="33005"/>
            </a:xfrm>
            <a:custGeom>
              <a:rect b="b" l="l" r="r" t="t"/>
              <a:pathLst>
                <a:path extrusionOk="0" h="1037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81"/>
                  </a:lnTo>
                  <a:cubicBezTo>
                    <a:pt x="1" y="965"/>
                    <a:pt x="72" y="1036"/>
                    <a:pt x="167" y="1036"/>
                  </a:cubicBezTo>
                  <a:cubicBezTo>
                    <a:pt x="251" y="1036"/>
                    <a:pt x="334" y="965"/>
                    <a:pt x="334" y="881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7199360" y="2297184"/>
              <a:ext cx="10248" cy="33005"/>
            </a:xfrm>
            <a:custGeom>
              <a:rect b="b" l="l" r="r" t="t"/>
              <a:pathLst>
                <a:path extrusionOk="0" h="1037" w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81"/>
                  </a:lnTo>
                  <a:cubicBezTo>
                    <a:pt x="0" y="965"/>
                    <a:pt x="72" y="1036"/>
                    <a:pt x="167" y="1036"/>
                  </a:cubicBezTo>
                  <a:cubicBezTo>
                    <a:pt x="250" y="1036"/>
                    <a:pt x="322" y="965"/>
                    <a:pt x="322" y="881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7357001" y="2165704"/>
              <a:ext cx="56876" cy="17823"/>
            </a:xfrm>
            <a:custGeom>
              <a:rect b="b" l="l" r="r" t="t"/>
              <a:pathLst>
                <a:path extrusionOk="0" h="560" w="1787">
                  <a:moveTo>
                    <a:pt x="630" y="0"/>
                  </a:moveTo>
                  <a:cubicBezTo>
                    <a:pt x="478" y="0"/>
                    <a:pt x="311" y="14"/>
                    <a:pt x="131" y="48"/>
                  </a:cubicBezTo>
                  <a:cubicBezTo>
                    <a:pt x="60" y="71"/>
                    <a:pt x="0" y="143"/>
                    <a:pt x="0" y="214"/>
                  </a:cubicBezTo>
                  <a:lnTo>
                    <a:pt x="0" y="393"/>
                  </a:lnTo>
                  <a:cubicBezTo>
                    <a:pt x="0" y="488"/>
                    <a:pt x="72" y="560"/>
                    <a:pt x="167" y="560"/>
                  </a:cubicBezTo>
                  <a:cubicBezTo>
                    <a:pt x="250" y="560"/>
                    <a:pt x="322" y="488"/>
                    <a:pt x="322" y="393"/>
                  </a:cubicBezTo>
                  <a:lnTo>
                    <a:pt x="322" y="345"/>
                  </a:lnTo>
                  <a:cubicBezTo>
                    <a:pt x="436" y="334"/>
                    <a:pt x="543" y="328"/>
                    <a:pt x="642" y="328"/>
                  </a:cubicBezTo>
                  <a:cubicBezTo>
                    <a:pt x="851" y="328"/>
                    <a:pt x="1022" y="352"/>
                    <a:pt x="1143" y="393"/>
                  </a:cubicBezTo>
                  <a:cubicBezTo>
                    <a:pt x="1369" y="452"/>
                    <a:pt x="1488" y="524"/>
                    <a:pt x="1488" y="524"/>
                  </a:cubicBezTo>
                  <a:cubicBezTo>
                    <a:pt x="1512" y="548"/>
                    <a:pt x="1548" y="560"/>
                    <a:pt x="1572" y="560"/>
                  </a:cubicBezTo>
                  <a:cubicBezTo>
                    <a:pt x="1631" y="560"/>
                    <a:pt x="1679" y="524"/>
                    <a:pt x="1715" y="488"/>
                  </a:cubicBezTo>
                  <a:cubicBezTo>
                    <a:pt x="1786" y="405"/>
                    <a:pt x="1762" y="310"/>
                    <a:pt x="1679" y="262"/>
                  </a:cubicBezTo>
                  <a:cubicBezTo>
                    <a:pt x="1660" y="252"/>
                    <a:pt x="1280" y="0"/>
                    <a:pt x="6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7312666" y="2133113"/>
              <a:ext cx="145897" cy="197840"/>
            </a:xfrm>
            <a:custGeom>
              <a:rect b="b" l="l" r="r" t="t"/>
              <a:pathLst>
                <a:path extrusionOk="0" h="6216" w="4584">
                  <a:moveTo>
                    <a:pt x="3536" y="345"/>
                  </a:moveTo>
                  <a:lnTo>
                    <a:pt x="3536" y="1167"/>
                  </a:lnTo>
                  <a:cubicBezTo>
                    <a:pt x="3536" y="1298"/>
                    <a:pt x="3512" y="1453"/>
                    <a:pt x="3453" y="1572"/>
                  </a:cubicBezTo>
                  <a:lnTo>
                    <a:pt x="3393" y="1703"/>
                  </a:lnTo>
                  <a:cubicBezTo>
                    <a:pt x="3370" y="1726"/>
                    <a:pt x="3370" y="1750"/>
                    <a:pt x="3370" y="1774"/>
                  </a:cubicBezTo>
                  <a:lnTo>
                    <a:pt x="3370" y="2131"/>
                  </a:lnTo>
                  <a:cubicBezTo>
                    <a:pt x="3358" y="2417"/>
                    <a:pt x="3239" y="2703"/>
                    <a:pt x="3036" y="2905"/>
                  </a:cubicBezTo>
                  <a:cubicBezTo>
                    <a:pt x="2834" y="3108"/>
                    <a:pt x="2568" y="3204"/>
                    <a:pt x="2288" y="3204"/>
                  </a:cubicBezTo>
                  <a:cubicBezTo>
                    <a:pt x="2271" y="3204"/>
                    <a:pt x="2255" y="3203"/>
                    <a:pt x="2238" y="3203"/>
                  </a:cubicBezTo>
                  <a:cubicBezTo>
                    <a:pt x="1667" y="3191"/>
                    <a:pt x="1203" y="2679"/>
                    <a:pt x="1203" y="2072"/>
                  </a:cubicBezTo>
                  <a:lnTo>
                    <a:pt x="1203" y="1774"/>
                  </a:lnTo>
                  <a:cubicBezTo>
                    <a:pt x="1203" y="1750"/>
                    <a:pt x="1203" y="1726"/>
                    <a:pt x="1191" y="1703"/>
                  </a:cubicBezTo>
                  <a:lnTo>
                    <a:pt x="1131" y="1572"/>
                  </a:lnTo>
                  <a:cubicBezTo>
                    <a:pt x="1072" y="1453"/>
                    <a:pt x="1036" y="1298"/>
                    <a:pt x="1036" y="1167"/>
                  </a:cubicBezTo>
                  <a:cubicBezTo>
                    <a:pt x="1036" y="702"/>
                    <a:pt x="1405" y="345"/>
                    <a:pt x="1857" y="345"/>
                  </a:cubicBezTo>
                  <a:close/>
                  <a:moveTo>
                    <a:pt x="1726" y="3417"/>
                  </a:moveTo>
                  <a:cubicBezTo>
                    <a:pt x="1869" y="3489"/>
                    <a:pt x="2048" y="3512"/>
                    <a:pt x="2227" y="3536"/>
                  </a:cubicBezTo>
                  <a:lnTo>
                    <a:pt x="2274" y="3536"/>
                  </a:lnTo>
                  <a:cubicBezTo>
                    <a:pt x="2465" y="3536"/>
                    <a:pt x="2643" y="3489"/>
                    <a:pt x="2822" y="3429"/>
                  </a:cubicBezTo>
                  <a:lnTo>
                    <a:pt x="2822" y="3655"/>
                  </a:lnTo>
                  <a:cubicBezTo>
                    <a:pt x="2822" y="3691"/>
                    <a:pt x="2834" y="3750"/>
                    <a:pt x="2834" y="3798"/>
                  </a:cubicBezTo>
                  <a:lnTo>
                    <a:pt x="2274" y="4227"/>
                  </a:lnTo>
                  <a:lnTo>
                    <a:pt x="1703" y="3798"/>
                  </a:lnTo>
                  <a:cubicBezTo>
                    <a:pt x="1726" y="3750"/>
                    <a:pt x="1726" y="3715"/>
                    <a:pt x="1726" y="3655"/>
                  </a:cubicBezTo>
                  <a:lnTo>
                    <a:pt x="1726" y="3417"/>
                  </a:lnTo>
                  <a:close/>
                  <a:moveTo>
                    <a:pt x="1857" y="0"/>
                  </a:moveTo>
                  <a:cubicBezTo>
                    <a:pt x="1215" y="0"/>
                    <a:pt x="691" y="524"/>
                    <a:pt x="691" y="1167"/>
                  </a:cubicBezTo>
                  <a:cubicBezTo>
                    <a:pt x="691" y="1357"/>
                    <a:pt x="738" y="1548"/>
                    <a:pt x="834" y="1715"/>
                  </a:cubicBezTo>
                  <a:lnTo>
                    <a:pt x="869" y="1810"/>
                  </a:lnTo>
                  <a:lnTo>
                    <a:pt x="869" y="2072"/>
                  </a:lnTo>
                  <a:cubicBezTo>
                    <a:pt x="869" y="2536"/>
                    <a:pt x="1084" y="2941"/>
                    <a:pt x="1405" y="3215"/>
                  </a:cubicBezTo>
                  <a:lnTo>
                    <a:pt x="1405" y="3667"/>
                  </a:lnTo>
                  <a:cubicBezTo>
                    <a:pt x="1405" y="3739"/>
                    <a:pt x="1369" y="3810"/>
                    <a:pt x="1286" y="3846"/>
                  </a:cubicBezTo>
                  <a:lnTo>
                    <a:pt x="441" y="4155"/>
                  </a:lnTo>
                  <a:cubicBezTo>
                    <a:pt x="179" y="4262"/>
                    <a:pt x="0" y="4512"/>
                    <a:pt x="0" y="4810"/>
                  </a:cubicBezTo>
                  <a:lnTo>
                    <a:pt x="0" y="6048"/>
                  </a:lnTo>
                  <a:cubicBezTo>
                    <a:pt x="0" y="6132"/>
                    <a:pt x="72" y="6215"/>
                    <a:pt x="155" y="6215"/>
                  </a:cubicBezTo>
                  <a:cubicBezTo>
                    <a:pt x="250" y="6215"/>
                    <a:pt x="322" y="6132"/>
                    <a:pt x="322" y="6048"/>
                  </a:cubicBezTo>
                  <a:lnTo>
                    <a:pt x="322" y="4810"/>
                  </a:lnTo>
                  <a:cubicBezTo>
                    <a:pt x="322" y="4655"/>
                    <a:pt x="417" y="4524"/>
                    <a:pt x="560" y="4465"/>
                  </a:cubicBezTo>
                  <a:lnTo>
                    <a:pt x="1405" y="4155"/>
                  </a:lnTo>
                  <a:cubicBezTo>
                    <a:pt x="1453" y="4143"/>
                    <a:pt x="1500" y="4108"/>
                    <a:pt x="1524" y="4084"/>
                  </a:cubicBezTo>
                  <a:lnTo>
                    <a:pt x="2119" y="4524"/>
                  </a:lnTo>
                  <a:lnTo>
                    <a:pt x="2119" y="6036"/>
                  </a:lnTo>
                  <a:cubicBezTo>
                    <a:pt x="2119" y="6120"/>
                    <a:pt x="2203" y="6191"/>
                    <a:pt x="2286" y="6191"/>
                  </a:cubicBezTo>
                  <a:cubicBezTo>
                    <a:pt x="2369" y="6191"/>
                    <a:pt x="2453" y="6120"/>
                    <a:pt x="2453" y="6036"/>
                  </a:cubicBezTo>
                  <a:lnTo>
                    <a:pt x="2453" y="4512"/>
                  </a:lnTo>
                  <a:lnTo>
                    <a:pt x="3048" y="4072"/>
                  </a:lnTo>
                  <a:cubicBezTo>
                    <a:pt x="3084" y="4096"/>
                    <a:pt x="3120" y="4108"/>
                    <a:pt x="3167" y="4143"/>
                  </a:cubicBezTo>
                  <a:lnTo>
                    <a:pt x="4012" y="4453"/>
                  </a:lnTo>
                  <a:cubicBezTo>
                    <a:pt x="4155" y="4512"/>
                    <a:pt x="4251" y="4643"/>
                    <a:pt x="4251" y="4798"/>
                  </a:cubicBezTo>
                  <a:lnTo>
                    <a:pt x="4251" y="6036"/>
                  </a:lnTo>
                  <a:cubicBezTo>
                    <a:pt x="4251" y="6120"/>
                    <a:pt x="4322" y="6191"/>
                    <a:pt x="4417" y="6191"/>
                  </a:cubicBezTo>
                  <a:cubicBezTo>
                    <a:pt x="4501" y="6191"/>
                    <a:pt x="4572" y="6120"/>
                    <a:pt x="4572" y="6036"/>
                  </a:cubicBezTo>
                  <a:lnTo>
                    <a:pt x="4572" y="4798"/>
                  </a:lnTo>
                  <a:cubicBezTo>
                    <a:pt x="4584" y="4512"/>
                    <a:pt x="4382" y="4251"/>
                    <a:pt x="4120" y="4143"/>
                  </a:cubicBezTo>
                  <a:lnTo>
                    <a:pt x="3274" y="3834"/>
                  </a:lnTo>
                  <a:cubicBezTo>
                    <a:pt x="3191" y="3798"/>
                    <a:pt x="3155" y="3727"/>
                    <a:pt x="3155" y="3655"/>
                  </a:cubicBezTo>
                  <a:lnTo>
                    <a:pt x="3155" y="3215"/>
                  </a:lnTo>
                  <a:cubicBezTo>
                    <a:pt x="3179" y="3191"/>
                    <a:pt x="3227" y="3155"/>
                    <a:pt x="3250" y="3131"/>
                  </a:cubicBezTo>
                  <a:cubicBezTo>
                    <a:pt x="3536" y="2858"/>
                    <a:pt x="3691" y="2500"/>
                    <a:pt x="3691" y="2119"/>
                  </a:cubicBezTo>
                  <a:lnTo>
                    <a:pt x="3691" y="1810"/>
                  </a:lnTo>
                  <a:lnTo>
                    <a:pt x="3727" y="1715"/>
                  </a:lnTo>
                  <a:cubicBezTo>
                    <a:pt x="3822" y="1548"/>
                    <a:pt x="3870" y="1357"/>
                    <a:pt x="3870" y="1167"/>
                  </a:cubicBezTo>
                  <a:lnTo>
                    <a:pt x="3870" y="167"/>
                  </a:lnTo>
                  <a:cubicBezTo>
                    <a:pt x="3870" y="71"/>
                    <a:pt x="3786" y="0"/>
                    <a:pt x="3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7340324" y="2291486"/>
              <a:ext cx="10630" cy="38702"/>
            </a:xfrm>
            <a:custGeom>
              <a:rect b="b" l="l" r="r" t="t"/>
              <a:pathLst>
                <a:path extrusionOk="0" h="1216" w="334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1060"/>
                  </a:lnTo>
                  <a:cubicBezTo>
                    <a:pt x="0" y="1144"/>
                    <a:pt x="84" y="1215"/>
                    <a:pt x="167" y="1215"/>
                  </a:cubicBezTo>
                  <a:cubicBezTo>
                    <a:pt x="262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7419511" y="2291486"/>
              <a:ext cx="10630" cy="38702"/>
            </a:xfrm>
            <a:custGeom>
              <a:rect b="b" l="l" r="r" t="t"/>
              <a:pathLst>
                <a:path extrusionOk="0" h="1216" w="334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60"/>
                  </a:lnTo>
                  <a:cubicBezTo>
                    <a:pt x="1" y="1144"/>
                    <a:pt x="72" y="1215"/>
                    <a:pt x="167" y="1215"/>
                  </a:cubicBezTo>
                  <a:cubicBezTo>
                    <a:pt x="251" y="1215"/>
                    <a:pt x="334" y="1144"/>
                    <a:pt x="334" y="1060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7153878" y="1969392"/>
              <a:ext cx="225498" cy="188355"/>
            </a:xfrm>
            <a:custGeom>
              <a:rect b="b" l="l" r="r" t="t"/>
              <a:pathLst>
                <a:path extrusionOk="0" h="5918" w="7085">
                  <a:moveTo>
                    <a:pt x="2441" y="4227"/>
                  </a:moveTo>
                  <a:lnTo>
                    <a:pt x="2346" y="4608"/>
                  </a:lnTo>
                  <a:lnTo>
                    <a:pt x="2132" y="4608"/>
                  </a:lnTo>
                  <a:cubicBezTo>
                    <a:pt x="1917" y="4608"/>
                    <a:pt x="1751" y="4442"/>
                    <a:pt x="1751" y="4239"/>
                  </a:cubicBezTo>
                  <a:lnTo>
                    <a:pt x="1751" y="4227"/>
                  </a:lnTo>
                  <a:close/>
                  <a:moveTo>
                    <a:pt x="5668" y="310"/>
                  </a:moveTo>
                  <a:cubicBezTo>
                    <a:pt x="5882" y="310"/>
                    <a:pt x="6037" y="477"/>
                    <a:pt x="6037" y="679"/>
                  </a:cubicBezTo>
                  <a:lnTo>
                    <a:pt x="6037" y="3525"/>
                  </a:lnTo>
                  <a:cubicBezTo>
                    <a:pt x="6037" y="3739"/>
                    <a:pt x="5882" y="3894"/>
                    <a:pt x="5668" y="3894"/>
                  </a:cubicBezTo>
                  <a:lnTo>
                    <a:pt x="4251" y="3894"/>
                  </a:lnTo>
                  <a:cubicBezTo>
                    <a:pt x="4227" y="3894"/>
                    <a:pt x="4179" y="3918"/>
                    <a:pt x="4156" y="3930"/>
                  </a:cubicBezTo>
                  <a:lnTo>
                    <a:pt x="2572" y="5084"/>
                  </a:lnTo>
                  <a:lnTo>
                    <a:pt x="2810" y="4108"/>
                  </a:lnTo>
                  <a:cubicBezTo>
                    <a:pt x="2822" y="4061"/>
                    <a:pt x="2810" y="4001"/>
                    <a:pt x="2786" y="3953"/>
                  </a:cubicBezTo>
                  <a:cubicBezTo>
                    <a:pt x="2751" y="3918"/>
                    <a:pt x="2703" y="3894"/>
                    <a:pt x="2644" y="3894"/>
                  </a:cubicBezTo>
                  <a:lnTo>
                    <a:pt x="703" y="3894"/>
                  </a:lnTo>
                  <a:cubicBezTo>
                    <a:pt x="489" y="3894"/>
                    <a:pt x="322" y="3739"/>
                    <a:pt x="322" y="3525"/>
                  </a:cubicBezTo>
                  <a:lnTo>
                    <a:pt x="322" y="679"/>
                  </a:lnTo>
                  <a:cubicBezTo>
                    <a:pt x="322" y="477"/>
                    <a:pt x="489" y="310"/>
                    <a:pt x="703" y="310"/>
                  </a:cubicBezTo>
                  <a:close/>
                  <a:moveTo>
                    <a:pt x="6382" y="1036"/>
                  </a:moveTo>
                  <a:cubicBezTo>
                    <a:pt x="6585" y="1036"/>
                    <a:pt x="6751" y="1203"/>
                    <a:pt x="6751" y="1417"/>
                  </a:cubicBezTo>
                  <a:lnTo>
                    <a:pt x="6751" y="4251"/>
                  </a:lnTo>
                  <a:lnTo>
                    <a:pt x="6739" y="4251"/>
                  </a:lnTo>
                  <a:cubicBezTo>
                    <a:pt x="6739" y="4465"/>
                    <a:pt x="6573" y="4632"/>
                    <a:pt x="6370" y="4632"/>
                  </a:cubicBezTo>
                  <a:lnTo>
                    <a:pt x="4953" y="4632"/>
                  </a:lnTo>
                  <a:cubicBezTo>
                    <a:pt x="4906" y="4632"/>
                    <a:pt x="4870" y="4644"/>
                    <a:pt x="4822" y="4692"/>
                  </a:cubicBezTo>
                  <a:cubicBezTo>
                    <a:pt x="4787" y="4727"/>
                    <a:pt x="4775" y="4775"/>
                    <a:pt x="4787" y="4823"/>
                  </a:cubicBezTo>
                  <a:lnTo>
                    <a:pt x="4906" y="5501"/>
                  </a:lnTo>
                  <a:lnTo>
                    <a:pt x="3691" y="4692"/>
                  </a:lnTo>
                  <a:lnTo>
                    <a:pt x="4299" y="4239"/>
                  </a:lnTo>
                  <a:lnTo>
                    <a:pt x="5668" y="4239"/>
                  </a:lnTo>
                  <a:cubicBezTo>
                    <a:pt x="6049" y="4239"/>
                    <a:pt x="6370" y="3930"/>
                    <a:pt x="6370" y="3537"/>
                  </a:cubicBezTo>
                  <a:lnTo>
                    <a:pt x="6370" y="1036"/>
                  </a:lnTo>
                  <a:close/>
                  <a:moveTo>
                    <a:pt x="703" y="1"/>
                  </a:moveTo>
                  <a:cubicBezTo>
                    <a:pt x="310" y="1"/>
                    <a:pt x="0" y="310"/>
                    <a:pt x="0" y="703"/>
                  </a:cubicBezTo>
                  <a:lnTo>
                    <a:pt x="0" y="3537"/>
                  </a:lnTo>
                  <a:cubicBezTo>
                    <a:pt x="0" y="3930"/>
                    <a:pt x="310" y="4239"/>
                    <a:pt x="703" y="4239"/>
                  </a:cubicBezTo>
                  <a:lnTo>
                    <a:pt x="1405" y="4239"/>
                  </a:lnTo>
                  <a:lnTo>
                    <a:pt x="1405" y="4251"/>
                  </a:lnTo>
                  <a:cubicBezTo>
                    <a:pt x="1405" y="4644"/>
                    <a:pt x="1727" y="4954"/>
                    <a:pt x="2108" y="4954"/>
                  </a:cubicBezTo>
                  <a:lnTo>
                    <a:pt x="2263" y="4954"/>
                  </a:lnTo>
                  <a:lnTo>
                    <a:pt x="2203" y="5227"/>
                  </a:lnTo>
                  <a:cubicBezTo>
                    <a:pt x="2167" y="5323"/>
                    <a:pt x="2215" y="5430"/>
                    <a:pt x="2298" y="5489"/>
                  </a:cubicBezTo>
                  <a:cubicBezTo>
                    <a:pt x="2346" y="5525"/>
                    <a:pt x="2394" y="5537"/>
                    <a:pt x="2453" y="5537"/>
                  </a:cubicBezTo>
                  <a:cubicBezTo>
                    <a:pt x="2513" y="5537"/>
                    <a:pt x="2560" y="5525"/>
                    <a:pt x="2596" y="5489"/>
                  </a:cubicBezTo>
                  <a:lnTo>
                    <a:pt x="3334" y="4954"/>
                  </a:lnTo>
                  <a:lnTo>
                    <a:pt x="3489" y="4954"/>
                  </a:lnTo>
                  <a:lnTo>
                    <a:pt x="4882" y="5882"/>
                  </a:lnTo>
                  <a:cubicBezTo>
                    <a:pt x="4918" y="5906"/>
                    <a:pt x="4965" y="5918"/>
                    <a:pt x="5013" y="5918"/>
                  </a:cubicBezTo>
                  <a:cubicBezTo>
                    <a:pt x="5061" y="5918"/>
                    <a:pt x="5096" y="5906"/>
                    <a:pt x="5144" y="5882"/>
                  </a:cubicBezTo>
                  <a:cubicBezTo>
                    <a:pt x="5239" y="5823"/>
                    <a:pt x="5287" y="5727"/>
                    <a:pt x="5263" y="5620"/>
                  </a:cubicBezTo>
                  <a:lnTo>
                    <a:pt x="5168" y="4954"/>
                  </a:lnTo>
                  <a:lnTo>
                    <a:pt x="6382" y="4954"/>
                  </a:lnTo>
                  <a:cubicBezTo>
                    <a:pt x="6763" y="4954"/>
                    <a:pt x="7085" y="4644"/>
                    <a:pt x="7085" y="4251"/>
                  </a:cubicBezTo>
                  <a:lnTo>
                    <a:pt x="7085" y="1417"/>
                  </a:lnTo>
                  <a:cubicBezTo>
                    <a:pt x="7085" y="1024"/>
                    <a:pt x="6775" y="715"/>
                    <a:pt x="6382" y="715"/>
                  </a:cubicBezTo>
                  <a:cubicBezTo>
                    <a:pt x="6370" y="310"/>
                    <a:pt x="6061" y="1"/>
                    <a:pt x="56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7193663" y="2003511"/>
              <a:ext cx="27308" cy="10248"/>
            </a:xfrm>
            <a:custGeom>
              <a:rect b="b" l="l" r="r" t="t"/>
              <a:pathLst>
                <a:path extrusionOk="0" h="322" w="858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703" y="322"/>
                  </a:lnTo>
                  <a:cubicBezTo>
                    <a:pt x="786" y="322"/>
                    <a:pt x="858" y="250"/>
                    <a:pt x="858" y="167"/>
                  </a:cubicBezTo>
                  <a:cubicBezTo>
                    <a:pt x="858" y="72"/>
                    <a:pt x="786" y="0"/>
                    <a:pt x="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7233065" y="2003511"/>
              <a:ext cx="83802" cy="10248"/>
            </a:xfrm>
            <a:custGeom>
              <a:rect b="b" l="l" r="r" t="t"/>
              <a:pathLst>
                <a:path extrusionOk="0" h="322" w="263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65" y="322"/>
                  </a:lnTo>
                  <a:cubicBezTo>
                    <a:pt x="2561" y="322"/>
                    <a:pt x="2632" y="250"/>
                    <a:pt x="2632" y="167"/>
                  </a:cubicBezTo>
                  <a:cubicBezTo>
                    <a:pt x="2632" y="72"/>
                    <a:pt x="2573" y="0"/>
                    <a:pt x="2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7193281" y="2031933"/>
              <a:ext cx="123936" cy="10248"/>
            </a:xfrm>
            <a:custGeom>
              <a:rect b="b" l="l" r="r" t="t"/>
              <a:pathLst>
                <a:path extrusionOk="0" h="322" w="3894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3715" y="322"/>
                  </a:lnTo>
                  <a:cubicBezTo>
                    <a:pt x="3811" y="322"/>
                    <a:pt x="3882" y="250"/>
                    <a:pt x="3882" y="167"/>
                  </a:cubicBezTo>
                  <a:cubicBezTo>
                    <a:pt x="3894" y="71"/>
                    <a:pt x="3823" y="0"/>
                    <a:pt x="3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7193663" y="2059973"/>
              <a:ext cx="83770" cy="10248"/>
            </a:xfrm>
            <a:custGeom>
              <a:rect b="b" l="l" r="r" t="t"/>
              <a:pathLst>
                <a:path extrusionOk="0" h="322" w="2632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465" y="322"/>
                  </a:lnTo>
                  <a:cubicBezTo>
                    <a:pt x="2560" y="322"/>
                    <a:pt x="2632" y="250"/>
                    <a:pt x="2632" y="155"/>
                  </a:cubicBezTo>
                  <a:cubicBezTo>
                    <a:pt x="2632" y="72"/>
                    <a:pt x="2560" y="0"/>
                    <a:pt x="2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7289145" y="2059973"/>
              <a:ext cx="27722" cy="10248"/>
            </a:xfrm>
            <a:custGeom>
              <a:rect b="b" l="l" r="r" t="t"/>
              <a:pathLst>
                <a:path extrusionOk="0" h="322" w="871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703" y="322"/>
                  </a:lnTo>
                  <a:cubicBezTo>
                    <a:pt x="799" y="322"/>
                    <a:pt x="870" y="250"/>
                    <a:pt x="870" y="155"/>
                  </a:cubicBezTo>
                  <a:cubicBezTo>
                    <a:pt x="870" y="72"/>
                    <a:pt x="811" y="0"/>
                    <a:pt x="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0"/>
          <p:cNvGrpSpPr/>
          <p:nvPr/>
        </p:nvGrpSpPr>
        <p:grpSpPr>
          <a:xfrm>
            <a:off x="2378047" y="1509123"/>
            <a:ext cx="524765" cy="592210"/>
            <a:chOff x="3527780" y="2885263"/>
            <a:chExt cx="347435" cy="345534"/>
          </a:xfrm>
        </p:grpSpPr>
        <p:sp>
          <p:nvSpPr>
            <p:cNvPr id="398" name="Google Shape;398;p30"/>
            <p:cNvSpPr/>
            <p:nvPr/>
          </p:nvSpPr>
          <p:spPr>
            <a:xfrm>
              <a:off x="3527780" y="2885263"/>
              <a:ext cx="347435" cy="345534"/>
            </a:xfrm>
            <a:custGeom>
              <a:rect b="b" l="l" r="r" t="t"/>
              <a:pathLst>
                <a:path extrusionOk="0" h="10907" w="10967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3599440" y="2956543"/>
              <a:ext cx="204494" cy="204843"/>
            </a:xfrm>
            <a:custGeom>
              <a:rect b="b" l="l" r="r" t="t"/>
              <a:pathLst>
                <a:path extrusionOk="0" h="6466" w="6455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3661691" y="3018763"/>
              <a:ext cx="79992" cy="80372"/>
            </a:xfrm>
            <a:custGeom>
              <a:rect b="b" l="l" r="r" t="t"/>
              <a:pathLst>
                <a:path extrusionOk="0" h="2537" w="2525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3625101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3651522" y="2982552"/>
              <a:ext cx="18881" cy="18533"/>
            </a:xfrm>
            <a:custGeom>
              <a:rect b="b" l="l" r="r" t="t"/>
              <a:pathLst>
                <a:path extrusionOk="0" h="585" w="596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367905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370582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3732591" y="2982552"/>
              <a:ext cx="18533" cy="18533"/>
            </a:xfrm>
            <a:custGeom>
              <a:rect b="b" l="l" r="r" t="t"/>
              <a:pathLst>
                <a:path extrusionOk="0" h="585" w="58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3759773" y="2982552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625101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3651522" y="3116844"/>
              <a:ext cx="18881" cy="18501"/>
            </a:xfrm>
            <a:custGeom>
              <a:rect b="b" l="l" r="r" t="t"/>
              <a:pathLst>
                <a:path extrusionOk="0" h="584" w="596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367905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370582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3732591" y="3116844"/>
              <a:ext cx="18533" cy="18501"/>
            </a:xfrm>
            <a:custGeom>
              <a:rect b="b" l="l" r="r" t="t"/>
              <a:pathLst>
                <a:path extrusionOk="0" h="584" w="585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3759773" y="311684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3625101" y="300935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3625101" y="3036503"/>
              <a:ext cx="18501" cy="18153"/>
            </a:xfrm>
            <a:custGeom>
              <a:rect b="b" l="l" r="r" t="t"/>
              <a:pathLst>
                <a:path extrusionOk="0" h="573" w="584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3625101" y="3063273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3625101" y="309007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759773" y="300935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3759773" y="3036503"/>
              <a:ext cx="18121" cy="18153"/>
            </a:xfrm>
            <a:custGeom>
              <a:rect b="b" l="l" r="r" t="t"/>
              <a:pathLst>
                <a:path extrusionOk="0" h="573" w="57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3759773" y="3063273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3759773" y="309007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26" name="Google Shape;426;p31"/>
          <p:cNvSpPr txBox="1"/>
          <p:nvPr>
            <p:ph idx="1" type="body"/>
          </p:nvPr>
        </p:nvSpPr>
        <p:spPr>
          <a:xfrm>
            <a:off x="311900" y="968250"/>
            <a:ext cx="37389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a </a:t>
            </a:r>
            <a:r>
              <a:rPr b="1" lang="en" sz="1600"/>
              <a:t>discord bot hosting service</a:t>
            </a:r>
            <a:r>
              <a:rPr lang="en" sz="1600"/>
              <a:t> to run the bot code indefinitely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Establish a more </a:t>
            </a:r>
            <a:r>
              <a:rPr b="1" lang="en" sz="1600"/>
              <a:t>capable </a:t>
            </a:r>
            <a:r>
              <a:rPr b="1" lang="en" sz="1600"/>
              <a:t>database</a:t>
            </a:r>
            <a:r>
              <a:rPr lang="en" sz="1600"/>
              <a:t> to contain the relevant media information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 the user to </a:t>
            </a:r>
            <a:r>
              <a:rPr b="1" lang="en" sz="1600"/>
              <a:t>select a time range</a:t>
            </a:r>
            <a:r>
              <a:rPr lang="en" sz="1600"/>
              <a:t> for the bot to pull the most popular images and videos from.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the discord bot to </a:t>
            </a:r>
            <a:r>
              <a:rPr b="1" lang="en" sz="1600"/>
              <a:t>compile all media into one video</a:t>
            </a:r>
            <a:r>
              <a:rPr lang="en" sz="1600"/>
              <a:t> with the option to export</a:t>
            </a:r>
            <a:endParaRPr sz="1600"/>
          </a:p>
        </p:txBody>
      </p:sp>
      <p:grpSp>
        <p:nvGrpSpPr>
          <p:cNvPr id="427" name="Google Shape;427;p31"/>
          <p:cNvGrpSpPr/>
          <p:nvPr/>
        </p:nvGrpSpPr>
        <p:grpSpPr>
          <a:xfrm>
            <a:off x="5084206" y="1363995"/>
            <a:ext cx="2154184" cy="1405441"/>
            <a:chOff x="6280025" y="3244200"/>
            <a:chExt cx="1825425" cy="1190850"/>
          </a:xfrm>
        </p:grpSpPr>
        <p:grpSp>
          <p:nvGrpSpPr>
            <p:cNvPr id="428" name="Google Shape;428;p31"/>
            <p:cNvGrpSpPr/>
            <p:nvPr/>
          </p:nvGrpSpPr>
          <p:grpSpPr>
            <a:xfrm>
              <a:off x="6430450" y="3244200"/>
              <a:ext cx="1444475" cy="891950"/>
              <a:chOff x="6430450" y="3244200"/>
              <a:chExt cx="1444475" cy="891950"/>
            </a:xfrm>
          </p:grpSpPr>
          <p:sp>
            <p:nvSpPr>
              <p:cNvPr id="429" name="Google Shape;429;p31"/>
              <p:cNvSpPr/>
              <p:nvPr/>
            </p:nvSpPr>
            <p:spPr>
              <a:xfrm>
                <a:off x="6430450" y="3244200"/>
                <a:ext cx="1444475" cy="891950"/>
              </a:xfrm>
              <a:custGeom>
                <a:rect b="b" l="l" r="r" t="t"/>
                <a:pathLst>
                  <a:path extrusionOk="0" h="35678" w="57779">
                    <a:moveTo>
                      <a:pt x="2168" y="0"/>
                    </a:moveTo>
                    <a:cubicBezTo>
                      <a:pt x="973" y="0"/>
                      <a:pt x="0" y="973"/>
                      <a:pt x="0" y="2168"/>
                    </a:cubicBezTo>
                    <a:lnTo>
                      <a:pt x="0" y="33500"/>
                    </a:lnTo>
                    <a:cubicBezTo>
                      <a:pt x="0" y="34705"/>
                      <a:pt x="973" y="35678"/>
                      <a:pt x="2168" y="35678"/>
                    </a:cubicBezTo>
                    <a:lnTo>
                      <a:pt x="55611" y="35678"/>
                    </a:lnTo>
                    <a:cubicBezTo>
                      <a:pt x="56805" y="35678"/>
                      <a:pt x="57778" y="34705"/>
                      <a:pt x="57778" y="33500"/>
                    </a:cubicBezTo>
                    <a:lnTo>
                      <a:pt x="57778" y="2168"/>
                    </a:lnTo>
                    <a:cubicBezTo>
                      <a:pt x="57778" y="973"/>
                      <a:pt x="56805" y="0"/>
                      <a:pt x="55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1"/>
              <p:cNvSpPr/>
              <p:nvPr/>
            </p:nvSpPr>
            <p:spPr>
              <a:xfrm>
                <a:off x="6430450" y="3244200"/>
                <a:ext cx="1444475" cy="82225"/>
              </a:xfrm>
              <a:custGeom>
                <a:rect b="b" l="l" r="r" t="t"/>
                <a:pathLst>
                  <a:path extrusionOk="0" h="3289" w="57779">
                    <a:moveTo>
                      <a:pt x="2168" y="0"/>
                    </a:moveTo>
                    <a:cubicBezTo>
                      <a:pt x="973" y="0"/>
                      <a:pt x="0" y="973"/>
                      <a:pt x="0" y="2168"/>
                    </a:cubicBezTo>
                    <a:lnTo>
                      <a:pt x="0" y="3289"/>
                    </a:lnTo>
                    <a:lnTo>
                      <a:pt x="57778" y="3289"/>
                    </a:lnTo>
                    <a:lnTo>
                      <a:pt x="57778" y="2168"/>
                    </a:lnTo>
                    <a:cubicBezTo>
                      <a:pt x="57778" y="973"/>
                      <a:pt x="56805" y="0"/>
                      <a:pt x="55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1"/>
              <p:cNvSpPr/>
              <p:nvPr/>
            </p:nvSpPr>
            <p:spPr>
              <a:xfrm>
                <a:off x="6485700" y="3275125"/>
                <a:ext cx="23550" cy="23550"/>
              </a:xfrm>
              <a:custGeom>
                <a:rect b="b" l="l" r="r" t="t"/>
                <a:pathLst>
                  <a:path extrusionOk="0" h="942" w="942">
                    <a:moveTo>
                      <a:pt x="476" y="1"/>
                    </a:moveTo>
                    <a:cubicBezTo>
                      <a:pt x="212" y="1"/>
                      <a:pt x="0" y="212"/>
                      <a:pt x="0" y="476"/>
                    </a:cubicBezTo>
                    <a:cubicBezTo>
                      <a:pt x="0" y="730"/>
                      <a:pt x="212" y="942"/>
                      <a:pt x="476" y="942"/>
                    </a:cubicBezTo>
                    <a:cubicBezTo>
                      <a:pt x="730" y="942"/>
                      <a:pt x="941" y="730"/>
                      <a:pt x="941" y="476"/>
                    </a:cubicBezTo>
                    <a:cubicBezTo>
                      <a:pt x="941" y="212"/>
                      <a:pt x="730" y="1"/>
                      <a:pt x="4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6547550" y="3275125"/>
                <a:ext cx="23550" cy="23550"/>
              </a:xfrm>
              <a:custGeom>
                <a:rect b="b" l="l" r="r" t="t"/>
                <a:pathLst>
                  <a:path extrusionOk="0" h="942" w="942">
                    <a:moveTo>
                      <a:pt x="466" y="1"/>
                    </a:moveTo>
                    <a:cubicBezTo>
                      <a:pt x="212" y="1"/>
                      <a:pt x="1" y="212"/>
                      <a:pt x="1" y="476"/>
                    </a:cubicBezTo>
                    <a:cubicBezTo>
                      <a:pt x="1" y="730"/>
                      <a:pt x="212" y="942"/>
                      <a:pt x="466" y="942"/>
                    </a:cubicBezTo>
                    <a:cubicBezTo>
                      <a:pt x="730" y="942"/>
                      <a:pt x="942" y="730"/>
                      <a:pt x="942" y="476"/>
                    </a:cubicBezTo>
                    <a:cubicBezTo>
                      <a:pt x="942" y="212"/>
                      <a:pt x="730" y="1"/>
                      <a:pt x="4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6609150" y="3275125"/>
                <a:ext cx="23550" cy="23550"/>
              </a:xfrm>
              <a:custGeom>
                <a:rect b="b" l="l" r="r" t="t"/>
                <a:pathLst>
                  <a:path extrusionOk="0" h="942" w="942">
                    <a:moveTo>
                      <a:pt x="476" y="1"/>
                    </a:moveTo>
                    <a:cubicBezTo>
                      <a:pt x="212" y="1"/>
                      <a:pt x="0" y="212"/>
                      <a:pt x="0" y="476"/>
                    </a:cubicBezTo>
                    <a:cubicBezTo>
                      <a:pt x="0" y="730"/>
                      <a:pt x="212" y="942"/>
                      <a:pt x="476" y="942"/>
                    </a:cubicBezTo>
                    <a:cubicBezTo>
                      <a:pt x="730" y="942"/>
                      <a:pt x="942" y="730"/>
                      <a:pt x="942" y="476"/>
                    </a:cubicBezTo>
                    <a:cubicBezTo>
                      <a:pt x="942" y="212"/>
                      <a:pt x="730" y="1"/>
                      <a:pt x="4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4" name="Google Shape;434;p31"/>
            <p:cNvSpPr/>
            <p:nvPr/>
          </p:nvSpPr>
          <p:spPr>
            <a:xfrm>
              <a:off x="6572150" y="3439550"/>
              <a:ext cx="497275" cy="545125"/>
            </a:xfrm>
            <a:custGeom>
              <a:rect b="b" l="l" r="r" t="t"/>
              <a:pathLst>
                <a:path extrusionOk="0" h="21805" w="19891">
                  <a:moveTo>
                    <a:pt x="10892" y="1"/>
                  </a:moveTo>
                  <a:cubicBezTo>
                    <a:pt x="7381" y="1"/>
                    <a:pt x="4240" y="1671"/>
                    <a:pt x="2252" y="4262"/>
                  </a:cubicBezTo>
                  <a:cubicBezTo>
                    <a:pt x="835" y="6102"/>
                    <a:pt x="0" y="8407"/>
                    <a:pt x="0" y="10903"/>
                  </a:cubicBezTo>
                  <a:cubicBezTo>
                    <a:pt x="0" y="13779"/>
                    <a:pt x="1121" y="16391"/>
                    <a:pt x="2940" y="18347"/>
                  </a:cubicBezTo>
                  <a:cubicBezTo>
                    <a:pt x="4938" y="20473"/>
                    <a:pt x="7762" y="21805"/>
                    <a:pt x="10892" y="21805"/>
                  </a:cubicBezTo>
                  <a:cubicBezTo>
                    <a:pt x="13281" y="21805"/>
                    <a:pt x="15428" y="21054"/>
                    <a:pt x="17458" y="19531"/>
                  </a:cubicBezTo>
                  <a:cubicBezTo>
                    <a:pt x="18410" y="18812"/>
                    <a:pt x="18600" y="17448"/>
                    <a:pt x="17881" y="16497"/>
                  </a:cubicBezTo>
                  <a:cubicBezTo>
                    <a:pt x="17456" y="15934"/>
                    <a:pt x="16810" y="15638"/>
                    <a:pt x="16155" y="15638"/>
                  </a:cubicBezTo>
                  <a:cubicBezTo>
                    <a:pt x="15703" y="15638"/>
                    <a:pt x="15246" y="15780"/>
                    <a:pt x="14857" y="16074"/>
                  </a:cubicBezTo>
                  <a:cubicBezTo>
                    <a:pt x="13567" y="17036"/>
                    <a:pt x="12351" y="17469"/>
                    <a:pt x="10892" y="17469"/>
                  </a:cubicBezTo>
                  <a:cubicBezTo>
                    <a:pt x="9062" y="17469"/>
                    <a:pt x="7402" y="16719"/>
                    <a:pt x="6207" y="15503"/>
                  </a:cubicBezTo>
                  <a:cubicBezTo>
                    <a:pt x="5044" y="14318"/>
                    <a:pt x="4325" y="12700"/>
                    <a:pt x="4325" y="10903"/>
                  </a:cubicBezTo>
                  <a:cubicBezTo>
                    <a:pt x="4325" y="9095"/>
                    <a:pt x="5055" y="7466"/>
                    <a:pt x="6228" y="6271"/>
                  </a:cubicBezTo>
                  <a:cubicBezTo>
                    <a:pt x="7423" y="5076"/>
                    <a:pt x="8999" y="4326"/>
                    <a:pt x="10892" y="4326"/>
                  </a:cubicBezTo>
                  <a:cubicBezTo>
                    <a:pt x="12795" y="4326"/>
                    <a:pt x="14603" y="5150"/>
                    <a:pt x="15851" y="6578"/>
                  </a:cubicBezTo>
                  <a:cubicBezTo>
                    <a:pt x="16278" y="7068"/>
                    <a:pt x="16878" y="7319"/>
                    <a:pt x="17481" y="7319"/>
                  </a:cubicBezTo>
                  <a:cubicBezTo>
                    <a:pt x="17983" y="7319"/>
                    <a:pt x="18488" y="7145"/>
                    <a:pt x="18896" y="6789"/>
                  </a:cubicBezTo>
                  <a:lnTo>
                    <a:pt x="18907" y="6789"/>
                  </a:lnTo>
                  <a:cubicBezTo>
                    <a:pt x="19806" y="5996"/>
                    <a:pt x="19890" y="4632"/>
                    <a:pt x="19108" y="3733"/>
                  </a:cubicBezTo>
                  <a:cubicBezTo>
                    <a:pt x="17035" y="1354"/>
                    <a:pt x="14043" y="1"/>
                    <a:pt x="10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235950" y="3439550"/>
              <a:ext cx="497550" cy="545125"/>
            </a:xfrm>
            <a:custGeom>
              <a:rect b="b" l="l" r="r" t="t"/>
              <a:pathLst>
                <a:path extrusionOk="0" h="21805" w="19902">
                  <a:moveTo>
                    <a:pt x="8999" y="1"/>
                  </a:moveTo>
                  <a:cubicBezTo>
                    <a:pt x="5848" y="1"/>
                    <a:pt x="2855" y="1354"/>
                    <a:pt x="783" y="3733"/>
                  </a:cubicBezTo>
                  <a:cubicBezTo>
                    <a:pt x="0" y="4632"/>
                    <a:pt x="85" y="5996"/>
                    <a:pt x="984" y="6789"/>
                  </a:cubicBezTo>
                  <a:cubicBezTo>
                    <a:pt x="1392" y="7145"/>
                    <a:pt x="1899" y="7319"/>
                    <a:pt x="2404" y="7319"/>
                  </a:cubicBezTo>
                  <a:cubicBezTo>
                    <a:pt x="3010" y="7319"/>
                    <a:pt x="3613" y="7068"/>
                    <a:pt x="4040" y="6578"/>
                  </a:cubicBezTo>
                  <a:cubicBezTo>
                    <a:pt x="5287" y="5150"/>
                    <a:pt x="7170" y="4326"/>
                    <a:pt x="8988" y="4326"/>
                  </a:cubicBezTo>
                  <a:cubicBezTo>
                    <a:pt x="10818" y="4326"/>
                    <a:pt x="12478" y="5076"/>
                    <a:pt x="13673" y="6282"/>
                  </a:cubicBezTo>
                  <a:cubicBezTo>
                    <a:pt x="14836" y="7477"/>
                    <a:pt x="15566" y="9095"/>
                    <a:pt x="15566" y="10903"/>
                  </a:cubicBezTo>
                  <a:cubicBezTo>
                    <a:pt x="15566" y="12711"/>
                    <a:pt x="14836" y="14339"/>
                    <a:pt x="13652" y="15534"/>
                  </a:cubicBezTo>
                  <a:cubicBezTo>
                    <a:pt x="12457" y="16729"/>
                    <a:pt x="10807" y="17469"/>
                    <a:pt x="8988" y="17469"/>
                  </a:cubicBezTo>
                  <a:cubicBezTo>
                    <a:pt x="7423" y="17469"/>
                    <a:pt x="5901" y="16909"/>
                    <a:pt x="4716" y="15883"/>
                  </a:cubicBezTo>
                  <a:cubicBezTo>
                    <a:pt x="4306" y="15535"/>
                    <a:pt x="3803" y="15363"/>
                    <a:pt x="3302" y="15363"/>
                  </a:cubicBezTo>
                  <a:cubicBezTo>
                    <a:pt x="2694" y="15363"/>
                    <a:pt x="2090" y="15617"/>
                    <a:pt x="1660" y="16116"/>
                  </a:cubicBezTo>
                  <a:cubicBezTo>
                    <a:pt x="888" y="17025"/>
                    <a:pt x="984" y="18389"/>
                    <a:pt x="1893" y="19172"/>
                  </a:cubicBezTo>
                  <a:cubicBezTo>
                    <a:pt x="3870" y="20864"/>
                    <a:pt x="6387" y="21805"/>
                    <a:pt x="8988" y="21805"/>
                  </a:cubicBezTo>
                  <a:cubicBezTo>
                    <a:pt x="12129" y="21805"/>
                    <a:pt x="14952" y="20473"/>
                    <a:pt x="16951" y="18347"/>
                  </a:cubicBezTo>
                  <a:cubicBezTo>
                    <a:pt x="18770" y="16391"/>
                    <a:pt x="19890" y="13779"/>
                    <a:pt x="19890" y="10903"/>
                  </a:cubicBezTo>
                  <a:lnTo>
                    <a:pt x="19901" y="10903"/>
                  </a:lnTo>
                  <a:cubicBezTo>
                    <a:pt x="19901" y="8397"/>
                    <a:pt x="19044" y="6081"/>
                    <a:pt x="17617" y="4241"/>
                  </a:cubicBezTo>
                  <a:cubicBezTo>
                    <a:pt x="15629" y="1661"/>
                    <a:pt x="12499" y="1"/>
                    <a:pt x="8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6921350" y="3487100"/>
              <a:ext cx="460025" cy="447625"/>
            </a:xfrm>
            <a:custGeom>
              <a:rect b="b" l="l" r="r" t="t"/>
              <a:pathLst>
                <a:path extrusionOk="0" h="17905" w="18401">
                  <a:moveTo>
                    <a:pt x="2375" y="1"/>
                  </a:moveTo>
                  <a:cubicBezTo>
                    <a:pt x="1818" y="1"/>
                    <a:pt x="1260" y="212"/>
                    <a:pt x="836" y="637"/>
                  </a:cubicBezTo>
                  <a:cubicBezTo>
                    <a:pt x="1" y="1493"/>
                    <a:pt x="1" y="2857"/>
                    <a:pt x="847" y="3703"/>
                  </a:cubicBezTo>
                  <a:lnTo>
                    <a:pt x="4082" y="6918"/>
                  </a:lnTo>
                  <a:lnTo>
                    <a:pt x="12859" y="15641"/>
                  </a:lnTo>
                  <a:lnTo>
                    <a:pt x="14498" y="17270"/>
                  </a:lnTo>
                  <a:cubicBezTo>
                    <a:pt x="14921" y="17693"/>
                    <a:pt x="15471" y="17904"/>
                    <a:pt x="16021" y="17904"/>
                  </a:cubicBezTo>
                  <a:cubicBezTo>
                    <a:pt x="16581" y="17904"/>
                    <a:pt x="17142" y="17693"/>
                    <a:pt x="17565" y="17270"/>
                  </a:cubicBezTo>
                  <a:lnTo>
                    <a:pt x="17565" y="17259"/>
                  </a:lnTo>
                  <a:cubicBezTo>
                    <a:pt x="18400" y="16413"/>
                    <a:pt x="18400" y="15049"/>
                    <a:pt x="17554" y="14203"/>
                  </a:cubicBezTo>
                  <a:lnTo>
                    <a:pt x="15883" y="12543"/>
                  </a:lnTo>
                  <a:lnTo>
                    <a:pt x="7286" y="3989"/>
                  </a:lnTo>
                  <a:lnTo>
                    <a:pt x="3903" y="626"/>
                  </a:lnTo>
                  <a:cubicBezTo>
                    <a:pt x="3481" y="210"/>
                    <a:pt x="2928" y="1"/>
                    <a:pt x="2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6917925" y="3452975"/>
              <a:ext cx="472050" cy="485175"/>
            </a:xfrm>
            <a:custGeom>
              <a:rect b="b" l="l" r="r" t="t"/>
              <a:pathLst>
                <a:path extrusionOk="0" h="19407" w="18882">
                  <a:moveTo>
                    <a:pt x="18365" y="1"/>
                  </a:moveTo>
                  <a:cubicBezTo>
                    <a:pt x="18353" y="1"/>
                    <a:pt x="18340" y="1"/>
                    <a:pt x="18326" y="3"/>
                  </a:cubicBezTo>
                  <a:cubicBezTo>
                    <a:pt x="18082" y="24"/>
                    <a:pt x="17289" y="299"/>
                    <a:pt x="16486" y="722"/>
                  </a:cubicBezTo>
                  <a:cubicBezTo>
                    <a:pt x="15735" y="1124"/>
                    <a:pt x="14973" y="1653"/>
                    <a:pt x="14635" y="1991"/>
                  </a:cubicBezTo>
                  <a:lnTo>
                    <a:pt x="11251" y="5364"/>
                  </a:lnTo>
                  <a:lnTo>
                    <a:pt x="2654" y="13908"/>
                  </a:lnTo>
                  <a:lnTo>
                    <a:pt x="846" y="15706"/>
                  </a:lnTo>
                  <a:cubicBezTo>
                    <a:pt x="0" y="16541"/>
                    <a:pt x="0" y="17916"/>
                    <a:pt x="846" y="18762"/>
                  </a:cubicBezTo>
                  <a:cubicBezTo>
                    <a:pt x="1269" y="19185"/>
                    <a:pt x="1830" y="19407"/>
                    <a:pt x="2379" y="19407"/>
                  </a:cubicBezTo>
                  <a:cubicBezTo>
                    <a:pt x="2929" y="19407"/>
                    <a:pt x="3479" y="19195"/>
                    <a:pt x="3902" y="18772"/>
                  </a:cubicBezTo>
                  <a:lnTo>
                    <a:pt x="5700" y="16996"/>
                  </a:lnTo>
                  <a:lnTo>
                    <a:pt x="14487" y="8262"/>
                  </a:lnTo>
                  <a:lnTo>
                    <a:pt x="17691" y="5068"/>
                  </a:lnTo>
                  <a:cubicBezTo>
                    <a:pt x="18537" y="4222"/>
                    <a:pt x="18537" y="2858"/>
                    <a:pt x="17702" y="2002"/>
                  </a:cubicBezTo>
                  <a:cubicBezTo>
                    <a:pt x="17226" y="1526"/>
                    <a:pt x="18882" y="1"/>
                    <a:pt x="18365" y="1"/>
                  </a:cubicBezTo>
                  <a:close/>
                </a:path>
              </a:pathLst>
            </a:custGeom>
            <a:solidFill>
              <a:srgbClr val="FFC6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7577225" y="3545575"/>
              <a:ext cx="156000" cy="355575"/>
            </a:xfrm>
            <a:custGeom>
              <a:rect b="b" l="l" r="r" t="t"/>
              <a:pathLst>
                <a:path extrusionOk="0" h="14223" w="6240">
                  <a:moveTo>
                    <a:pt x="3966" y="0"/>
                  </a:moveTo>
                  <a:lnTo>
                    <a:pt x="3141" y="2728"/>
                  </a:lnTo>
                  <a:lnTo>
                    <a:pt x="22" y="2041"/>
                  </a:lnTo>
                  <a:lnTo>
                    <a:pt x="22" y="2041"/>
                  </a:lnTo>
                  <a:cubicBezTo>
                    <a:pt x="1185" y="3236"/>
                    <a:pt x="1915" y="4854"/>
                    <a:pt x="1915" y="6662"/>
                  </a:cubicBezTo>
                  <a:cubicBezTo>
                    <a:pt x="1915" y="8459"/>
                    <a:pt x="1185" y="10098"/>
                    <a:pt x="1" y="11293"/>
                  </a:cubicBezTo>
                  <a:lnTo>
                    <a:pt x="96" y="14222"/>
                  </a:lnTo>
                  <a:lnTo>
                    <a:pt x="3300" y="14106"/>
                  </a:lnTo>
                  <a:cubicBezTo>
                    <a:pt x="5119" y="12150"/>
                    <a:pt x="6239" y="9538"/>
                    <a:pt x="6239" y="6662"/>
                  </a:cubicBezTo>
                  <a:cubicBezTo>
                    <a:pt x="6239" y="4156"/>
                    <a:pt x="5393" y="1840"/>
                    <a:pt x="3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6571875" y="3546100"/>
              <a:ext cx="156000" cy="355050"/>
            </a:xfrm>
            <a:custGeom>
              <a:rect b="b" l="l" r="r" t="t"/>
              <a:pathLst>
                <a:path extrusionOk="0" h="14202" w="6240">
                  <a:moveTo>
                    <a:pt x="2263" y="0"/>
                  </a:moveTo>
                  <a:cubicBezTo>
                    <a:pt x="846" y="1840"/>
                    <a:pt x="0" y="4145"/>
                    <a:pt x="0" y="6630"/>
                  </a:cubicBezTo>
                  <a:cubicBezTo>
                    <a:pt x="0" y="9517"/>
                    <a:pt x="1132" y="12129"/>
                    <a:pt x="2951" y="14085"/>
                  </a:cubicBezTo>
                  <a:lnTo>
                    <a:pt x="6134" y="14201"/>
                  </a:lnTo>
                  <a:lnTo>
                    <a:pt x="6218" y="11241"/>
                  </a:lnTo>
                  <a:cubicBezTo>
                    <a:pt x="5055" y="10046"/>
                    <a:pt x="4336" y="8428"/>
                    <a:pt x="4336" y="6641"/>
                  </a:cubicBezTo>
                  <a:cubicBezTo>
                    <a:pt x="4336" y="4833"/>
                    <a:pt x="5066" y="3204"/>
                    <a:pt x="6239" y="2009"/>
                  </a:cubicBezTo>
                  <a:lnTo>
                    <a:pt x="6239" y="2009"/>
                  </a:lnTo>
                  <a:lnTo>
                    <a:pt x="3078" y="2707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7019175" y="3576225"/>
              <a:ext cx="299275" cy="301925"/>
            </a:xfrm>
            <a:custGeom>
              <a:rect b="b" l="l" r="r" t="t"/>
              <a:pathLst>
                <a:path extrusionOk="0" h="12077" w="11971">
                  <a:moveTo>
                    <a:pt x="0" y="1"/>
                  </a:moveTo>
                  <a:lnTo>
                    <a:pt x="169" y="3353"/>
                  </a:lnTo>
                  <a:lnTo>
                    <a:pt x="8946" y="12076"/>
                  </a:lnTo>
                  <a:lnTo>
                    <a:pt x="9062" y="9084"/>
                  </a:lnTo>
                  <a:lnTo>
                    <a:pt x="11970" y="8978"/>
                  </a:lnTo>
                  <a:lnTo>
                    <a:pt x="3373" y="4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984275" y="3576225"/>
              <a:ext cx="300075" cy="301650"/>
            </a:xfrm>
            <a:custGeom>
              <a:rect b="b" l="l" r="r" t="t"/>
              <a:pathLst>
                <a:path extrusionOk="0" h="12066" w="12003">
                  <a:moveTo>
                    <a:pt x="12002" y="1"/>
                  </a:moveTo>
                  <a:lnTo>
                    <a:pt x="8597" y="434"/>
                  </a:lnTo>
                  <a:lnTo>
                    <a:pt x="0" y="8978"/>
                  </a:lnTo>
                  <a:lnTo>
                    <a:pt x="2929" y="9084"/>
                  </a:lnTo>
                  <a:lnTo>
                    <a:pt x="3046" y="12066"/>
                  </a:lnTo>
                  <a:lnTo>
                    <a:pt x="11833" y="3332"/>
                  </a:lnTo>
                  <a:lnTo>
                    <a:pt x="120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140500" y="3773925"/>
              <a:ext cx="200950" cy="197575"/>
            </a:xfrm>
            <a:custGeom>
              <a:rect b="b" l="l" r="r" t="t"/>
              <a:pathLst>
                <a:path extrusionOk="0" h="7903" w="8038">
                  <a:moveTo>
                    <a:pt x="4019" y="2157"/>
                  </a:moveTo>
                  <a:cubicBezTo>
                    <a:pt x="4190" y="2157"/>
                    <a:pt x="4365" y="2182"/>
                    <a:pt x="4537" y="2233"/>
                  </a:cubicBezTo>
                  <a:cubicBezTo>
                    <a:pt x="5478" y="2519"/>
                    <a:pt x="6018" y="3523"/>
                    <a:pt x="5732" y="4465"/>
                  </a:cubicBezTo>
                  <a:cubicBezTo>
                    <a:pt x="5498" y="5237"/>
                    <a:pt x="4787" y="5746"/>
                    <a:pt x="4013" y="5746"/>
                  </a:cubicBezTo>
                  <a:cubicBezTo>
                    <a:pt x="3844" y="5746"/>
                    <a:pt x="3672" y="5721"/>
                    <a:pt x="3501" y="5670"/>
                  </a:cubicBezTo>
                  <a:cubicBezTo>
                    <a:pt x="2560" y="5385"/>
                    <a:pt x="2021" y="4380"/>
                    <a:pt x="2295" y="3439"/>
                  </a:cubicBezTo>
                  <a:cubicBezTo>
                    <a:pt x="2529" y="2660"/>
                    <a:pt x="3245" y="2157"/>
                    <a:pt x="4019" y="2157"/>
                  </a:cubicBezTo>
                  <a:close/>
                  <a:moveTo>
                    <a:pt x="4699" y="1"/>
                  </a:moveTo>
                  <a:cubicBezTo>
                    <a:pt x="4468" y="1"/>
                    <a:pt x="4257" y="149"/>
                    <a:pt x="4188" y="383"/>
                  </a:cubicBezTo>
                  <a:lnTo>
                    <a:pt x="3956" y="1155"/>
                  </a:lnTo>
                  <a:cubicBezTo>
                    <a:pt x="3829" y="1155"/>
                    <a:pt x="3712" y="1165"/>
                    <a:pt x="3596" y="1187"/>
                  </a:cubicBezTo>
                  <a:lnTo>
                    <a:pt x="3226" y="467"/>
                  </a:lnTo>
                  <a:cubicBezTo>
                    <a:pt x="3135" y="279"/>
                    <a:pt x="2942" y="171"/>
                    <a:pt x="2743" y="171"/>
                  </a:cubicBezTo>
                  <a:cubicBezTo>
                    <a:pt x="2663" y="171"/>
                    <a:pt x="2582" y="188"/>
                    <a:pt x="2507" y="224"/>
                  </a:cubicBezTo>
                  <a:lnTo>
                    <a:pt x="1915" y="531"/>
                  </a:lnTo>
                  <a:cubicBezTo>
                    <a:pt x="1650" y="658"/>
                    <a:pt x="1545" y="986"/>
                    <a:pt x="1682" y="1250"/>
                  </a:cubicBezTo>
                  <a:lnTo>
                    <a:pt x="2042" y="1969"/>
                  </a:lnTo>
                  <a:cubicBezTo>
                    <a:pt x="1925" y="2085"/>
                    <a:pt x="1820" y="2212"/>
                    <a:pt x="1724" y="2360"/>
                  </a:cubicBezTo>
                  <a:lnTo>
                    <a:pt x="952" y="2128"/>
                  </a:lnTo>
                  <a:cubicBezTo>
                    <a:pt x="898" y="2110"/>
                    <a:pt x="843" y="2101"/>
                    <a:pt x="789" y="2101"/>
                  </a:cubicBezTo>
                  <a:cubicBezTo>
                    <a:pt x="558" y="2101"/>
                    <a:pt x="344" y="2256"/>
                    <a:pt x="276" y="2487"/>
                  </a:cubicBezTo>
                  <a:lnTo>
                    <a:pt x="85" y="3111"/>
                  </a:lnTo>
                  <a:cubicBezTo>
                    <a:pt x="1" y="3397"/>
                    <a:pt x="170" y="3703"/>
                    <a:pt x="456" y="3788"/>
                  </a:cubicBezTo>
                  <a:lnTo>
                    <a:pt x="1227" y="4020"/>
                  </a:lnTo>
                  <a:cubicBezTo>
                    <a:pt x="1227" y="4190"/>
                    <a:pt x="1249" y="4359"/>
                    <a:pt x="1280" y="4517"/>
                  </a:cubicBezTo>
                  <a:lnTo>
                    <a:pt x="582" y="4919"/>
                  </a:lnTo>
                  <a:cubicBezTo>
                    <a:pt x="318" y="5067"/>
                    <a:pt x="233" y="5395"/>
                    <a:pt x="381" y="5649"/>
                  </a:cubicBezTo>
                  <a:lnTo>
                    <a:pt x="709" y="6230"/>
                  </a:lnTo>
                  <a:cubicBezTo>
                    <a:pt x="808" y="6400"/>
                    <a:pt x="987" y="6494"/>
                    <a:pt x="1170" y="6494"/>
                  </a:cubicBezTo>
                  <a:cubicBezTo>
                    <a:pt x="1262" y="6494"/>
                    <a:pt x="1354" y="6470"/>
                    <a:pt x="1439" y="6421"/>
                  </a:cubicBezTo>
                  <a:lnTo>
                    <a:pt x="2147" y="6019"/>
                  </a:lnTo>
                  <a:cubicBezTo>
                    <a:pt x="2232" y="6104"/>
                    <a:pt x="2327" y="6178"/>
                    <a:pt x="2422" y="6241"/>
                  </a:cubicBezTo>
                  <a:lnTo>
                    <a:pt x="2190" y="7024"/>
                  </a:lnTo>
                  <a:cubicBezTo>
                    <a:pt x="2105" y="7309"/>
                    <a:pt x="2264" y="7605"/>
                    <a:pt x="2549" y="7690"/>
                  </a:cubicBezTo>
                  <a:lnTo>
                    <a:pt x="3184" y="7880"/>
                  </a:lnTo>
                  <a:cubicBezTo>
                    <a:pt x="3236" y="7895"/>
                    <a:pt x="3288" y="7903"/>
                    <a:pt x="3339" y="7903"/>
                  </a:cubicBezTo>
                  <a:cubicBezTo>
                    <a:pt x="3570" y="7903"/>
                    <a:pt x="3781" y="7754"/>
                    <a:pt x="3850" y="7521"/>
                  </a:cubicBezTo>
                  <a:lnTo>
                    <a:pt x="4082" y="6749"/>
                  </a:lnTo>
                  <a:cubicBezTo>
                    <a:pt x="4209" y="6738"/>
                    <a:pt x="4326" y="6727"/>
                    <a:pt x="4442" y="6717"/>
                  </a:cubicBezTo>
                  <a:lnTo>
                    <a:pt x="4812" y="7436"/>
                  </a:lnTo>
                  <a:cubicBezTo>
                    <a:pt x="4901" y="7622"/>
                    <a:pt x="5089" y="7729"/>
                    <a:pt x="5285" y="7729"/>
                  </a:cubicBezTo>
                  <a:cubicBezTo>
                    <a:pt x="5368" y="7729"/>
                    <a:pt x="5452" y="7710"/>
                    <a:pt x="5531" y="7669"/>
                  </a:cubicBezTo>
                  <a:lnTo>
                    <a:pt x="6123" y="7373"/>
                  </a:lnTo>
                  <a:cubicBezTo>
                    <a:pt x="6388" y="7246"/>
                    <a:pt x="6493" y="6918"/>
                    <a:pt x="6356" y="6653"/>
                  </a:cubicBezTo>
                  <a:lnTo>
                    <a:pt x="5996" y="5934"/>
                  </a:lnTo>
                  <a:cubicBezTo>
                    <a:pt x="6113" y="5808"/>
                    <a:pt x="6219" y="5681"/>
                    <a:pt x="6314" y="5543"/>
                  </a:cubicBezTo>
                  <a:lnTo>
                    <a:pt x="7086" y="5776"/>
                  </a:lnTo>
                  <a:cubicBezTo>
                    <a:pt x="7138" y="5791"/>
                    <a:pt x="7190" y="5799"/>
                    <a:pt x="7242" y="5799"/>
                  </a:cubicBezTo>
                  <a:cubicBezTo>
                    <a:pt x="7475" y="5799"/>
                    <a:pt x="7693" y="5650"/>
                    <a:pt x="7762" y="5416"/>
                  </a:cubicBezTo>
                  <a:lnTo>
                    <a:pt x="7953" y="4782"/>
                  </a:lnTo>
                  <a:cubicBezTo>
                    <a:pt x="8037" y="4496"/>
                    <a:pt x="7868" y="4200"/>
                    <a:pt x="7583" y="4116"/>
                  </a:cubicBezTo>
                  <a:lnTo>
                    <a:pt x="6811" y="3883"/>
                  </a:lnTo>
                  <a:cubicBezTo>
                    <a:pt x="6811" y="3714"/>
                    <a:pt x="6790" y="3545"/>
                    <a:pt x="6758" y="3386"/>
                  </a:cubicBezTo>
                  <a:lnTo>
                    <a:pt x="7456" y="2984"/>
                  </a:lnTo>
                  <a:cubicBezTo>
                    <a:pt x="7720" y="2836"/>
                    <a:pt x="7805" y="2508"/>
                    <a:pt x="7657" y="2244"/>
                  </a:cubicBezTo>
                  <a:lnTo>
                    <a:pt x="7329" y="1673"/>
                  </a:lnTo>
                  <a:cubicBezTo>
                    <a:pt x="7229" y="1501"/>
                    <a:pt x="7046" y="1402"/>
                    <a:pt x="6859" y="1402"/>
                  </a:cubicBezTo>
                  <a:cubicBezTo>
                    <a:pt x="6771" y="1402"/>
                    <a:pt x="6681" y="1424"/>
                    <a:pt x="6599" y="1472"/>
                  </a:cubicBezTo>
                  <a:lnTo>
                    <a:pt x="5891" y="1874"/>
                  </a:lnTo>
                  <a:cubicBezTo>
                    <a:pt x="5806" y="1800"/>
                    <a:pt x="5711" y="1726"/>
                    <a:pt x="5616" y="1652"/>
                  </a:cubicBezTo>
                  <a:lnTo>
                    <a:pt x="5848" y="880"/>
                  </a:lnTo>
                  <a:cubicBezTo>
                    <a:pt x="5933" y="594"/>
                    <a:pt x="5774" y="298"/>
                    <a:pt x="5489" y="214"/>
                  </a:cubicBezTo>
                  <a:lnTo>
                    <a:pt x="4854" y="23"/>
                  </a:lnTo>
                  <a:cubicBezTo>
                    <a:pt x="4803" y="8"/>
                    <a:pt x="4750" y="1"/>
                    <a:pt x="4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7307850" y="3910450"/>
              <a:ext cx="147275" cy="145975"/>
            </a:xfrm>
            <a:custGeom>
              <a:rect b="b" l="l" r="r" t="t"/>
              <a:pathLst>
                <a:path extrusionOk="0" h="5839" w="5891">
                  <a:moveTo>
                    <a:pt x="2941" y="1609"/>
                  </a:moveTo>
                  <a:cubicBezTo>
                    <a:pt x="3575" y="1609"/>
                    <a:pt x="4125" y="2067"/>
                    <a:pt x="4230" y="2705"/>
                  </a:cubicBezTo>
                  <a:cubicBezTo>
                    <a:pt x="4346" y="3413"/>
                    <a:pt x="3871" y="4090"/>
                    <a:pt x="3152" y="4206"/>
                  </a:cubicBezTo>
                  <a:cubicBezTo>
                    <a:pt x="3081" y="4218"/>
                    <a:pt x="3011" y="4223"/>
                    <a:pt x="2942" y="4223"/>
                  </a:cubicBezTo>
                  <a:cubicBezTo>
                    <a:pt x="2316" y="4223"/>
                    <a:pt x="1765" y="3765"/>
                    <a:pt x="1661" y="3128"/>
                  </a:cubicBezTo>
                  <a:cubicBezTo>
                    <a:pt x="1544" y="2419"/>
                    <a:pt x="2020" y="1742"/>
                    <a:pt x="2729" y="1626"/>
                  </a:cubicBezTo>
                  <a:cubicBezTo>
                    <a:pt x="2800" y="1614"/>
                    <a:pt x="2871" y="1609"/>
                    <a:pt x="2941" y="1609"/>
                  </a:cubicBezTo>
                  <a:close/>
                  <a:moveTo>
                    <a:pt x="2780" y="1"/>
                  </a:moveTo>
                  <a:cubicBezTo>
                    <a:pt x="2756" y="1"/>
                    <a:pt x="2732" y="3"/>
                    <a:pt x="2707" y="8"/>
                  </a:cubicBezTo>
                  <a:lnTo>
                    <a:pt x="2232" y="82"/>
                  </a:lnTo>
                  <a:cubicBezTo>
                    <a:pt x="2020" y="114"/>
                    <a:pt x="1872" y="315"/>
                    <a:pt x="1914" y="537"/>
                  </a:cubicBezTo>
                  <a:lnTo>
                    <a:pt x="2009" y="1118"/>
                  </a:lnTo>
                  <a:cubicBezTo>
                    <a:pt x="1935" y="1150"/>
                    <a:pt x="1851" y="1203"/>
                    <a:pt x="1787" y="1245"/>
                  </a:cubicBezTo>
                  <a:lnTo>
                    <a:pt x="1312" y="886"/>
                  </a:lnTo>
                  <a:cubicBezTo>
                    <a:pt x="1243" y="834"/>
                    <a:pt x="1162" y="809"/>
                    <a:pt x="1081" y="809"/>
                  </a:cubicBezTo>
                  <a:cubicBezTo>
                    <a:pt x="963" y="809"/>
                    <a:pt x="843" y="864"/>
                    <a:pt x="762" y="970"/>
                  </a:cubicBezTo>
                  <a:lnTo>
                    <a:pt x="476" y="1351"/>
                  </a:lnTo>
                  <a:cubicBezTo>
                    <a:pt x="349" y="1520"/>
                    <a:pt x="381" y="1763"/>
                    <a:pt x="550" y="1901"/>
                  </a:cubicBezTo>
                  <a:lnTo>
                    <a:pt x="1026" y="2250"/>
                  </a:lnTo>
                  <a:cubicBezTo>
                    <a:pt x="984" y="2366"/>
                    <a:pt x="952" y="2483"/>
                    <a:pt x="931" y="2609"/>
                  </a:cubicBezTo>
                  <a:lnTo>
                    <a:pt x="349" y="2705"/>
                  </a:lnTo>
                  <a:cubicBezTo>
                    <a:pt x="138" y="2736"/>
                    <a:pt x="0" y="2937"/>
                    <a:pt x="32" y="3149"/>
                  </a:cubicBezTo>
                  <a:lnTo>
                    <a:pt x="106" y="3625"/>
                  </a:lnTo>
                  <a:cubicBezTo>
                    <a:pt x="145" y="3817"/>
                    <a:pt x="314" y="3957"/>
                    <a:pt x="503" y="3957"/>
                  </a:cubicBezTo>
                  <a:cubicBezTo>
                    <a:pt x="522" y="3957"/>
                    <a:pt x="542" y="3955"/>
                    <a:pt x="561" y="3952"/>
                  </a:cubicBezTo>
                  <a:lnTo>
                    <a:pt x="1142" y="3857"/>
                  </a:lnTo>
                  <a:cubicBezTo>
                    <a:pt x="1195" y="3963"/>
                    <a:pt x="1259" y="4069"/>
                    <a:pt x="1333" y="4164"/>
                  </a:cubicBezTo>
                  <a:lnTo>
                    <a:pt x="1005" y="4650"/>
                  </a:lnTo>
                  <a:cubicBezTo>
                    <a:pt x="889" y="4830"/>
                    <a:pt x="931" y="5073"/>
                    <a:pt x="1111" y="5190"/>
                  </a:cubicBezTo>
                  <a:lnTo>
                    <a:pt x="1512" y="5464"/>
                  </a:lnTo>
                  <a:cubicBezTo>
                    <a:pt x="1576" y="5508"/>
                    <a:pt x="1652" y="5530"/>
                    <a:pt x="1727" y="5530"/>
                  </a:cubicBezTo>
                  <a:cubicBezTo>
                    <a:pt x="1853" y="5530"/>
                    <a:pt x="1979" y="5471"/>
                    <a:pt x="2052" y="5359"/>
                  </a:cubicBezTo>
                  <a:lnTo>
                    <a:pt x="2380" y="4872"/>
                  </a:lnTo>
                  <a:cubicBezTo>
                    <a:pt x="2464" y="4893"/>
                    <a:pt x="2549" y="4915"/>
                    <a:pt x="2633" y="4925"/>
                  </a:cubicBezTo>
                  <a:lnTo>
                    <a:pt x="2729" y="5507"/>
                  </a:lnTo>
                  <a:cubicBezTo>
                    <a:pt x="2767" y="5699"/>
                    <a:pt x="2937" y="5839"/>
                    <a:pt x="3126" y="5839"/>
                  </a:cubicBezTo>
                  <a:cubicBezTo>
                    <a:pt x="3145" y="5839"/>
                    <a:pt x="3164" y="5837"/>
                    <a:pt x="3183" y="5835"/>
                  </a:cubicBezTo>
                  <a:lnTo>
                    <a:pt x="3659" y="5750"/>
                  </a:lnTo>
                  <a:cubicBezTo>
                    <a:pt x="3871" y="5718"/>
                    <a:pt x="4019" y="5517"/>
                    <a:pt x="3976" y="5306"/>
                  </a:cubicBezTo>
                  <a:lnTo>
                    <a:pt x="3881" y="4724"/>
                  </a:lnTo>
                  <a:cubicBezTo>
                    <a:pt x="3955" y="4682"/>
                    <a:pt x="4040" y="4640"/>
                    <a:pt x="4103" y="4587"/>
                  </a:cubicBezTo>
                  <a:lnTo>
                    <a:pt x="4579" y="4946"/>
                  </a:lnTo>
                  <a:cubicBezTo>
                    <a:pt x="4649" y="4999"/>
                    <a:pt x="4731" y="5024"/>
                    <a:pt x="4812" y="5024"/>
                  </a:cubicBezTo>
                  <a:cubicBezTo>
                    <a:pt x="4929" y="5024"/>
                    <a:pt x="5044" y="4972"/>
                    <a:pt x="5118" y="4872"/>
                  </a:cubicBezTo>
                  <a:lnTo>
                    <a:pt x="5414" y="4481"/>
                  </a:lnTo>
                  <a:cubicBezTo>
                    <a:pt x="5541" y="4312"/>
                    <a:pt x="5510" y="4069"/>
                    <a:pt x="5340" y="3942"/>
                  </a:cubicBezTo>
                  <a:lnTo>
                    <a:pt x="4865" y="3582"/>
                  </a:lnTo>
                  <a:cubicBezTo>
                    <a:pt x="4907" y="3466"/>
                    <a:pt x="4939" y="3350"/>
                    <a:pt x="4960" y="3223"/>
                  </a:cubicBezTo>
                  <a:lnTo>
                    <a:pt x="5541" y="3128"/>
                  </a:lnTo>
                  <a:cubicBezTo>
                    <a:pt x="5753" y="3096"/>
                    <a:pt x="5890" y="2895"/>
                    <a:pt x="5859" y="2683"/>
                  </a:cubicBezTo>
                  <a:lnTo>
                    <a:pt x="5785" y="2208"/>
                  </a:lnTo>
                  <a:cubicBezTo>
                    <a:pt x="5747" y="2021"/>
                    <a:pt x="5586" y="1883"/>
                    <a:pt x="5402" y="1883"/>
                  </a:cubicBezTo>
                  <a:cubicBezTo>
                    <a:pt x="5379" y="1883"/>
                    <a:pt x="5354" y="1885"/>
                    <a:pt x="5330" y="1890"/>
                  </a:cubicBezTo>
                  <a:lnTo>
                    <a:pt x="4748" y="1986"/>
                  </a:lnTo>
                  <a:cubicBezTo>
                    <a:pt x="4695" y="1869"/>
                    <a:pt x="4632" y="1774"/>
                    <a:pt x="4558" y="1668"/>
                  </a:cubicBezTo>
                  <a:lnTo>
                    <a:pt x="4886" y="1182"/>
                  </a:lnTo>
                  <a:cubicBezTo>
                    <a:pt x="5002" y="1002"/>
                    <a:pt x="4960" y="759"/>
                    <a:pt x="4780" y="643"/>
                  </a:cubicBezTo>
                  <a:lnTo>
                    <a:pt x="4378" y="368"/>
                  </a:lnTo>
                  <a:cubicBezTo>
                    <a:pt x="4314" y="324"/>
                    <a:pt x="4239" y="303"/>
                    <a:pt x="4163" y="303"/>
                  </a:cubicBezTo>
                  <a:cubicBezTo>
                    <a:pt x="4037" y="303"/>
                    <a:pt x="3911" y="361"/>
                    <a:pt x="3839" y="473"/>
                  </a:cubicBezTo>
                  <a:lnTo>
                    <a:pt x="3511" y="960"/>
                  </a:lnTo>
                  <a:cubicBezTo>
                    <a:pt x="3426" y="939"/>
                    <a:pt x="3342" y="918"/>
                    <a:pt x="3257" y="907"/>
                  </a:cubicBezTo>
                  <a:lnTo>
                    <a:pt x="3162" y="325"/>
                  </a:lnTo>
                  <a:cubicBezTo>
                    <a:pt x="3125" y="138"/>
                    <a:pt x="2963" y="1"/>
                    <a:pt x="2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586150" y="3614825"/>
              <a:ext cx="55000" cy="76150"/>
            </a:xfrm>
            <a:custGeom>
              <a:rect b="b" l="l" r="r" t="t"/>
              <a:pathLst>
                <a:path extrusionOk="0" h="3046" w="2200">
                  <a:moveTo>
                    <a:pt x="392" y="0"/>
                  </a:moveTo>
                  <a:lnTo>
                    <a:pt x="0" y="254"/>
                  </a:lnTo>
                  <a:lnTo>
                    <a:pt x="1809" y="3046"/>
                  </a:lnTo>
                  <a:lnTo>
                    <a:pt x="2200" y="2792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6621300" y="3678450"/>
              <a:ext cx="77225" cy="90350"/>
            </a:xfrm>
            <a:custGeom>
              <a:rect b="b" l="l" r="r" t="t"/>
              <a:pathLst>
                <a:path extrusionOk="0" h="3614" w="3089">
                  <a:moveTo>
                    <a:pt x="854" y="0"/>
                  </a:moveTo>
                  <a:cubicBezTo>
                    <a:pt x="714" y="0"/>
                    <a:pt x="573" y="39"/>
                    <a:pt x="445" y="120"/>
                  </a:cubicBezTo>
                  <a:cubicBezTo>
                    <a:pt x="107" y="342"/>
                    <a:pt x="1" y="797"/>
                    <a:pt x="233" y="1146"/>
                  </a:cubicBezTo>
                  <a:lnTo>
                    <a:pt x="1619" y="3282"/>
                  </a:lnTo>
                  <a:cubicBezTo>
                    <a:pt x="1760" y="3497"/>
                    <a:pt x="1994" y="3613"/>
                    <a:pt x="2236" y="3613"/>
                  </a:cubicBezTo>
                  <a:cubicBezTo>
                    <a:pt x="2375" y="3613"/>
                    <a:pt x="2517" y="3575"/>
                    <a:pt x="2644" y="3493"/>
                  </a:cubicBezTo>
                  <a:cubicBezTo>
                    <a:pt x="2983" y="3271"/>
                    <a:pt x="3089" y="2817"/>
                    <a:pt x="2856" y="2468"/>
                  </a:cubicBezTo>
                  <a:lnTo>
                    <a:pt x="1471" y="332"/>
                  </a:lnTo>
                  <a:cubicBezTo>
                    <a:pt x="1330" y="117"/>
                    <a:pt x="1095" y="0"/>
                    <a:pt x="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6564725" y="3585075"/>
              <a:ext cx="43400" cy="45300"/>
            </a:xfrm>
            <a:custGeom>
              <a:rect b="b" l="l" r="r" t="t"/>
              <a:pathLst>
                <a:path extrusionOk="0" h="1812" w="1736">
                  <a:moveTo>
                    <a:pt x="615" y="1"/>
                  </a:moveTo>
                  <a:cubicBezTo>
                    <a:pt x="571" y="1"/>
                    <a:pt x="526" y="14"/>
                    <a:pt x="487" y="38"/>
                  </a:cubicBezTo>
                  <a:lnTo>
                    <a:pt x="308" y="154"/>
                  </a:lnTo>
                  <a:lnTo>
                    <a:pt x="128" y="271"/>
                  </a:lnTo>
                  <a:cubicBezTo>
                    <a:pt x="33" y="334"/>
                    <a:pt x="1" y="440"/>
                    <a:pt x="33" y="524"/>
                  </a:cubicBezTo>
                  <a:lnTo>
                    <a:pt x="456" y="1698"/>
                  </a:lnTo>
                  <a:cubicBezTo>
                    <a:pt x="483" y="1772"/>
                    <a:pt x="557" y="1812"/>
                    <a:pt x="637" y="1812"/>
                  </a:cubicBezTo>
                  <a:cubicBezTo>
                    <a:pt x="683" y="1812"/>
                    <a:pt x="731" y="1799"/>
                    <a:pt x="773" y="1772"/>
                  </a:cubicBezTo>
                  <a:lnTo>
                    <a:pt x="1175" y="1508"/>
                  </a:lnTo>
                  <a:lnTo>
                    <a:pt x="1185" y="1508"/>
                  </a:lnTo>
                  <a:lnTo>
                    <a:pt x="1598" y="1243"/>
                  </a:lnTo>
                  <a:cubicBezTo>
                    <a:pt x="1714" y="1159"/>
                    <a:pt x="1735" y="1011"/>
                    <a:pt x="1651" y="916"/>
                  </a:cubicBezTo>
                  <a:lnTo>
                    <a:pt x="752" y="59"/>
                  </a:lnTo>
                  <a:cubicBezTo>
                    <a:pt x="717" y="19"/>
                    <a:pt x="667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7" name="Google Shape;447;p31"/>
            <p:cNvGrpSpPr/>
            <p:nvPr/>
          </p:nvGrpSpPr>
          <p:grpSpPr>
            <a:xfrm>
              <a:off x="7622175" y="3275400"/>
              <a:ext cx="168950" cy="161275"/>
              <a:chOff x="7622175" y="3275400"/>
              <a:chExt cx="168950" cy="161275"/>
            </a:xfrm>
          </p:grpSpPr>
          <p:sp>
            <p:nvSpPr>
              <p:cNvPr id="448" name="Google Shape;448;p31"/>
              <p:cNvSpPr/>
              <p:nvPr/>
            </p:nvSpPr>
            <p:spPr>
              <a:xfrm>
                <a:off x="7622175" y="3275400"/>
                <a:ext cx="168950" cy="161275"/>
              </a:xfrm>
              <a:custGeom>
                <a:rect b="b" l="l" r="r" t="t"/>
                <a:pathLst>
                  <a:path extrusionOk="0" h="6451" w="6758">
                    <a:moveTo>
                      <a:pt x="2644" y="0"/>
                    </a:moveTo>
                    <a:cubicBezTo>
                      <a:pt x="1185" y="0"/>
                      <a:pt x="0" y="888"/>
                      <a:pt x="0" y="2348"/>
                    </a:cubicBezTo>
                    <a:lnTo>
                      <a:pt x="0" y="2633"/>
                    </a:lnTo>
                    <a:cubicBezTo>
                      <a:pt x="0" y="4092"/>
                      <a:pt x="1185" y="4981"/>
                      <a:pt x="2644" y="4981"/>
                    </a:cubicBezTo>
                    <a:lnTo>
                      <a:pt x="4219" y="4981"/>
                    </a:lnTo>
                    <a:cubicBezTo>
                      <a:pt x="4547" y="5890"/>
                      <a:pt x="4071" y="6450"/>
                      <a:pt x="4071" y="6450"/>
                    </a:cubicBezTo>
                    <a:cubicBezTo>
                      <a:pt x="5880" y="6038"/>
                      <a:pt x="5753" y="4536"/>
                      <a:pt x="5753" y="4536"/>
                    </a:cubicBezTo>
                    <a:cubicBezTo>
                      <a:pt x="6366" y="4050"/>
                      <a:pt x="6757" y="3479"/>
                      <a:pt x="6757" y="2633"/>
                    </a:cubicBezTo>
                    <a:lnTo>
                      <a:pt x="6757" y="2348"/>
                    </a:lnTo>
                    <a:cubicBezTo>
                      <a:pt x="6757" y="888"/>
                      <a:pt x="5573" y="0"/>
                      <a:pt x="4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1"/>
              <p:cNvSpPr/>
              <p:nvPr/>
            </p:nvSpPr>
            <p:spPr>
              <a:xfrm>
                <a:off x="7657600" y="3331700"/>
                <a:ext cx="14825" cy="15100"/>
              </a:xfrm>
              <a:custGeom>
                <a:rect b="b" l="l" r="r" t="t"/>
                <a:pathLst>
                  <a:path extrusionOk="0" h="604" w="593">
                    <a:moveTo>
                      <a:pt x="296" y="0"/>
                    </a:moveTo>
                    <a:cubicBezTo>
                      <a:pt x="127" y="0"/>
                      <a:pt x="0" y="138"/>
                      <a:pt x="0" y="307"/>
                    </a:cubicBezTo>
                    <a:cubicBezTo>
                      <a:pt x="0" y="466"/>
                      <a:pt x="127" y="603"/>
                      <a:pt x="296" y="603"/>
                    </a:cubicBezTo>
                    <a:cubicBezTo>
                      <a:pt x="455" y="603"/>
                      <a:pt x="592" y="466"/>
                      <a:pt x="592" y="307"/>
                    </a:cubicBezTo>
                    <a:cubicBezTo>
                      <a:pt x="592" y="138"/>
                      <a:pt x="455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>
                <a:off x="7699350" y="3331700"/>
                <a:ext cx="14850" cy="15100"/>
              </a:xfrm>
              <a:custGeom>
                <a:rect b="b" l="l" r="r" t="t"/>
                <a:pathLst>
                  <a:path extrusionOk="0" h="604" w="594">
                    <a:moveTo>
                      <a:pt x="297" y="0"/>
                    </a:moveTo>
                    <a:cubicBezTo>
                      <a:pt x="128" y="0"/>
                      <a:pt x="1" y="138"/>
                      <a:pt x="1" y="307"/>
                    </a:cubicBezTo>
                    <a:cubicBezTo>
                      <a:pt x="1" y="466"/>
                      <a:pt x="128" y="603"/>
                      <a:pt x="297" y="603"/>
                    </a:cubicBezTo>
                    <a:cubicBezTo>
                      <a:pt x="456" y="603"/>
                      <a:pt x="593" y="466"/>
                      <a:pt x="593" y="307"/>
                    </a:cubicBezTo>
                    <a:cubicBezTo>
                      <a:pt x="593" y="138"/>
                      <a:pt x="456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>
                <a:off x="7741125" y="3331700"/>
                <a:ext cx="14825" cy="15100"/>
              </a:xfrm>
              <a:custGeom>
                <a:rect b="b" l="l" r="r" t="t"/>
                <a:pathLst>
                  <a:path extrusionOk="0" h="604" w="593">
                    <a:moveTo>
                      <a:pt x="297" y="0"/>
                    </a:moveTo>
                    <a:cubicBezTo>
                      <a:pt x="128" y="0"/>
                      <a:pt x="1" y="138"/>
                      <a:pt x="1" y="307"/>
                    </a:cubicBezTo>
                    <a:cubicBezTo>
                      <a:pt x="1" y="466"/>
                      <a:pt x="128" y="603"/>
                      <a:pt x="297" y="603"/>
                    </a:cubicBezTo>
                    <a:cubicBezTo>
                      <a:pt x="455" y="603"/>
                      <a:pt x="593" y="466"/>
                      <a:pt x="593" y="307"/>
                    </a:cubicBezTo>
                    <a:cubicBezTo>
                      <a:pt x="593" y="138"/>
                      <a:pt x="455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2" name="Google Shape;452;p31"/>
            <p:cNvSpPr/>
            <p:nvPr/>
          </p:nvSpPr>
          <p:spPr>
            <a:xfrm>
              <a:off x="7440825" y="3461750"/>
              <a:ext cx="39150" cy="38625"/>
            </a:xfrm>
            <a:custGeom>
              <a:rect b="b" l="l" r="r" t="t"/>
              <a:pathLst>
                <a:path extrusionOk="0" h="1545" w="1566">
                  <a:moveTo>
                    <a:pt x="825" y="1"/>
                  </a:moveTo>
                  <a:lnTo>
                    <a:pt x="0" y="604"/>
                  </a:lnTo>
                  <a:lnTo>
                    <a:pt x="434" y="963"/>
                  </a:lnTo>
                  <a:lnTo>
                    <a:pt x="677" y="1175"/>
                  </a:lnTo>
                  <a:lnTo>
                    <a:pt x="1100" y="1545"/>
                  </a:lnTo>
                  <a:lnTo>
                    <a:pt x="1565" y="635"/>
                  </a:lnTo>
                  <a:lnTo>
                    <a:pt x="1322" y="424"/>
                  </a:lnTo>
                  <a:lnTo>
                    <a:pt x="1068" y="212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7412950" y="3418675"/>
              <a:ext cx="69925" cy="44250"/>
            </a:xfrm>
            <a:custGeom>
              <a:rect b="b" l="l" r="r" t="t"/>
              <a:pathLst>
                <a:path extrusionOk="0" h="1770" w="2797">
                  <a:moveTo>
                    <a:pt x="2754" y="0"/>
                  </a:moveTo>
                  <a:cubicBezTo>
                    <a:pt x="2754" y="0"/>
                    <a:pt x="935" y="212"/>
                    <a:pt x="174" y="1470"/>
                  </a:cubicBezTo>
                  <a:cubicBezTo>
                    <a:pt x="174" y="1470"/>
                    <a:pt x="0" y="1770"/>
                    <a:pt x="228" y="1770"/>
                  </a:cubicBezTo>
                  <a:cubicBezTo>
                    <a:pt x="281" y="1770"/>
                    <a:pt x="356" y="1753"/>
                    <a:pt x="460" y="1713"/>
                  </a:cubicBezTo>
                  <a:cubicBezTo>
                    <a:pt x="460" y="1713"/>
                    <a:pt x="1174" y="1457"/>
                    <a:pt x="1672" y="1457"/>
                  </a:cubicBezTo>
                  <a:cubicBezTo>
                    <a:pt x="1754" y="1457"/>
                    <a:pt x="1831" y="1464"/>
                    <a:pt x="1898" y="1481"/>
                  </a:cubicBezTo>
                  <a:lnTo>
                    <a:pt x="2797" y="32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7484675" y="3449875"/>
              <a:ext cx="36800" cy="72775"/>
            </a:xfrm>
            <a:custGeom>
              <a:rect b="b" l="l" r="r" t="t"/>
              <a:pathLst>
                <a:path extrusionOk="0" h="2911" w="1472">
                  <a:moveTo>
                    <a:pt x="1345" y="0"/>
                  </a:moveTo>
                  <a:lnTo>
                    <a:pt x="65" y="1110"/>
                  </a:lnTo>
                  <a:cubicBezTo>
                    <a:pt x="245" y="1544"/>
                    <a:pt x="54" y="2570"/>
                    <a:pt x="54" y="2570"/>
                  </a:cubicBezTo>
                  <a:cubicBezTo>
                    <a:pt x="1" y="2838"/>
                    <a:pt x="58" y="2911"/>
                    <a:pt x="134" y="2911"/>
                  </a:cubicBezTo>
                  <a:cubicBezTo>
                    <a:pt x="224" y="2911"/>
                    <a:pt x="340" y="2813"/>
                    <a:pt x="340" y="2813"/>
                  </a:cubicBezTo>
                  <a:cubicBezTo>
                    <a:pt x="1471" y="1861"/>
                    <a:pt x="1387" y="32"/>
                    <a:pt x="1387" y="32"/>
                  </a:cubicBezTo>
                  <a:lnTo>
                    <a:pt x="13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453775" y="3356025"/>
              <a:ext cx="118200" cy="126525"/>
            </a:xfrm>
            <a:custGeom>
              <a:rect b="b" l="l" r="r" t="t"/>
              <a:pathLst>
                <a:path extrusionOk="0" h="5061" w="4728">
                  <a:moveTo>
                    <a:pt x="4127" y="1"/>
                  </a:moveTo>
                  <a:cubicBezTo>
                    <a:pt x="3821" y="1"/>
                    <a:pt x="3388" y="97"/>
                    <a:pt x="3003" y="296"/>
                  </a:cubicBezTo>
                  <a:cubicBezTo>
                    <a:pt x="2781" y="413"/>
                    <a:pt x="2570" y="571"/>
                    <a:pt x="2411" y="751"/>
                  </a:cubicBezTo>
                  <a:cubicBezTo>
                    <a:pt x="2380" y="783"/>
                    <a:pt x="2358" y="814"/>
                    <a:pt x="2327" y="857"/>
                  </a:cubicBezTo>
                  <a:lnTo>
                    <a:pt x="170" y="3574"/>
                  </a:lnTo>
                  <a:cubicBezTo>
                    <a:pt x="0" y="3796"/>
                    <a:pt x="32" y="4114"/>
                    <a:pt x="244" y="4293"/>
                  </a:cubicBezTo>
                  <a:lnTo>
                    <a:pt x="994" y="4938"/>
                  </a:lnTo>
                  <a:cubicBezTo>
                    <a:pt x="1095" y="5020"/>
                    <a:pt x="1215" y="5060"/>
                    <a:pt x="1333" y="5060"/>
                  </a:cubicBezTo>
                  <a:cubicBezTo>
                    <a:pt x="1476" y="5060"/>
                    <a:pt x="1615" y="5001"/>
                    <a:pt x="1713" y="4886"/>
                  </a:cubicBezTo>
                  <a:lnTo>
                    <a:pt x="4061" y="2327"/>
                  </a:lnTo>
                  <a:cubicBezTo>
                    <a:pt x="4093" y="2295"/>
                    <a:pt x="4114" y="2263"/>
                    <a:pt x="4146" y="2231"/>
                  </a:cubicBezTo>
                  <a:cubicBezTo>
                    <a:pt x="4304" y="2052"/>
                    <a:pt x="4420" y="1830"/>
                    <a:pt x="4505" y="1608"/>
                  </a:cubicBezTo>
                  <a:cubicBezTo>
                    <a:pt x="4727" y="973"/>
                    <a:pt x="4706" y="265"/>
                    <a:pt x="4484" y="85"/>
                  </a:cubicBezTo>
                  <a:cubicBezTo>
                    <a:pt x="4421" y="29"/>
                    <a:pt x="4292" y="1"/>
                    <a:pt x="4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7528850" y="3355950"/>
              <a:ext cx="43125" cy="40275"/>
            </a:xfrm>
            <a:custGeom>
              <a:rect b="b" l="l" r="r" t="t"/>
              <a:pathLst>
                <a:path extrusionOk="0" h="1611" w="1725">
                  <a:moveTo>
                    <a:pt x="1138" y="1"/>
                  </a:moveTo>
                  <a:cubicBezTo>
                    <a:pt x="831" y="1"/>
                    <a:pt x="391" y="97"/>
                    <a:pt x="0" y="299"/>
                  </a:cubicBezTo>
                  <a:cubicBezTo>
                    <a:pt x="307" y="469"/>
                    <a:pt x="804" y="828"/>
                    <a:pt x="1502" y="1611"/>
                  </a:cubicBezTo>
                  <a:cubicBezTo>
                    <a:pt x="1724" y="976"/>
                    <a:pt x="1703" y="268"/>
                    <a:pt x="1481" y="77"/>
                  </a:cubicBezTo>
                  <a:cubicBezTo>
                    <a:pt x="1420" y="27"/>
                    <a:pt x="1297" y="1"/>
                    <a:pt x="1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7506900" y="3385225"/>
              <a:ext cx="40475" cy="36250"/>
            </a:xfrm>
            <a:custGeom>
              <a:rect b="b" l="l" r="r" t="t"/>
              <a:pathLst>
                <a:path extrusionOk="0" h="1450" w="1619">
                  <a:moveTo>
                    <a:pt x="813" y="1"/>
                  </a:moveTo>
                  <a:cubicBezTo>
                    <a:pt x="607" y="1"/>
                    <a:pt x="401" y="90"/>
                    <a:pt x="255" y="260"/>
                  </a:cubicBezTo>
                  <a:cubicBezTo>
                    <a:pt x="1" y="566"/>
                    <a:pt x="33" y="1021"/>
                    <a:pt x="339" y="1275"/>
                  </a:cubicBezTo>
                  <a:cubicBezTo>
                    <a:pt x="476" y="1392"/>
                    <a:pt x="641" y="1449"/>
                    <a:pt x="806" y="1449"/>
                  </a:cubicBezTo>
                  <a:cubicBezTo>
                    <a:pt x="1013" y="1449"/>
                    <a:pt x="1218" y="1361"/>
                    <a:pt x="1365" y="1190"/>
                  </a:cubicBezTo>
                  <a:cubicBezTo>
                    <a:pt x="1619" y="894"/>
                    <a:pt x="1587" y="429"/>
                    <a:pt x="1280" y="175"/>
                  </a:cubicBezTo>
                  <a:cubicBezTo>
                    <a:pt x="1144" y="58"/>
                    <a:pt x="978" y="1"/>
                    <a:pt x="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7505050" y="3383650"/>
              <a:ext cx="44175" cy="39400"/>
            </a:xfrm>
            <a:custGeom>
              <a:rect b="b" l="l" r="r" t="t"/>
              <a:pathLst>
                <a:path extrusionOk="0" h="1576" w="1767">
                  <a:moveTo>
                    <a:pt x="882" y="128"/>
                  </a:moveTo>
                  <a:cubicBezTo>
                    <a:pt x="1035" y="128"/>
                    <a:pt x="1188" y="182"/>
                    <a:pt x="1312" y="291"/>
                  </a:cubicBezTo>
                  <a:cubicBezTo>
                    <a:pt x="1587" y="524"/>
                    <a:pt x="1619" y="936"/>
                    <a:pt x="1386" y="1211"/>
                  </a:cubicBezTo>
                  <a:cubicBezTo>
                    <a:pt x="1258" y="1363"/>
                    <a:pt x="1071" y="1440"/>
                    <a:pt x="884" y="1440"/>
                  </a:cubicBezTo>
                  <a:cubicBezTo>
                    <a:pt x="732" y="1440"/>
                    <a:pt x="579" y="1389"/>
                    <a:pt x="455" y="1285"/>
                  </a:cubicBezTo>
                  <a:cubicBezTo>
                    <a:pt x="181" y="1052"/>
                    <a:pt x="149" y="640"/>
                    <a:pt x="381" y="365"/>
                  </a:cubicBezTo>
                  <a:cubicBezTo>
                    <a:pt x="509" y="208"/>
                    <a:pt x="695" y="128"/>
                    <a:pt x="882" y="128"/>
                  </a:cubicBezTo>
                  <a:close/>
                  <a:moveTo>
                    <a:pt x="885" y="0"/>
                  </a:moveTo>
                  <a:cubicBezTo>
                    <a:pt x="660" y="0"/>
                    <a:pt x="438" y="94"/>
                    <a:pt x="286" y="281"/>
                  </a:cubicBezTo>
                  <a:cubicBezTo>
                    <a:pt x="1" y="608"/>
                    <a:pt x="43" y="1105"/>
                    <a:pt x="371" y="1391"/>
                  </a:cubicBezTo>
                  <a:cubicBezTo>
                    <a:pt x="518" y="1514"/>
                    <a:pt x="701" y="1576"/>
                    <a:pt x="883" y="1576"/>
                  </a:cubicBezTo>
                  <a:cubicBezTo>
                    <a:pt x="1107" y="1576"/>
                    <a:pt x="1330" y="1482"/>
                    <a:pt x="1481" y="1296"/>
                  </a:cubicBezTo>
                  <a:cubicBezTo>
                    <a:pt x="1767" y="968"/>
                    <a:pt x="1724" y="471"/>
                    <a:pt x="1397" y="185"/>
                  </a:cubicBezTo>
                  <a:cubicBezTo>
                    <a:pt x="1250" y="62"/>
                    <a:pt x="1067" y="0"/>
                    <a:pt x="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31"/>
            <p:cNvGrpSpPr/>
            <p:nvPr/>
          </p:nvGrpSpPr>
          <p:grpSpPr>
            <a:xfrm>
              <a:off x="7691425" y="3499550"/>
              <a:ext cx="414025" cy="935500"/>
              <a:chOff x="7691425" y="3499550"/>
              <a:chExt cx="414025" cy="935500"/>
            </a:xfrm>
          </p:grpSpPr>
          <p:sp>
            <p:nvSpPr>
              <p:cNvPr id="460" name="Google Shape;460;p31"/>
              <p:cNvSpPr/>
              <p:nvPr/>
            </p:nvSpPr>
            <p:spPr>
              <a:xfrm>
                <a:off x="7926700" y="3515150"/>
                <a:ext cx="139350" cy="248950"/>
              </a:xfrm>
              <a:custGeom>
                <a:rect b="b" l="l" r="r" t="t"/>
                <a:pathLst>
                  <a:path extrusionOk="0" h="9958" w="5574">
                    <a:moveTo>
                      <a:pt x="699" y="1"/>
                    </a:moveTo>
                    <a:cubicBezTo>
                      <a:pt x="508" y="1"/>
                      <a:pt x="360" y="75"/>
                      <a:pt x="286" y="244"/>
                    </a:cubicBezTo>
                    <a:cubicBezTo>
                      <a:pt x="223" y="361"/>
                      <a:pt x="138" y="646"/>
                      <a:pt x="170" y="773"/>
                    </a:cubicBezTo>
                    <a:cubicBezTo>
                      <a:pt x="191" y="858"/>
                      <a:pt x="329" y="974"/>
                      <a:pt x="392" y="1048"/>
                    </a:cubicBezTo>
                    <a:cubicBezTo>
                      <a:pt x="466" y="1154"/>
                      <a:pt x="551" y="1259"/>
                      <a:pt x="614" y="1376"/>
                    </a:cubicBezTo>
                    <a:cubicBezTo>
                      <a:pt x="741" y="1598"/>
                      <a:pt x="836" y="1851"/>
                      <a:pt x="847" y="2116"/>
                    </a:cubicBezTo>
                    <a:cubicBezTo>
                      <a:pt x="847" y="2454"/>
                      <a:pt x="699" y="2771"/>
                      <a:pt x="593" y="3099"/>
                    </a:cubicBezTo>
                    <a:cubicBezTo>
                      <a:pt x="551" y="3247"/>
                      <a:pt x="519" y="3395"/>
                      <a:pt x="519" y="3554"/>
                    </a:cubicBezTo>
                    <a:cubicBezTo>
                      <a:pt x="508" y="3734"/>
                      <a:pt x="593" y="3871"/>
                      <a:pt x="614" y="4040"/>
                    </a:cubicBezTo>
                    <a:cubicBezTo>
                      <a:pt x="667" y="4347"/>
                      <a:pt x="413" y="4601"/>
                      <a:pt x="276" y="4833"/>
                    </a:cubicBezTo>
                    <a:cubicBezTo>
                      <a:pt x="1" y="5299"/>
                      <a:pt x="33" y="5901"/>
                      <a:pt x="255" y="6388"/>
                    </a:cubicBezTo>
                    <a:cubicBezTo>
                      <a:pt x="551" y="7033"/>
                      <a:pt x="1143" y="7530"/>
                      <a:pt x="1323" y="8217"/>
                    </a:cubicBezTo>
                    <a:cubicBezTo>
                      <a:pt x="1471" y="8778"/>
                      <a:pt x="1608" y="9306"/>
                      <a:pt x="1809" y="9856"/>
                    </a:cubicBezTo>
                    <a:cubicBezTo>
                      <a:pt x="1820" y="9888"/>
                      <a:pt x="1830" y="9930"/>
                      <a:pt x="1851" y="9941"/>
                    </a:cubicBezTo>
                    <a:cubicBezTo>
                      <a:pt x="1868" y="9953"/>
                      <a:pt x="1886" y="9958"/>
                      <a:pt x="1905" y="9958"/>
                    </a:cubicBezTo>
                    <a:cubicBezTo>
                      <a:pt x="1935" y="9958"/>
                      <a:pt x="1967" y="9947"/>
                      <a:pt x="1999" y="9941"/>
                    </a:cubicBezTo>
                    <a:cubicBezTo>
                      <a:pt x="2253" y="9846"/>
                      <a:pt x="2507" y="9761"/>
                      <a:pt x="2761" y="9687"/>
                    </a:cubicBezTo>
                    <a:lnTo>
                      <a:pt x="2761" y="9698"/>
                    </a:lnTo>
                    <a:cubicBezTo>
                      <a:pt x="3617" y="9433"/>
                      <a:pt x="4527" y="9349"/>
                      <a:pt x="5362" y="9042"/>
                    </a:cubicBezTo>
                    <a:cubicBezTo>
                      <a:pt x="5394" y="9021"/>
                      <a:pt x="5425" y="9010"/>
                      <a:pt x="5447" y="8989"/>
                    </a:cubicBezTo>
                    <a:cubicBezTo>
                      <a:pt x="5478" y="8957"/>
                      <a:pt x="5489" y="8915"/>
                      <a:pt x="5489" y="8873"/>
                    </a:cubicBezTo>
                    <a:cubicBezTo>
                      <a:pt x="5574" y="8376"/>
                      <a:pt x="5447" y="7847"/>
                      <a:pt x="5151" y="7435"/>
                    </a:cubicBezTo>
                    <a:cubicBezTo>
                      <a:pt x="4992" y="7213"/>
                      <a:pt x="4780" y="7022"/>
                      <a:pt x="4632" y="6790"/>
                    </a:cubicBezTo>
                    <a:cubicBezTo>
                      <a:pt x="4357" y="6377"/>
                      <a:pt x="4241" y="5701"/>
                      <a:pt x="4379" y="5225"/>
                    </a:cubicBezTo>
                    <a:cubicBezTo>
                      <a:pt x="4516" y="4749"/>
                      <a:pt x="4379" y="4400"/>
                      <a:pt x="4051" y="4030"/>
                    </a:cubicBezTo>
                    <a:cubicBezTo>
                      <a:pt x="3765" y="3702"/>
                      <a:pt x="3416" y="3438"/>
                      <a:pt x="3237" y="3046"/>
                    </a:cubicBezTo>
                    <a:cubicBezTo>
                      <a:pt x="3089" y="2708"/>
                      <a:pt x="3089" y="2327"/>
                      <a:pt x="3036" y="1957"/>
                    </a:cubicBezTo>
                    <a:cubicBezTo>
                      <a:pt x="2941" y="1386"/>
                      <a:pt x="2687" y="836"/>
                      <a:pt x="2243" y="466"/>
                    </a:cubicBezTo>
                    <a:cubicBezTo>
                      <a:pt x="1809" y="96"/>
                      <a:pt x="1249" y="1"/>
                      <a:pt x="6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1"/>
              <p:cNvSpPr/>
              <p:nvPr/>
            </p:nvSpPr>
            <p:spPr>
              <a:xfrm>
                <a:off x="7937800" y="3513500"/>
                <a:ext cx="27525" cy="54425"/>
              </a:xfrm>
              <a:custGeom>
                <a:rect b="b" l="l" r="r" t="t"/>
                <a:pathLst>
                  <a:path extrusionOk="0" h="2177" w="1101">
                    <a:moveTo>
                      <a:pt x="308" y="1"/>
                    </a:moveTo>
                    <a:cubicBezTo>
                      <a:pt x="216" y="1"/>
                      <a:pt x="115" y="21"/>
                      <a:pt x="1" y="56"/>
                    </a:cubicBezTo>
                    <a:cubicBezTo>
                      <a:pt x="265" y="649"/>
                      <a:pt x="413" y="1294"/>
                      <a:pt x="413" y="1939"/>
                    </a:cubicBezTo>
                    <a:cubicBezTo>
                      <a:pt x="413" y="2023"/>
                      <a:pt x="424" y="2129"/>
                      <a:pt x="498" y="2161"/>
                    </a:cubicBezTo>
                    <a:cubicBezTo>
                      <a:pt x="514" y="2172"/>
                      <a:pt x="532" y="2177"/>
                      <a:pt x="551" y="2177"/>
                    </a:cubicBezTo>
                    <a:cubicBezTo>
                      <a:pt x="584" y="2177"/>
                      <a:pt x="619" y="2164"/>
                      <a:pt x="646" y="2150"/>
                    </a:cubicBezTo>
                    <a:cubicBezTo>
                      <a:pt x="995" y="2013"/>
                      <a:pt x="1058" y="1643"/>
                      <a:pt x="1080" y="1315"/>
                    </a:cubicBezTo>
                    <a:cubicBezTo>
                      <a:pt x="1101" y="955"/>
                      <a:pt x="995" y="585"/>
                      <a:pt x="783" y="278"/>
                    </a:cubicBezTo>
                    <a:cubicBezTo>
                      <a:pt x="741" y="226"/>
                      <a:pt x="699" y="173"/>
                      <a:pt x="657" y="130"/>
                    </a:cubicBezTo>
                    <a:lnTo>
                      <a:pt x="657" y="141"/>
                    </a:lnTo>
                    <a:cubicBezTo>
                      <a:pt x="551" y="42"/>
                      <a:pt x="439" y="1"/>
                      <a:pt x="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1"/>
              <p:cNvSpPr/>
              <p:nvPr/>
            </p:nvSpPr>
            <p:spPr>
              <a:xfrm>
                <a:off x="7845825" y="3535525"/>
                <a:ext cx="114475" cy="92850"/>
              </a:xfrm>
              <a:custGeom>
                <a:rect b="b" l="l" r="r" t="t"/>
                <a:pathLst>
                  <a:path extrusionOk="0" h="3714" w="4579">
                    <a:moveTo>
                      <a:pt x="2935" y="1"/>
                    </a:moveTo>
                    <a:cubicBezTo>
                      <a:pt x="2644" y="1"/>
                      <a:pt x="2355" y="37"/>
                      <a:pt x="2068" y="37"/>
                    </a:cubicBezTo>
                    <a:cubicBezTo>
                      <a:pt x="1971" y="37"/>
                      <a:pt x="1874" y="32"/>
                      <a:pt x="1777" y="21"/>
                    </a:cubicBezTo>
                    <a:cubicBezTo>
                      <a:pt x="1677" y="12"/>
                      <a:pt x="1554" y="6"/>
                      <a:pt x="1422" y="6"/>
                    </a:cubicBezTo>
                    <a:cubicBezTo>
                      <a:pt x="1088" y="6"/>
                      <a:pt x="695" y="47"/>
                      <a:pt x="476" y="191"/>
                    </a:cubicBezTo>
                    <a:cubicBezTo>
                      <a:pt x="381" y="254"/>
                      <a:pt x="222" y="212"/>
                      <a:pt x="159" y="307"/>
                    </a:cubicBezTo>
                    <a:cubicBezTo>
                      <a:pt x="138" y="339"/>
                      <a:pt x="138" y="381"/>
                      <a:pt x="127" y="413"/>
                    </a:cubicBezTo>
                    <a:cubicBezTo>
                      <a:pt x="0" y="1470"/>
                      <a:pt x="0" y="2728"/>
                      <a:pt x="973" y="3426"/>
                    </a:cubicBezTo>
                    <a:cubicBezTo>
                      <a:pt x="1250" y="3628"/>
                      <a:pt x="1599" y="3713"/>
                      <a:pt x="1946" y="3713"/>
                    </a:cubicBezTo>
                    <a:cubicBezTo>
                      <a:pt x="2180" y="3713"/>
                      <a:pt x="2413" y="3674"/>
                      <a:pt x="2623" y="3606"/>
                    </a:cubicBezTo>
                    <a:cubicBezTo>
                      <a:pt x="2739" y="3574"/>
                      <a:pt x="2792" y="3500"/>
                      <a:pt x="2887" y="3437"/>
                    </a:cubicBezTo>
                    <a:cubicBezTo>
                      <a:pt x="3014" y="3352"/>
                      <a:pt x="3141" y="3278"/>
                      <a:pt x="3268" y="3183"/>
                    </a:cubicBezTo>
                    <a:cubicBezTo>
                      <a:pt x="3447" y="3035"/>
                      <a:pt x="3617" y="2876"/>
                      <a:pt x="3765" y="2697"/>
                    </a:cubicBezTo>
                    <a:cubicBezTo>
                      <a:pt x="3828" y="2633"/>
                      <a:pt x="3881" y="2570"/>
                      <a:pt x="3934" y="2506"/>
                    </a:cubicBezTo>
                    <a:cubicBezTo>
                      <a:pt x="4177" y="2200"/>
                      <a:pt x="4547" y="1703"/>
                      <a:pt x="4515" y="1280"/>
                    </a:cubicBezTo>
                    <a:cubicBezTo>
                      <a:pt x="4494" y="1111"/>
                      <a:pt x="4462" y="984"/>
                      <a:pt x="4484" y="814"/>
                    </a:cubicBezTo>
                    <a:cubicBezTo>
                      <a:pt x="4505" y="688"/>
                      <a:pt x="4579" y="423"/>
                      <a:pt x="4473" y="317"/>
                    </a:cubicBezTo>
                    <a:cubicBezTo>
                      <a:pt x="4388" y="233"/>
                      <a:pt x="3955" y="265"/>
                      <a:pt x="3786" y="191"/>
                    </a:cubicBezTo>
                    <a:cubicBezTo>
                      <a:pt x="3595" y="117"/>
                      <a:pt x="3394" y="32"/>
                      <a:pt x="3183" y="11"/>
                    </a:cubicBezTo>
                    <a:cubicBezTo>
                      <a:pt x="3100" y="3"/>
                      <a:pt x="3017" y="1"/>
                      <a:pt x="2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1"/>
              <p:cNvSpPr/>
              <p:nvPr/>
            </p:nvSpPr>
            <p:spPr>
              <a:xfrm>
                <a:off x="7855600" y="3614825"/>
                <a:ext cx="90425" cy="107400"/>
              </a:xfrm>
              <a:custGeom>
                <a:rect b="b" l="l" r="r" t="t"/>
                <a:pathLst>
                  <a:path extrusionOk="0" h="4296" w="3617">
                    <a:moveTo>
                      <a:pt x="2200" y="0"/>
                    </a:moveTo>
                    <a:cubicBezTo>
                      <a:pt x="1867" y="48"/>
                      <a:pt x="1528" y="54"/>
                      <a:pt x="1192" y="54"/>
                    </a:cubicBezTo>
                    <a:cubicBezTo>
                      <a:pt x="1080" y="54"/>
                      <a:pt x="968" y="53"/>
                      <a:pt x="857" y="53"/>
                    </a:cubicBezTo>
                    <a:lnTo>
                      <a:pt x="804" y="53"/>
                    </a:lnTo>
                    <a:cubicBezTo>
                      <a:pt x="742" y="53"/>
                      <a:pt x="680" y="45"/>
                      <a:pt x="625" y="45"/>
                    </a:cubicBezTo>
                    <a:cubicBezTo>
                      <a:pt x="529" y="45"/>
                      <a:pt x="459" y="71"/>
                      <a:pt x="466" y="212"/>
                    </a:cubicBezTo>
                    <a:cubicBezTo>
                      <a:pt x="466" y="244"/>
                      <a:pt x="466" y="275"/>
                      <a:pt x="466" y="307"/>
                    </a:cubicBezTo>
                    <a:cubicBezTo>
                      <a:pt x="476" y="497"/>
                      <a:pt x="519" y="688"/>
                      <a:pt x="508" y="878"/>
                    </a:cubicBezTo>
                    <a:cubicBezTo>
                      <a:pt x="508" y="1058"/>
                      <a:pt x="487" y="1248"/>
                      <a:pt x="413" y="1407"/>
                    </a:cubicBezTo>
                    <a:cubicBezTo>
                      <a:pt x="392" y="1460"/>
                      <a:pt x="349" y="1523"/>
                      <a:pt x="307" y="1565"/>
                    </a:cubicBezTo>
                    <a:cubicBezTo>
                      <a:pt x="170" y="1714"/>
                      <a:pt x="0" y="1851"/>
                      <a:pt x="0" y="2073"/>
                    </a:cubicBezTo>
                    <a:cubicBezTo>
                      <a:pt x="0" y="2242"/>
                      <a:pt x="74" y="2390"/>
                      <a:pt x="106" y="2559"/>
                    </a:cubicBezTo>
                    <a:cubicBezTo>
                      <a:pt x="201" y="3120"/>
                      <a:pt x="201" y="3680"/>
                      <a:pt x="318" y="4230"/>
                    </a:cubicBezTo>
                    <a:cubicBezTo>
                      <a:pt x="328" y="4251"/>
                      <a:pt x="328" y="4273"/>
                      <a:pt x="349" y="4294"/>
                    </a:cubicBezTo>
                    <a:cubicBezTo>
                      <a:pt x="355" y="4295"/>
                      <a:pt x="360" y="4296"/>
                      <a:pt x="366" y="4296"/>
                    </a:cubicBezTo>
                    <a:cubicBezTo>
                      <a:pt x="400" y="4296"/>
                      <a:pt x="426" y="4268"/>
                      <a:pt x="444" y="4241"/>
                    </a:cubicBezTo>
                    <a:cubicBezTo>
                      <a:pt x="825" y="3754"/>
                      <a:pt x="1280" y="3469"/>
                      <a:pt x="1766" y="3120"/>
                    </a:cubicBezTo>
                    <a:cubicBezTo>
                      <a:pt x="2179" y="2834"/>
                      <a:pt x="2686" y="2729"/>
                      <a:pt x="3120" y="2475"/>
                    </a:cubicBezTo>
                    <a:cubicBezTo>
                      <a:pt x="3130" y="2464"/>
                      <a:pt x="3152" y="2454"/>
                      <a:pt x="3173" y="2433"/>
                    </a:cubicBezTo>
                    <a:cubicBezTo>
                      <a:pt x="3363" y="2306"/>
                      <a:pt x="3617" y="1883"/>
                      <a:pt x="3321" y="1724"/>
                    </a:cubicBezTo>
                    <a:cubicBezTo>
                      <a:pt x="3067" y="1576"/>
                      <a:pt x="2697" y="1661"/>
                      <a:pt x="2454" y="1449"/>
                    </a:cubicBezTo>
                    <a:cubicBezTo>
                      <a:pt x="2284" y="1291"/>
                      <a:pt x="2295" y="1016"/>
                      <a:pt x="2274" y="804"/>
                    </a:cubicBezTo>
                    <a:cubicBezTo>
                      <a:pt x="2263" y="794"/>
                      <a:pt x="2263" y="794"/>
                      <a:pt x="2263" y="783"/>
                    </a:cubicBezTo>
                    <a:cubicBezTo>
                      <a:pt x="2242" y="529"/>
                      <a:pt x="2232" y="286"/>
                      <a:pt x="2232" y="32"/>
                    </a:cubicBezTo>
                    <a:cubicBezTo>
                      <a:pt x="2232" y="22"/>
                      <a:pt x="2232" y="22"/>
                      <a:pt x="2232" y="11"/>
                    </a:cubicBezTo>
                    <a:cubicBezTo>
                      <a:pt x="2221" y="0"/>
                      <a:pt x="2210" y="0"/>
                      <a:pt x="2200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1"/>
              <p:cNvSpPr/>
              <p:nvPr/>
            </p:nvSpPr>
            <p:spPr>
              <a:xfrm>
                <a:off x="7846075" y="4270950"/>
                <a:ext cx="45775" cy="144100"/>
              </a:xfrm>
              <a:custGeom>
                <a:rect b="b" l="l" r="r" t="t"/>
                <a:pathLst>
                  <a:path extrusionOk="0" h="5764" w="1831">
                    <a:moveTo>
                      <a:pt x="1724" y="1"/>
                    </a:moveTo>
                    <a:cubicBezTo>
                      <a:pt x="1206" y="22"/>
                      <a:pt x="699" y="64"/>
                      <a:pt x="191" y="138"/>
                    </a:cubicBezTo>
                    <a:cubicBezTo>
                      <a:pt x="128" y="149"/>
                      <a:pt x="54" y="160"/>
                      <a:pt x="22" y="212"/>
                    </a:cubicBezTo>
                    <a:cubicBezTo>
                      <a:pt x="1" y="255"/>
                      <a:pt x="1" y="308"/>
                      <a:pt x="1" y="360"/>
                    </a:cubicBezTo>
                    <a:cubicBezTo>
                      <a:pt x="32" y="1005"/>
                      <a:pt x="32" y="1650"/>
                      <a:pt x="117" y="2296"/>
                    </a:cubicBezTo>
                    <a:cubicBezTo>
                      <a:pt x="202" y="2993"/>
                      <a:pt x="276" y="3691"/>
                      <a:pt x="360" y="4389"/>
                    </a:cubicBezTo>
                    <a:cubicBezTo>
                      <a:pt x="424" y="4844"/>
                      <a:pt x="445" y="5309"/>
                      <a:pt x="455" y="5764"/>
                    </a:cubicBezTo>
                    <a:cubicBezTo>
                      <a:pt x="677" y="5658"/>
                      <a:pt x="921" y="5648"/>
                      <a:pt x="1164" y="5648"/>
                    </a:cubicBezTo>
                    <a:cubicBezTo>
                      <a:pt x="1236" y="5653"/>
                      <a:pt x="1367" y="5673"/>
                      <a:pt x="1492" y="5673"/>
                    </a:cubicBezTo>
                    <a:cubicBezTo>
                      <a:pt x="1625" y="5673"/>
                      <a:pt x="1750" y="5650"/>
                      <a:pt x="1788" y="5563"/>
                    </a:cubicBezTo>
                    <a:cubicBezTo>
                      <a:pt x="1809" y="5500"/>
                      <a:pt x="1798" y="5425"/>
                      <a:pt x="1798" y="5362"/>
                    </a:cubicBezTo>
                    <a:cubicBezTo>
                      <a:pt x="1788" y="5320"/>
                      <a:pt x="1788" y="5277"/>
                      <a:pt x="1788" y="5235"/>
                    </a:cubicBezTo>
                    <a:cubicBezTo>
                      <a:pt x="1767" y="4960"/>
                      <a:pt x="1788" y="4685"/>
                      <a:pt x="1756" y="4421"/>
                    </a:cubicBezTo>
                    <a:cubicBezTo>
                      <a:pt x="1724" y="4051"/>
                      <a:pt x="1703" y="3681"/>
                      <a:pt x="1693" y="3300"/>
                    </a:cubicBezTo>
                    <a:cubicBezTo>
                      <a:pt x="1682" y="2962"/>
                      <a:pt x="1756" y="2613"/>
                      <a:pt x="1788" y="2274"/>
                    </a:cubicBezTo>
                    <a:cubicBezTo>
                      <a:pt x="1830" y="1545"/>
                      <a:pt x="1819" y="815"/>
                      <a:pt x="1809" y="85"/>
                    </a:cubicBezTo>
                    <a:cubicBezTo>
                      <a:pt x="1809" y="64"/>
                      <a:pt x="1809" y="33"/>
                      <a:pt x="1788" y="11"/>
                    </a:cubicBezTo>
                    <a:cubicBezTo>
                      <a:pt x="1767" y="1"/>
                      <a:pt x="1745" y="1"/>
                      <a:pt x="1724" y="1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1"/>
              <p:cNvSpPr/>
              <p:nvPr/>
            </p:nvSpPr>
            <p:spPr>
              <a:xfrm>
                <a:off x="7803250" y="4372200"/>
                <a:ext cx="93075" cy="62850"/>
              </a:xfrm>
              <a:custGeom>
                <a:rect b="b" l="l" r="r" t="t"/>
                <a:pathLst>
                  <a:path extrusionOk="0" h="2514" w="3723">
                    <a:moveTo>
                      <a:pt x="2116" y="1"/>
                    </a:moveTo>
                    <a:cubicBezTo>
                      <a:pt x="2063" y="11"/>
                      <a:pt x="2020" y="64"/>
                      <a:pt x="2010" y="117"/>
                    </a:cubicBezTo>
                    <a:cubicBezTo>
                      <a:pt x="1999" y="170"/>
                      <a:pt x="1999" y="223"/>
                      <a:pt x="1999" y="276"/>
                    </a:cubicBezTo>
                    <a:cubicBezTo>
                      <a:pt x="2010" y="593"/>
                      <a:pt x="1915" y="1164"/>
                      <a:pt x="1608" y="1333"/>
                    </a:cubicBezTo>
                    <a:cubicBezTo>
                      <a:pt x="1206" y="1555"/>
                      <a:pt x="709" y="1682"/>
                      <a:pt x="276" y="1820"/>
                    </a:cubicBezTo>
                    <a:cubicBezTo>
                      <a:pt x="223" y="1841"/>
                      <a:pt x="170" y="1851"/>
                      <a:pt x="117" y="1894"/>
                    </a:cubicBezTo>
                    <a:cubicBezTo>
                      <a:pt x="106" y="1904"/>
                      <a:pt x="85" y="1925"/>
                      <a:pt x="75" y="1947"/>
                    </a:cubicBezTo>
                    <a:cubicBezTo>
                      <a:pt x="22" y="2031"/>
                      <a:pt x="11" y="2147"/>
                      <a:pt x="11" y="2253"/>
                    </a:cubicBezTo>
                    <a:cubicBezTo>
                      <a:pt x="1" y="2317"/>
                      <a:pt x="11" y="2380"/>
                      <a:pt x="54" y="2422"/>
                    </a:cubicBezTo>
                    <a:cubicBezTo>
                      <a:pt x="85" y="2454"/>
                      <a:pt x="128" y="2454"/>
                      <a:pt x="170" y="2465"/>
                    </a:cubicBezTo>
                    <a:cubicBezTo>
                      <a:pt x="518" y="2499"/>
                      <a:pt x="869" y="2514"/>
                      <a:pt x="1221" y="2514"/>
                    </a:cubicBezTo>
                    <a:cubicBezTo>
                      <a:pt x="1940" y="2514"/>
                      <a:pt x="2664" y="2455"/>
                      <a:pt x="3374" y="2391"/>
                    </a:cubicBezTo>
                    <a:cubicBezTo>
                      <a:pt x="3437" y="2380"/>
                      <a:pt x="3543" y="2380"/>
                      <a:pt x="3628" y="2338"/>
                    </a:cubicBezTo>
                    <a:cubicBezTo>
                      <a:pt x="3659" y="2317"/>
                      <a:pt x="3691" y="2295"/>
                      <a:pt x="3712" y="2264"/>
                    </a:cubicBezTo>
                    <a:lnTo>
                      <a:pt x="3702" y="2264"/>
                    </a:lnTo>
                    <a:cubicBezTo>
                      <a:pt x="3723" y="2232"/>
                      <a:pt x="3723" y="2200"/>
                      <a:pt x="3712" y="2158"/>
                    </a:cubicBezTo>
                    <a:cubicBezTo>
                      <a:pt x="3702" y="2042"/>
                      <a:pt x="3691" y="1915"/>
                      <a:pt x="3681" y="1788"/>
                    </a:cubicBezTo>
                    <a:cubicBezTo>
                      <a:pt x="3659" y="1502"/>
                      <a:pt x="3628" y="1206"/>
                      <a:pt x="3606" y="910"/>
                    </a:cubicBezTo>
                    <a:cubicBezTo>
                      <a:pt x="3585" y="699"/>
                      <a:pt x="3564" y="498"/>
                      <a:pt x="3554" y="286"/>
                    </a:cubicBezTo>
                    <a:cubicBezTo>
                      <a:pt x="3534" y="104"/>
                      <a:pt x="3489" y="52"/>
                      <a:pt x="3322" y="52"/>
                    </a:cubicBezTo>
                    <a:cubicBezTo>
                      <a:pt x="3306" y="52"/>
                      <a:pt x="3287" y="53"/>
                      <a:pt x="3268" y="54"/>
                    </a:cubicBezTo>
                    <a:cubicBezTo>
                      <a:pt x="3088" y="54"/>
                      <a:pt x="2909" y="54"/>
                      <a:pt x="2729" y="75"/>
                    </a:cubicBezTo>
                    <a:cubicBezTo>
                      <a:pt x="2570" y="96"/>
                      <a:pt x="2412" y="128"/>
                      <a:pt x="2295" y="233"/>
                    </a:cubicBezTo>
                    <a:cubicBezTo>
                      <a:pt x="2285" y="181"/>
                      <a:pt x="2274" y="128"/>
                      <a:pt x="2253" y="75"/>
                    </a:cubicBezTo>
                    <a:cubicBezTo>
                      <a:pt x="2221" y="33"/>
                      <a:pt x="2168" y="1"/>
                      <a:pt x="21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7803250" y="4416875"/>
                <a:ext cx="93075" cy="18175"/>
              </a:xfrm>
              <a:custGeom>
                <a:rect b="b" l="l" r="r" t="t"/>
                <a:pathLst>
                  <a:path extrusionOk="0" h="727" w="3723">
                    <a:moveTo>
                      <a:pt x="3691" y="1"/>
                    </a:moveTo>
                    <a:cubicBezTo>
                      <a:pt x="2822" y="124"/>
                      <a:pt x="1942" y="185"/>
                      <a:pt x="1063" y="185"/>
                    </a:cubicBezTo>
                    <a:cubicBezTo>
                      <a:pt x="733" y="185"/>
                      <a:pt x="403" y="177"/>
                      <a:pt x="75" y="160"/>
                    </a:cubicBezTo>
                    <a:cubicBezTo>
                      <a:pt x="22" y="244"/>
                      <a:pt x="11" y="360"/>
                      <a:pt x="11" y="466"/>
                    </a:cubicBezTo>
                    <a:cubicBezTo>
                      <a:pt x="1" y="530"/>
                      <a:pt x="11" y="593"/>
                      <a:pt x="54" y="635"/>
                    </a:cubicBezTo>
                    <a:cubicBezTo>
                      <a:pt x="85" y="667"/>
                      <a:pt x="128" y="667"/>
                      <a:pt x="170" y="678"/>
                    </a:cubicBezTo>
                    <a:cubicBezTo>
                      <a:pt x="518" y="712"/>
                      <a:pt x="869" y="727"/>
                      <a:pt x="1221" y="727"/>
                    </a:cubicBezTo>
                    <a:cubicBezTo>
                      <a:pt x="1940" y="727"/>
                      <a:pt x="2664" y="668"/>
                      <a:pt x="3374" y="604"/>
                    </a:cubicBezTo>
                    <a:cubicBezTo>
                      <a:pt x="3437" y="593"/>
                      <a:pt x="3543" y="593"/>
                      <a:pt x="3628" y="551"/>
                    </a:cubicBezTo>
                    <a:cubicBezTo>
                      <a:pt x="3659" y="530"/>
                      <a:pt x="3691" y="508"/>
                      <a:pt x="3712" y="477"/>
                    </a:cubicBezTo>
                    <a:cubicBezTo>
                      <a:pt x="3723" y="445"/>
                      <a:pt x="3723" y="413"/>
                      <a:pt x="3723" y="371"/>
                    </a:cubicBezTo>
                    <a:cubicBezTo>
                      <a:pt x="3712" y="255"/>
                      <a:pt x="3702" y="128"/>
                      <a:pt x="3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1"/>
              <p:cNvSpPr/>
              <p:nvPr/>
            </p:nvSpPr>
            <p:spPr>
              <a:xfrm>
                <a:off x="7866175" y="4383850"/>
                <a:ext cx="20650" cy="20625"/>
              </a:xfrm>
              <a:custGeom>
                <a:rect b="b" l="l" r="r" t="t"/>
                <a:pathLst>
                  <a:path extrusionOk="0" h="825" w="826">
                    <a:moveTo>
                      <a:pt x="413" y="0"/>
                    </a:moveTo>
                    <a:cubicBezTo>
                      <a:pt x="191" y="0"/>
                      <a:pt x="0" y="190"/>
                      <a:pt x="0" y="413"/>
                    </a:cubicBezTo>
                    <a:cubicBezTo>
                      <a:pt x="0" y="645"/>
                      <a:pt x="191" y="825"/>
                      <a:pt x="413" y="825"/>
                    </a:cubicBezTo>
                    <a:cubicBezTo>
                      <a:pt x="645" y="825"/>
                      <a:pt x="825" y="645"/>
                      <a:pt x="825" y="413"/>
                    </a:cubicBezTo>
                    <a:cubicBezTo>
                      <a:pt x="825" y="190"/>
                      <a:pt x="645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1"/>
              <p:cNvSpPr/>
              <p:nvPr/>
            </p:nvSpPr>
            <p:spPr>
              <a:xfrm>
                <a:off x="7988825" y="4220625"/>
                <a:ext cx="103400" cy="142100"/>
              </a:xfrm>
              <a:custGeom>
                <a:rect b="b" l="l" r="r" t="t"/>
                <a:pathLst>
                  <a:path extrusionOk="0" h="5684" w="4136">
                    <a:moveTo>
                      <a:pt x="1431" y="0"/>
                    </a:moveTo>
                    <a:cubicBezTo>
                      <a:pt x="1416" y="0"/>
                      <a:pt x="1401" y="8"/>
                      <a:pt x="1386" y="15"/>
                    </a:cubicBezTo>
                    <a:cubicBezTo>
                      <a:pt x="942" y="280"/>
                      <a:pt x="519" y="565"/>
                      <a:pt x="107" y="872"/>
                    </a:cubicBezTo>
                    <a:cubicBezTo>
                      <a:pt x="54" y="914"/>
                      <a:pt x="1" y="956"/>
                      <a:pt x="1" y="1020"/>
                    </a:cubicBezTo>
                    <a:cubicBezTo>
                      <a:pt x="1" y="1073"/>
                      <a:pt x="22" y="1115"/>
                      <a:pt x="43" y="1157"/>
                    </a:cubicBezTo>
                    <a:cubicBezTo>
                      <a:pt x="392" y="1707"/>
                      <a:pt x="699" y="2268"/>
                      <a:pt x="1069" y="2796"/>
                    </a:cubicBezTo>
                    <a:cubicBezTo>
                      <a:pt x="1481" y="3378"/>
                      <a:pt x="1894" y="3949"/>
                      <a:pt x="2295" y="4520"/>
                    </a:cubicBezTo>
                    <a:cubicBezTo>
                      <a:pt x="2570" y="4890"/>
                      <a:pt x="2814" y="5281"/>
                      <a:pt x="3036" y="5683"/>
                    </a:cubicBezTo>
                    <a:lnTo>
                      <a:pt x="3046" y="5683"/>
                    </a:lnTo>
                    <a:cubicBezTo>
                      <a:pt x="3184" y="5482"/>
                      <a:pt x="3395" y="5355"/>
                      <a:pt x="3617" y="5239"/>
                    </a:cubicBezTo>
                    <a:cubicBezTo>
                      <a:pt x="3744" y="5176"/>
                      <a:pt x="4135" y="5049"/>
                      <a:pt x="4114" y="4869"/>
                    </a:cubicBezTo>
                    <a:cubicBezTo>
                      <a:pt x="4104" y="4806"/>
                      <a:pt x="4061" y="4742"/>
                      <a:pt x="4030" y="4689"/>
                    </a:cubicBezTo>
                    <a:cubicBezTo>
                      <a:pt x="3998" y="4657"/>
                      <a:pt x="3977" y="4615"/>
                      <a:pt x="3956" y="4583"/>
                    </a:cubicBezTo>
                    <a:cubicBezTo>
                      <a:pt x="3808" y="4351"/>
                      <a:pt x="3691" y="4097"/>
                      <a:pt x="3543" y="3875"/>
                    </a:cubicBezTo>
                    <a:cubicBezTo>
                      <a:pt x="3332" y="3568"/>
                      <a:pt x="3131" y="3251"/>
                      <a:pt x="2951" y="2934"/>
                    </a:cubicBezTo>
                    <a:cubicBezTo>
                      <a:pt x="2771" y="2627"/>
                      <a:pt x="2676" y="2299"/>
                      <a:pt x="2528" y="1982"/>
                    </a:cubicBezTo>
                    <a:cubicBezTo>
                      <a:pt x="2232" y="1316"/>
                      <a:pt x="1872" y="682"/>
                      <a:pt x="1502" y="58"/>
                    </a:cubicBezTo>
                    <a:cubicBezTo>
                      <a:pt x="1492" y="26"/>
                      <a:pt x="1481" y="5"/>
                      <a:pt x="1450" y="5"/>
                    </a:cubicBezTo>
                    <a:cubicBezTo>
                      <a:pt x="1443" y="2"/>
                      <a:pt x="1437" y="0"/>
                      <a:pt x="1431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1"/>
              <p:cNvSpPr/>
              <p:nvPr/>
            </p:nvSpPr>
            <p:spPr>
              <a:xfrm>
                <a:off x="8021625" y="4311200"/>
                <a:ext cx="83825" cy="92500"/>
              </a:xfrm>
              <a:custGeom>
                <a:rect b="b" l="l" r="r" t="t"/>
                <a:pathLst>
                  <a:path extrusionOk="0" h="3700" w="3353">
                    <a:moveTo>
                      <a:pt x="2079" y="1"/>
                    </a:moveTo>
                    <a:cubicBezTo>
                      <a:pt x="2033" y="1"/>
                      <a:pt x="1978" y="22"/>
                      <a:pt x="1903" y="62"/>
                    </a:cubicBezTo>
                    <a:cubicBezTo>
                      <a:pt x="1745" y="157"/>
                      <a:pt x="1586" y="241"/>
                      <a:pt x="1438" y="347"/>
                    </a:cubicBezTo>
                    <a:cubicBezTo>
                      <a:pt x="1311" y="442"/>
                      <a:pt x="1195" y="548"/>
                      <a:pt x="1131" y="696"/>
                    </a:cubicBezTo>
                    <a:cubicBezTo>
                      <a:pt x="1100" y="654"/>
                      <a:pt x="1068" y="611"/>
                      <a:pt x="1026" y="580"/>
                    </a:cubicBezTo>
                    <a:cubicBezTo>
                      <a:pt x="997" y="568"/>
                      <a:pt x="965" y="560"/>
                      <a:pt x="934" y="560"/>
                    </a:cubicBezTo>
                    <a:cubicBezTo>
                      <a:pt x="910" y="560"/>
                      <a:pt x="886" y="565"/>
                      <a:pt x="867" y="580"/>
                    </a:cubicBezTo>
                    <a:cubicBezTo>
                      <a:pt x="825" y="611"/>
                      <a:pt x="814" y="675"/>
                      <a:pt x="825" y="728"/>
                    </a:cubicBezTo>
                    <a:cubicBezTo>
                      <a:pt x="835" y="781"/>
                      <a:pt x="867" y="834"/>
                      <a:pt x="899" y="876"/>
                    </a:cubicBezTo>
                    <a:cubicBezTo>
                      <a:pt x="1057" y="1151"/>
                      <a:pt x="1248" y="1701"/>
                      <a:pt x="1057" y="1997"/>
                    </a:cubicBezTo>
                    <a:cubicBezTo>
                      <a:pt x="814" y="2377"/>
                      <a:pt x="444" y="2726"/>
                      <a:pt x="127" y="3054"/>
                    </a:cubicBezTo>
                    <a:cubicBezTo>
                      <a:pt x="85" y="3096"/>
                      <a:pt x="42" y="3139"/>
                      <a:pt x="21" y="3192"/>
                    </a:cubicBezTo>
                    <a:cubicBezTo>
                      <a:pt x="11" y="3223"/>
                      <a:pt x="11" y="3244"/>
                      <a:pt x="11" y="3266"/>
                    </a:cubicBezTo>
                    <a:cubicBezTo>
                      <a:pt x="0" y="3371"/>
                      <a:pt x="53" y="3477"/>
                      <a:pt x="95" y="3562"/>
                    </a:cubicBezTo>
                    <a:cubicBezTo>
                      <a:pt x="127" y="3625"/>
                      <a:pt x="159" y="3689"/>
                      <a:pt x="222" y="3699"/>
                    </a:cubicBezTo>
                    <a:cubicBezTo>
                      <a:pt x="264" y="3699"/>
                      <a:pt x="296" y="3689"/>
                      <a:pt x="338" y="3667"/>
                    </a:cubicBezTo>
                    <a:cubicBezTo>
                      <a:pt x="1322" y="3255"/>
                      <a:pt x="2231" y="2663"/>
                      <a:pt x="3119" y="2071"/>
                    </a:cubicBezTo>
                    <a:cubicBezTo>
                      <a:pt x="3172" y="2039"/>
                      <a:pt x="3257" y="1976"/>
                      <a:pt x="3310" y="1912"/>
                    </a:cubicBezTo>
                    <a:cubicBezTo>
                      <a:pt x="3331" y="1880"/>
                      <a:pt x="3352" y="1838"/>
                      <a:pt x="3352" y="1806"/>
                    </a:cubicBezTo>
                    <a:cubicBezTo>
                      <a:pt x="3352" y="1764"/>
                      <a:pt x="3331" y="1732"/>
                      <a:pt x="3310" y="1701"/>
                    </a:cubicBezTo>
                    <a:cubicBezTo>
                      <a:pt x="3236" y="1595"/>
                      <a:pt x="3172" y="1500"/>
                      <a:pt x="3109" y="1394"/>
                    </a:cubicBezTo>
                    <a:cubicBezTo>
                      <a:pt x="2940" y="1151"/>
                      <a:pt x="2781" y="908"/>
                      <a:pt x="2612" y="664"/>
                    </a:cubicBezTo>
                    <a:lnTo>
                      <a:pt x="2263" y="136"/>
                    </a:lnTo>
                    <a:cubicBezTo>
                      <a:pt x="2195" y="43"/>
                      <a:pt x="2145" y="1"/>
                      <a:pt x="20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1"/>
              <p:cNvSpPr/>
              <p:nvPr/>
            </p:nvSpPr>
            <p:spPr>
              <a:xfrm>
                <a:off x="8021625" y="4346300"/>
                <a:ext cx="83825" cy="57400"/>
              </a:xfrm>
              <a:custGeom>
                <a:rect b="b" l="l" r="r" t="t"/>
                <a:pathLst>
                  <a:path extrusionOk="0" h="2296" w="3353">
                    <a:moveTo>
                      <a:pt x="3109" y="1"/>
                    </a:moveTo>
                    <a:cubicBezTo>
                      <a:pt x="2136" y="709"/>
                      <a:pt x="1100" y="1343"/>
                      <a:pt x="11" y="1862"/>
                    </a:cubicBezTo>
                    <a:cubicBezTo>
                      <a:pt x="0" y="1967"/>
                      <a:pt x="53" y="2073"/>
                      <a:pt x="95" y="2158"/>
                    </a:cubicBezTo>
                    <a:cubicBezTo>
                      <a:pt x="127" y="2221"/>
                      <a:pt x="159" y="2285"/>
                      <a:pt x="222" y="2295"/>
                    </a:cubicBezTo>
                    <a:cubicBezTo>
                      <a:pt x="264" y="2295"/>
                      <a:pt x="296" y="2285"/>
                      <a:pt x="338" y="2263"/>
                    </a:cubicBezTo>
                    <a:cubicBezTo>
                      <a:pt x="1322" y="1851"/>
                      <a:pt x="2231" y="1259"/>
                      <a:pt x="3119" y="667"/>
                    </a:cubicBezTo>
                    <a:cubicBezTo>
                      <a:pt x="3172" y="635"/>
                      <a:pt x="3257" y="572"/>
                      <a:pt x="3310" y="508"/>
                    </a:cubicBezTo>
                    <a:cubicBezTo>
                      <a:pt x="3331" y="476"/>
                      <a:pt x="3352" y="434"/>
                      <a:pt x="3352" y="402"/>
                    </a:cubicBezTo>
                    <a:cubicBezTo>
                      <a:pt x="3352" y="360"/>
                      <a:pt x="3331" y="328"/>
                      <a:pt x="3310" y="297"/>
                    </a:cubicBezTo>
                    <a:cubicBezTo>
                      <a:pt x="3236" y="201"/>
                      <a:pt x="3172" y="96"/>
                      <a:pt x="3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1"/>
              <p:cNvSpPr/>
              <p:nvPr/>
            </p:nvSpPr>
            <p:spPr>
              <a:xfrm>
                <a:off x="8059950" y="4325000"/>
                <a:ext cx="23550" cy="20600"/>
              </a:xfrm>
              <a:custGeom>
                <a:rect b="b" l="l" r="r" t="t"/>
                <a:pathLst>
                  <a:path extrusionOk="0" h="824" w="942">
                    <a:moveTo>
                      <a:pt x="468" y="1"/>
                    </a:moveTo>
                    <a:cubicBezTo>
                      <a:pt x="403" y="1"/>
                      <a:pt x="337" y="16"/>
                      <a:pt x="275" y="49"/>
                    </a:cubicBezTo>
                    <a:cubicBezTo>
                      <a:pt x="74" y="155"/>
                      <a:pt x="0" y="408"/>
                      <a:pt x="106" y="609"/>
                    </a:cubicBezTo>
                    <a:cubicBezTo>
                      <a:pt x="185" y="745"/>
                      <a:pt x="322" y="823"/>
                      <a:pt x="464" y="823"/>
                    </a:cubicBezTo>
                    <a:cubicBezTo>
                      <a:pt x="532" y="823"/>
                      <a:pt x="602" y="806"/>
                      <a:pt x="666" y="768"/>
                    </a:cubicBezTo>
                    <a:cubicBezTo>
                      <a:pt x="867" y="662"/>
                      <a:pt x="941" y="408"/>
                      <a:pt x="836" y="218"/>
                    </a:cubicBezTo>
                    <a:cubicBezTo>
                      <a:pt x="755" y="79"/>
                      <a:pt x="614" y="1"/>
                      <a:pt x="4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1"/>
              <p:cNvSpPr/>
              <p:nvPr/>
            </p:nvSpPr>
            <p:spPr>
              <a:xfrm>
                <a:off x="7817000" y="3904825"/>
                <a:ext cx="91750" cy="400250"/>
              </a:xfrm>
              <a:custGeom>
                <a:rect b="b" l="l" r="r" t="t"/>
                <a:pathLst>
                  <a:path extrusionOk="0" h="16010" w="3670">
                    <a:moveTo>
                      <a:pt x="191" y="0"/>
                    </a:moveTo>
                    <a:cubicBezTo>
                      <a:pt x="170" y="0"/>
                      <a:pt x="138" y="0"/>
                      <a:pt x="127" y="11"/>
                    </a:cubicBezTo>
                    <a:cubicBezTo>
                      <a:pt x="117" y="22"/>
                      <a:pt x="117" y="32"/>
                      <a:pt x="117" y="53"/>
                    </a:cubicBezTo>
                    <a:cubicBezTo>
                      <a:pt x="106" y="794"/>
                      <a:pt x="22" y="1523"/>
                      <a:pt x="22" y="2263"/>
                    </a:cubicBezTo>
                    <a:cubicBezTo>
                      <a:pt x="1" y="4484"/>
                      <a:pt x="265" y="6694"/>
                      <a:pt x="328" y="8904"/>
                    </a:cubicBezTo>
                    <a:cubicBezTo>
                      <a:pt x="392" y="11273"/>
                      <a:pt x="540" y="13652"/>
                      <a:pt x="783" y="16010"/>
                    </a:cubicBezTo>
                    <a:lnTo>
                      <a:pt x="3670" y="16010"/>
                    </a:lnTo>
                    <a:cubicBezTo>
                      <a:pt x="3659" y="16010"/>
                      <a:pt x="3342" y="11019"/>
                      <a:pt x="3310" y="10511"/>
                    </a:cubicBezTo>
                    <a:cubicBezTo>
                      <a:pt x="3173" y="8608"/>
                      <a:pt x="3141" y="6705"/>
                      <a:pt x="3268" y="4801"/>
                    </a:cubicBezTo>
                    <a:cubicBezTo>
                      <a:pt x="3353" y="3405"/>
                      <a:pt x="3384" y="1988"/>
                      <a:pt x="3405" y="582"/>
                    </a:cubicBezTo>
                    <a:cubicBezTo>
                      <a:pt x="3405" y="540"/>
                      <a:pt x="3405" y="487"/>
                      <a:pt x="3374" y="455"/>
                    </a:cubicBezTo>
                    <a:cubicBezTo>
                      <a:pt x="3353" y="413"/>
                      <a:pt x="3310" y="402"/>
                      <a:pt x="3268" y="402"/>
                    </a:cubicBezTo>
                    <a:cubicBezTo>
                      <a:pt x="3078" y="392"/>
                      <a:pt x="2887" y="381"/>
                      <a:pt x="2708" y="371"/>
                    </a:cubicBezTo>
                    <a:cubicBezTo>
                      <a:pt x="2242" y="328"/>
                      <a:pt x="1788" y="318"/>
                      <a:pt x="1333" y="265"/>
                    </a:cubicBezTo>
                    <a:cubicBezTo>
                      <a:pt x="1153" y="244"/>
                      <a:pt x="1005" y="170"/>
                      <a:pt x="836" y="138"/>
                    </a:cubicBezTo>
                    <a:cubicBezTo>
                      <a:pt x="624" y="85"/>
                      <a:pt x="402" y="43"/>
                      <a:pt x="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1"/>
              <p:cNvSpPr/>
              <p:nvPr/>
            </p:nvSpPr>
            <p:spPr>
              <a:xfrm>
                <a:off x="7893125" y="3901125"/>
                <a:ext cx="168950" cy="393925"/>
              </a:xfrm>
              <a:custGeom>
                <a:rect b="b" l="l" r="r" t="t"/>
                <a:pathLst>
                  <a:path extrusionOk="0" h="15757" w="6758">
                    <a:moveTo>
                      <a:pt x="6758" y="14297"/>
                    </a:moveTo>
                    <a:cubicBezTo>
                      <a:pt x="6757" y="14298"/>
                      <a:pt x="6756" y="14298"/>
                      <a:pt x="6755" y="14299"/>
                    </a:cubicBezTo>
                    <a:lnTo>
                      <a:pt x="6755" y="14299"/>
                    </a:lnTo>
                    <a:cubicBezTo>
                      <a:pt x="6756" y="14302"/>
                      <a:pt x="6757" y="14305"/>
                      <a:pt x="6758" y="14307"/>
                    </a:cubicBezTo>
                    <a:lnTo>
                      <a:pt x="6758" y="14297"/>
                    </a:lnTo>
                    <a:close/>
                    <a:moveTo>
                      <a:pt x="3247" y="0"/>
                    </a:moveTo>
                    <a:cubicBezTo>
                      <a:pt x="2909" y="22"/>
                      <a:pt x="2570" y="43"/>
                      <a:pt x="2232" y="64"/>
                    </a:cubicBezTo>
                    <a:cubicBezTo>
                      <a:pt x="1830" y="96"/>
                      <a:pt x="1418" y="117"/>
                      <a:pt x="1027" y="212"/>
                    </a:cubicBezTo>
                    <a:cubicBezTo>
                      <a:pt x="889" y="244"/>
                      <a:pt x="762" y="275"/>
                      <a:pt x="625" y="297"/>
                    </a:cubicBezTo>
                    <a:cubicBezTo>
                      <a:pt x="477" y="307"/>
                      <a:pt x="255" y="275"/>
                      <a:pt x="138" y="381"/>
                    </a:cubicBezTo>
                    <a:cubicBezTo>
                      <a:pt x="54" y="455"/>
                      <a:pt x="43" y="561"/>
                      <a:pt x="33" y="667"/>
                    </a:cubicBezTo>
                    <a:cubicBezTo>
                      <a:pt x="1" y="1312"/>
                      <a:pt x="149" y="1946"/>
                      <a:pt x="149" y="2591"/>
                    </a:cubicBezTo>
                    <a:cubicBezTo>
                      <a:pt x="149" y="3194"/>
                      <a:pt x="234" y="3786"/>
                      <a:pt x="297" y="4389"/>
                    </a:cubicBezTo>
                    <a:cubicBezTo>
                      <a:pt x="487" y="6123"/>
                      <a:pt x="868" y="7836"/>
                      <a:pt x="1407" y="9496"/>
                    </a:cubicBezTo>
                    <a:cubicBezTo>
                      <a:pt x="2095" y="11632"/>
                      <a:pt x="3120" y="13758"/>
                      <a:pt x="4083" y="15756"/>
                    </a:cubicBezTo>
                    <a:cubicBezTo>
                      <a:pt x="4959" y="15249"/>
                      <a:pt x="5867" y="14795"/>
                      <a:pt x="6755" y="14299"/>
                    </a:cubicBezTo>
                    <a:lnTo>
                      <a:pt x="6755" y="14299"/>
                    </a:lnTo>
                    <a:cubicBezTo>
                      <a:pt x="6575" y="13823"/>
                      <a:pt x="6324" y="13144"/>
                      <a:pt x="6303" y="13091"/>
                    </a:cubicBezTo>
                    <a:cubicBezTo>
                      <a:pt x="5700" y="11600"/>
                      <a:pt x="4981" y="10194"/>
                      <a:pt x="4400" y="8703"/>
                    </a:cubicBezTo>
                    <a:cubicBezTo>
                      <a:pt x="4231" y="8280"/>
                      <a:pt x="4157" y="7825"/>
                      <a:pt x="4104" y="7381"/>
                    </a:cubicBezTo>
                    <a:cubicBezTo>
                      <a:pt x="4061" y="6990"/>
                      <a:pt x="4114" y="6631"/>
                      <a:pt x="4093" y="6250"/>
                    </a:cubicBezTo>
                    <a:cubicBezTo>
                      <a:pt x="4030" y="5309"/>
                      <a:pt x="4072" y="4357"/>
                      <a:pt x="4051" y="3416"/>
                    </a:cubicBezTo>
                    <a:cubicBezTo>
                      <a:pt x="4030" y="2803"/>
                      <a:pt x="3987" y="2189"/>
                      <a:pt x="3861" y="1576"/>
                    </a:cubicBezTo>
                    <a:cubicBezTo>
                      <a:pt x="3797" y="1269"/>
                      <a:pt x="3713" y="973"/>
                      <a:pt x="3607" y="677"/>
                    </a:cubicBezTo>
                    <a:cubicBezTo>
                      <a:pt x="3564" y="550"/>
                      <a:pt x="3501" y="423"/>
                      <a:pt x="3469" y="286"/>
                    </a:cubicBezTo>
                    <a:cubicBezTo>
                      <a:pt x="3438" y="191"/>
                      <a:pt x="3469" y="74"/>
                      <a:pt x="3364" y="22"/>
                    </a:cubicBezTo>
                    <a:cubicBezTo>
                      <a:pt x="3332" y="0"/>
                      <a:pt x="3290" y="0"/>
                      <a:pt x="3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1"/>
              <p:cNvSpPr/>
              <p:nvPr/>
            </p:nvSpPr>
            <p:spPr>
              <a:xfrm>
                <a:off x="7723150" y="3674575"/>
                <a:ext cx="122950" cy="160875"/>
              </a:xfrm>
              <a:custGeom>
                <a:rect b="b" l="l" r="r" t="t"/>
                <a:pathLst>
                  <a:path extrusionOk="0" h="6435" w="4918">
                    <a:moveTo>
                      <a:pt x="741" y="0"/>
                    </a:moveTo>
                    <a:cubicBezTo>
                      <a:pt x="741" y="0"/>
                      <a:pt x="402" y="222"/>
                      <a:pt x="371" y="243"/>
                    </a:cubicBezTo>
                    <a:cubicBezTo>
                      <a:pt x="254" y="318"/>
                      <a:pt x="159" y="402"/>
                      <a:pt x="53" y="476"/>
                    </a:cubicBezTo>
                    <a:cubicBezTo>
                      <a:pt x="43" y="487"/>
                      <a:pt x="32" y="497"/>
                      <a:pt x="32" y="497"/>
                    </a:cubicBezTo>
                    <a:cubicBezTo>
                      <a:pt x="1" y="582"/>
                      <a:pt x="149" y="719"/>
                      <a:pt x="191" y="772"/>
                    </a:cubicBezTo>
                    <a:cubicBezTo>
                      <a:pt x="276" y="867"/>
                      <a:pt x="339" y="994"/>
                      <a:pt x="402" y="1111"/>
                    </a:cubicBezTo>
                    <a:cubicBezTo>
                      <a:pt x="529" y="1364"/>
                      <a:pt x="635" y="1639"/>
                      <a:pt x="709" y="1914"/>
                    </a:cubicBezTo>
                    <a:cubicBezTo>
                      <a:pt x="773" y="2147"/>
                      <a:pt x="815" y="2401"/>
                      <a:pt x="952" y="2612"/>
                    </a:cubicBezTo>
                    <a:cubicBezTo>
                      <a:pt x="1100" y="2845"/>
                      <a:pt x="1196" y="3109"/>
                      <a:pt x="1301" y="3363"/>
                    </a:cubicBezTo>
                    <a:cubicBezTo>
                      <a:pt x="1344" y="3458"/>
                      <a:pt x="1386" y="3553"/>
                      <a:pt x="1428" y="3648"/>
                    </a:cubicBezTo>
                    <a:cubicBezTo>
                      <a:pt x="1629" y="4114"/>
                      <a:pt x="1809" y="4590"/>
                      <a:pt x="2063" y="5013"/>
                    </a:cubicBezTo>
                    <a:cubicBezTo>
                      <a:pt x="2316" y="5446"/>
                      <a:pt x="2655" y="5848"/>
                      <a:pt x="3099" y="6081"/>
                    </a:cubicBezTo>
                    <a:cubicBezTo>
                      <a:pt x="3437" y="6260"/>
                      <a:pt x="3807" y="6345"/>
                      <a:pt x="4188" y="6408"/>
                    </a:cubicBezTo>
                    <a:cubicBezTo>
                      <a:pt x="4271" y="6424"/>
                      <a:pt x="4352" y="6435"/>
                      <a:pt x="4427" y="6435"/>
                    </a:cubicBezTo>
                    <a:cubicBezTo>
                      <a:pt x="4613" y="6435"/>
                      <a:pt x="4766" y="6369"/>
                      <a:pt x="4833" y="6144"/>
                    </a:cubicBezTo>
                    <a:cubicBezTo>
                      <a:pt x="4918" y="5837"/>
                      <a:pt x="4918" y="5552"/>
                      <a:pt x="4865" y="5287"/>
                    </a:cubicBezTo>
                    <a:cubicBezTo>
                      <a:pt x="4738" y="4727"/>
                      <a:pt x="4368" y="4230"/>
                      <a:pt x="3998" y="3765"/>
                    </a:cubicBezTo>
                    <a:cubicBezTo>
                      <a:pt x="3406" y="3014"/>
                      <a:pt x="2739" y="2327"/>
                      <a:pt x="2073" y="1639"/>
                    </a:cubicBezTo>
                    <a:cubicBezTo>
                      <a:pt x="1576" y="1132"/>
                      <a:pt x="1132" y="582"/>
                      <a:pt x="741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1"/>
              <p:cNvSpPr/>
              <p:nvPr/>
            </p:nvSpPr>
            <p:spPr>
              <a:xfrm>
                <a:off x="7803525" y="3658700"/>
                <a:ext cx="53675" cy="93350"/>
              </a:xfrm>
              <a:custGeom>
                <a:rect b="b" l="l" r="r" t="t"/>
                <a:pathLst>
                  <a:path extrusionOk="0" h="3734" w="2147">
                    <a:moveTo>
                      <a:pt x="2147" y="1"/>
                    </a:moveTo>
                    <a:lnTo>
                      <a:pt x="2147" y="1"/>
                    </a:lnTo>
                    <a:cubicBezTo>
                      <a:pt x="2145" y="1"/>
                      <a:pt x="2143" y="2"/>
                      <a:pt x="2141" y="3"/>
                    </a:cubicBezTo>
                    <a:lnTo>
                      <a:pt x="2141" y="3"/>
                    </a:lnTo>
                    <a:cubicBezTo>
                      <a:pt x="2143" y="2"/>
                      <a:pt x="2145" y="1"/>
                      <a:pt x="2147" y="1"/>
                    </a:cubicBezTo>
                    <a:close/>
                    <a:moveTo>
                      <a:pt x="2141" y="3"/>
                    </a:moveTo>
                    <a:cubicBezTo>
                      <a:pt x="1995" y="44"/>
                      <a:pt x="1859" y="86"/>
                      <a:pt x="1724" y="159"/>
                    </a:cubicBezTo>
                    <a:cubicBezTo>
                      <a:pt x="1586" y="233"/>
                      <a:pt x="1502" y="339"/>
                      <a:pt x="1417" y="466"/>
                    </a:cubicBezTo>
                    <a:cubicBezTo>
                      <a:pt x="1322" y="582"/>
                      <a:pt x="1227" y="699"/>
                      <a:pt x="1142" y="836"/>
                    </a:cubicBezTo>
                    <a:cubicBezTo>
                      <a:pt x="973" y="1111"/>
                      <a:pt x="836" y="1407"/>
                      <a:pt x="698" y="1703"/>
                    </a:cubicBezTo>
                    <a:cubicBezTo>
                      <a:pt x="434" y="2285"/>
                      <a:pt x="212" y="2877"/>
                      <a:pt x="0" y="3490"/>
                    </a:cubicBezTo>
                    <a:cubicBezTo>
                      <a:pt x="529" y="3564"/>
                      <a:pt x="1058" y="3638"/>
                      <a:pt x="1586" y="3734"/>
                    </a:cubicBezTo>
                    <a:cubicBezTo>
                      <a:pt x="1608" y="3194"/>
                      <a:pt x="1671" y="2644"/>
                      <a:pt x="1745" y="2126"/>
                    </a:cubicBezTo>
                    <a:cubicBezTo>
                      <a:pt x="1798" y="1746"/>
                      <a:pt x="1819" y="1354"/>
                      <a:pt x="1851" y="963"/>
                    </a:cubicBezTo>
                    <a:cubicBezTo>
                      <a:pt x="1851" y="868"/>
                      <a:pt x="1861" y="762"/>
                      <a:pt x="1872" y="656"/>
                    </a:cubicBezTo>
                    <a:cubicBezTo>
                      <a:pt x="1872" y="582"/>
                      <a:pt x="1872" y="487"/>
                      <a:pt x="1882" y="413"/>
                    </a:cubicBezTo>
                    <a:cubicBezTo>
                      <a:pt x="1904" y="339"/>
                      <a:pt x="1956" y="255"/>
                      <a:pt x="1999" y="191"/>
                    </a:cubicBezTo>
                    <a:cubicBezTo>
                      <a:pt x="2029" y="150"/>
                      <a:pt x="2089" y="22"/>
                      <a:pt x="2141" y="3"/>
                    </a:cubicBezTo>
                    <a:close/>
                  </a:path>
                </a:pathLst>
              </a:custGeom>
              <a:solidFill>
                <a:srgbClr val="F61B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7851900" y="3507750"/>
                <a:ext cx="93875" cy="129925"/>
              </a:xfrm>
              <a:custGeom>
                <a:rect b="b" l="l" r="r" t="t"/>
                <a:pathLst>
                  <a:path extrusionOk="0" h="5197" w="3755">
                    <a:moveTo>
                      <a:pt x="1527" y="0"/>
                    </a:moveTo>
                    <a:cubicBezTo>
                      <a:pt x="1431" y="0"/>
                      <a:pt x="1334" y="10"/>
                      <a:pt x="1238" y="33"/>
                    </a:cubicBezTo>
                    <a:cubicBezTo>
                      <a:pt x="963" y="96"/>
                      <a:pt x="719" y="255"/>
                      <a:pt x="540" y="477"/>
                    </a:cubicBezTo>
                    <a:cubicBezTo>
                      <a:pt x="254" y="826"/>
                      <a:pt x="212" y="1291"/>
                      <a:pt x="127" y="1714"/>
                    </a:cubicBezTo>
                    <a:cubicBezTo>
                      <a:pt x="95" y="1883"/>
                      <a:pt x="95" y="2063"/>
                      <a:pt x="85" y="2243"/>
                    </a:cubicBezTo>
                    <a:cubicBezTo>
                      <a:pt x="85" y="2264"/>
                      <a:pt x="85" y="2274"/>
                      <a:pt x="85" y="2296"/>
                    </a:cubicBezTo>
                    <a:cubicBezTo>
                      <a:pt x="74" y="2528"/>
                      <a:pt x="0" y="2740"/>
                      <a:pt x="0" y="2972"/>
                    </a:cubicBezTo>
                    <a:cubicBezTo>
                      <a:pt x="0" y="3194"/>
                      <a:pt x="0" y="3406"/>
                      <a:pt x="32" y="3628"/>
                    </a:cubicBezTo>
                    <a:cubicBezTo>
                      <a:pt x="95" y="4051"/>
                      <a:pt x="244" y="4474"/>
                      <a:pt x="529" y="4812"/>
                    </a:cubicBezTo>
                    <a:cubicBezTo>
                      <a:pt x="645" y="4950"/>
                      <a:pt x="804" y="5098"/>
                      <a:pt x="984" y="5161"/>
                    </a:cubicBezTo>
                    <a:cubicBezTo>
                      <a:pt x="1049" y="5187"/>
                      <a:pt x="1114" y="5197"/>
                      <a:pt x="1179" y="5197"/>
                    </a:cubicBezTo>
                    <a:cubicBezTo>
                      <a:pt x="1356" y="5197"/>
                      <a:pt x="1530" y="5120"/>
                      <a:pt x="1692" y="5066"/>
                    </a:cubicBezTo>
                    <a:cubicBezTo>
                      <a:pt x="1946" y="4971"/>
                      <a:pt x="2179" y="4823"/>
                      <a:pt x="2380" y="4643"/>
                    </a:cubicBezTo>
                    <a:cubicBezTo>
                      <a:pt x="2697" y="4368"/>
                      <a:pt x="2908" y="4030"/>
                      <a:pt x="3162" y="3702"/>
                    </a:cubicBezTo>
                    <a:cubicBezTo>
                      <a:pt x="3395" y="3385"/>
                      <a:pt x="3352" y="2962"/>
                      <a:pt x="3500" y="2602"/>
                    </a:cubicBezTo>
                    <a:cubicBezTo>
                      <a:pt x="3754" y="1936"/>
                      <a:pt x="3754" y="1259"/>
                      <a:pt x="3225" y="720"/>
                    </a:cubicBezTo>
                    <a:cubicBezTo>
                      <a:pt x="2940" y="424"/>
                      <a:pt x="2559" y="234"/>
                      <a:pt x="2168" y="117"/>
                    </a:cubicBezTo>
                    <a:cubicBezTo>
                      <a:pt x="1962" y="51"/>
                      <a:pt x="1746" y="0"/>
                      <a:pt x="1527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7807475" y="3650775"/>
                <a:ext cx="176900" cy="273900"/>
              </a:xfrm>
              <a:custGeom>
                <a:rect b="b" l="l" r="r" t="t"/>
                <a:pathLst>
                  <a:path extrusionOk="0" h="10956" w="7076">
                    <a:moveTo>
                      <a:pt x="4368" y="1"/>
                    </a:moveTo>
                    <a:cubicBezTo>
                      <a:pt x="4305" y="254"/>
                      <a:pt x="4178" y="434"/>
                      <a:pt x="3998" y="624"/>
                    </a:cubicBezTo>
                    <a:cubicBezTo>
                      <a:pt x="3839" y="794"/>
                      <a:pt x="3649" y="931"/>
                      <a:pt x="3437" y="1037"/>
                    </a:cubicBezTo>
                    <a:cubicBezTo>
                      <a:pt x="3302" y="1101"/>
                      <a:pt x="3148" y="1138"/>
                      <a:pt x="2995" y="1138"/>
                    </a:cubicBezTo>
                    <a:cubicBezTo>
                      <a:pt x="2896" y="1138"/>
                      <a:pt x="2799" y="1123"/>
                      <a:pt x="2708" y="1090"/>
                    </a:cubicBezTo>
                    <a:cubicBezTo>
                      <a:pt x="2486" y="1005"/>
                      <a:pt x="2306" y="783"/>
                      <a:pt x="2243" y="561"/>
                    </a:cubicBezTo>
                    <a:cubicBezTo>
                      <a:pt x="2211" y="424"/>
                      <a:pt x="2200" y="286"/>
                      <a:pt x="2211" y="149"/>
                    </a:cubicBezTo>
                    <a:lnTo>
                      <a:pt x="2211" y="149"/>
                    </a:lnTo>
                    <a:cubicBezTo>
                      <a:pt x="2116" y="202"/>
                      <a:pt x="2031" y="265"/>
                      <a:pt x="1925" y="307"/>
                    </a:cubicBezTo>
                    <a:cubicBezTo>
                      <a:pt x="1830" y="360"/>
                      <a:pt x="1735" y="402"/>
                      <a:pt x="1650" y="476"/>
                    </a:cubicBezTo>
                    <a:cubicBezTo>
                      <a:pt x="1439" y="667"/>
                      <a:pt x="1312" y="1005"/>
                      <a:pt x="1175" y="1248"/>
                    </a:cubicBezTo>
                    <a:cubicBezTo>
                      <a:pt x="868" y="1819"/>
                      <a:pt x="646" y="2422"/>
                      <a:pt x="413" y="3035"/>
                    </a:cubicBezTo>
                    <a:cubicBezTo>
                      <a:pt x="191" y="3606"/>
                      <a:pt x="1" y="4125"/>
                      <a:pt x="43" y="4759"/>
                    </a:cubicBezTo>
                    <a:cubicBezTo>
                      <a:pt x="85" y="5245"/>
                      <a:pt x="233" y="5711"/>
                      <a:pt x="339" y="6187"/>
                    </a:cubicBezTo>
                    <a:cubicBezTo>
                      <a:pt x="424" y="6641"/>
                      <a:pt x="498" y="7054"/>
                      <a:pt x="519" y="7519"/>
                    </a:cubicBezTo>
                    <a:cubicBezTo>
                      <a:pt x="572" y="8566"/>
                      <a:pt x="551" y="9613"/>
                      <a:pt x="445" y="10659"/>
                    </a:cubicBezTo>
                    <a:cubicBezTo>
                      <a:pt x="445" y="10723"/>
                      <a:pt x="434" y="10797"/>
                      <a:pt x="466" y="10860"/>
                    </a:cubicBezTo>
                    <a:cubicBezTo>
                      <a:pt x="498" y="10934"/>
                      <a:pt x="625" y="10945"/>
                      <a:pt x="762" y="10945"/>
                    </a:cubicBezTo>
                    <a:lnTo>
                      <a:pt x="762" y="10956"/>
                    </a:lnTo>
                    <a:cubicBezTo>
                      <a:pt x="921" y="10956"/>
                      <a:pt x="1090" y="10924"/>
                      <a:pt x="1164" y="10924"/>
                    </a:cubicBezTo>
                    <a:lnTo>
                      <a:pt x="2137" y="10924"/>
                    </a:lnTo>
                    <a:cubicBezTo>
                      <a:pt x="2771" y="10924"/>
                      <a:pt x="3406" y="10913"/>
                      <a:pt x="4030" y="10892"/>
                    </a:cubicBezTo>
                    <a:cubicBezTo>
                      <a:pt x="4580" y="10882"/>
                      <a:pt x="5119" y="10850"/>
                      <a:pt x="5669" y="10829"/>
                    </a:cubicBezTo>
                    <a:cubicBezTo>
                      <a:pt x="5944" y="10818"/>
                      <a:pt x="6208" y="10797"/>
                      <a:pt x="6483" y="10776"/>
                    </a:cubicBezTo>
                    <a:cubicBezTo>
                      <a:pt x="6529" y="10776"/>
                      <a:pt x="6685" y="10785"/>
                      <a:pt x="6823" y="10785"/>
                    </a:cubicBezTo>
                    <a:cubicBezTo>
                      <a:pt x="6938" y="10785"/>
                      <a:pt x="7039" y="10779"/>
                      <a:pt x="7054" y="10755"/>
                    </a:cubicBezTo>
                    <a:cubicBezTo>
                      <a:pt x="7075" y="10712"/>
                      <a:pt x="7064" y="10670"/>
                      <a:pt x="7054" y="10628"/>
                    </a:cubicBezTo>
                    <a:cubicBezTo>
                      <a:pt x="6916" y="10046"/>
                      <a:pt x="6864" y="9443"/>
                      <a:pt x="6758" y="8851"/>
                    </a:cubicBezTo>
                    <a:cubicBezTo>
                      <a:pt x="6652" y="8249"/>
                      <a:pt x="6567" y="7635"/>
                      <a:pt x="6504" y="7033"/>
                    </a:cubicBezTo>
                    <a:cubicBezTo>
                      <a:pt x="6388" y="5806"/>
                      <a:pt x="6335" y="4569"/>
                      <a:pt x="6261" y="3342"/>
                    </a:cubicBezTo>
                    <a:cubicBezTo>
                      <a:pt x="6240" y="3078"/>
                      <a:pt x="6166" y="2856"/>
                      <a:pt x="6113" y="2602"/>
                    </a:cubicBezTo>
                    <a:cubicBezTo>
                      <a:pt x="6049" y="2242"/>
                      <a:pt x="6113" y="1851"/>
                      <a:pt x="6134" y="1502"/>
                    </a:cubicBezTo>
                    <a:cubicBezTo>
                      <a:pt x="6166" y="1153"/>
                      <a:pt x="6303" y="868"/>
                      <a:pt x="6525" y="603"/>
                    </a:cubicBezTo>
                    <a:cubicBezTo>
                      <a:pt x="6430" y="498"/>
                      <a:pt x="6271" y="466"/>
                      <a:pt x="6134" y="434"/>
                    </a:cubicBezTo>
                    <a:cubicBezTo>
                      <a:pt x="5965" y="392"/>
                      <a:pt x="5774" y="371"/>
                      <a:pt x="5595" y="328"/>
                    </a:cubicBezTo>
                    <a:cubicBezTo>
                      <a:pt x="5499" y="307"/>
                      <a:pt x="4357" y="64"/>
                      <a:pt x="4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7843700" y="3499550"/>
                <a:ext cx="118975" cy="113450"/>
              </a:xfrm>
              <a:custGeom>
                <a:rect b="b" l="l" r="r" t="t"/>
                <a:pathLst>
                  <a:path extrusionOk="0" h="4538" w="4759">
                    <a:moveTo>
                      <a:pt x="299" y="3966"/>
                    </a:moveTo>
                    <a:lnTo>
                      <a:pt x="299" y="3966"/>
                    </a:lnTo>
                    <a:cubicBezTo>
                      <a:pt x="304" y="3981"/>
                      <a:pt x="310" y="3996"/>
                      <a:pt x="318" y="4009"/>
                    </a:cubicBezTo>
                    <a:cubicBezTo>
                      <a:pt x="312" y="3995"/>
                      <a:pt x="305" y="3980"/>
                      <a:pt x="299" y="3966"/>
                    </a:cubicBezTo>
                    <a:close/>
                    <a:moveTo>
                      <a:pt x="2294" y="1"/>
                    </a:moveTo>
                    <a:cubicBezTo>
                      <a:pt x="1961" y="1"/>
                      <a:pt x="1638" y="78"/>
                      <a:pt x="1375" y="297"/>
                    </a:cubicBezTo>
                    <a:cubicBezTo>
                      <a:pt x="1354" y="276"/>
                      <a:pt x="1312" y="265"/>
                      <a:pt x="1280" y="265"/>
                    </a:cubicBezTo>
                    <a:cubicBezTo>
                      <a:pt x="1238" y="265"/>
                      <a:pt x="1185" y="276"/>
                      <a:pt x="1143" y="297"/>
                    </a:cubicBezTo>
                    <a:cubicBezTo>
                      <a:pt x="973" y="371"/>
                      <a:pt x="836" y="509"/>
                      <a:pt x="720" y="646"/>
                    </a:cubicBezTo>
                    <a:cubicBezTo>
                      <a:pt x="550" y="858"/>
                      <a:pt x="392" y="1090"/>
                      <a:pt x="297" y="1344"/>
                    </a:cubicBezTo>
                    <a:cubicBezTo>
                      <a:pt x="223" y="1566"/>
                      <a:pt x="138" y="1799"/>
                      <a:pt x="85" y="2031"/>
                    </a:cubicBezTo>
                    <a:cubicBezTo>
                      <a:pt x="43" y="2201"/>
                      <a:pt x="11" y="2380"/>
                      <a:pt x="11" y="2560"/>
                    </a:cubicBezTo>
                    <a:cubicBezTo>
                      <a:pt x="1" y="2708"/>
                      <a:pt x="32" y="2835"/>
                      <a:pt x="53" y="2983"/>
                    </a:cubicBezTo>
                    <a:cubicBezTo>
                      <a:pt x="104" y="3327"/>
                      <a:pt x="164" y="3643"/>
                      <a:pt x="299" y="3966"/>
                    </a:cubicBezTo>
                    <a:lnTo>
                      <a:pt x="299" y="3966"/>
                    </a:lnTo>
                    <a:cubicBezTo>
                      <a:pt x="286" y="3920"/>
                      <a:pt x="286" y="3869"/>
                      <a:pt x="286" y="3829"/>
                    </a:cubicBezTo>
                    <a:cubicBezTo>
                      <a:pt x="318" y="3321"/>
                      <a:pt x="318" y="2793"/>
                      <a:pt x="455" y="2306"/>
                    </a:cubicBezTo>
                    <a:cubicBezTo>
                      <a:pt x="519" y="2042"/>
                      <a:pt x="603" y="1778"/>
                      <a:pt x="709" y="1524"/>
                    </a:cubicBezTo>
                    <a:cubicBezTo>
                      <a:pt x="804" y="1312"/>
                      <a:pt x="878" y="1133"/>
                      <a:pt x="1079" y="995"/>
                    </a:cubicBezTo>
                    <a:cubicBezTo>
                      <a:pt x="1111" y="974"/>
                      <a:pt x="1153" y="953"/>
                      <a:pt x="1206" y="953"/>
                    </a:cubicBezTo>
                    <a:cubicBezTo>
                      <a:pt x="1248" y="953"/>
                      <a:pt x="1291" y="974"/>
                      <a:pt x="1312" y="1016"/>
                    </a:cubicBezTo>
                    <a:cubicBezTo>
                      <a:pt x="1325" y="971"/>
                      <a:pt x="1370" y="949"/>
                      <a:pt x="1415" y="949"/>
                    </a:cubicBezTo>
                    <a:cubicBezTo>
                      <a:pt x="1443" y="949"/>
                      <a:pt x="1471" y="958"/>
                      <a:pt x="1491" y="974"/>
                    </a:cubicBezTo>
                    <a:cubicBezTo>
                      <a:pt x="1555" y="1016"/>
                      <a:pt x="1576" y="1090"/>
                      <a:pt x="1608" y="1164"/>
                    </a:cubicBezTo>
                    <a:cubicBezTo>
                      <a:pt x="1777" y="1608"/>
                      <a:pt x="2084" y="2000"/>
                      <a:pt x="2464" y="2275"/>
                    </a:cubicBezTo>
                    <a:cubicBezTo>
                      <a:pt x="2612" y="2380"/>
                      <a:pt x="2782" y="2475"/>
                      <a:pt x="2930" y="2571"/>
                    </a:cubicBezTo>
                    <a:cubicBezTo>
                      <a:pt x="3194" y="2719"/>
                      <a:pt x="3300" y="3068"/>
                      <a:pt x="3342" y="3343"/>
                    </a:cubicBezTo>
                    <a:cubicBezTo>
                      <a:pt x="3353" y="3417"/>
                      <a:pt x="3363" y="3491"/>
                      <a:pt x="3416" y="3533"/>
                    </a:cubicBezTo>
                    <a:cubicBezTo>
                      <a:pt x="3490" y="3575"/>
                      <a:pt x="3617" y="3554"/>
                      <a:pt x="3638" y="3639"/>
                    </a:cubicBezTo>
                    <a:cubicBezTo>
                      <a:pt x="3649" y="3660"/>
                      <a:pt x="3638" y="3692"/>
                      <a:pt x="3628" y="3713"/>
                    </a:cubicBezTo>
                    <a:cubicBezTo>
                      <a:pt x="3553" y="3988"/>
                      <a:pt x="3479" y="4263"/>
                      <a:pt x="3405" y="4537"/>
                    </a:cubicBezTo>
                    <a:cubicBezTo>
                      <a:pt x="3596" y="4463"/>
                      <a:pt x="3702" y="4315"/>
                      <a:pt x="3828" y="4167"/>
                    </a:cubicBezTo>
                    <a:cubicBezTo>
                      <a:pt x="3976" y="3988"/>
                      <a:pt x="4114" y="3818"/>
                      <a:pt x="4230" y="3618"/>
                    </a:cubicBezTo>
                    <a:cubicBezTo>
                      <a:pt x="4579" y="3015"/>
                      <a:pt x="4759" y="2148"/>
                      <a:pt x="4526" y="1482"/>
                    </a:cubicBezTo>
                    <a:cubicBezTo>
                      <a:pt x="4304" y="858"/>
                      <a:pt x="3860" y="329"/>
                      <a:pt x="3215" y="149"/>
                    </a:cubicBezTo>
                    <a:cubicBezTo>
                      <a:pt x="2925" y="68"/>
                      <a:pt x="2605" y="1"/>
                      <a:pt x="2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7876225" y="3572000"/>
                <a:ext cx="12975" cy="21425"/>
              </a:xfrm>
              <a:custGeom>
                <a:rect b="b" l="l" r="r" t="t"/>
                <a:pathLst>
                  <a:path extrusionOk="0" h="857" w="519">
                    <a:moveTo>
                      <a:pt x="413" y="0"/>
                    </a:moveTo>
                    <a:lnTo>
                      <a:pt x="413" y="0"/>
                    </a:lnTo>
                    <a:cubicBezTo>
                      <a:pt x="328" y="96"/>
                      <a:pt x="243" y="201"/>
                      <a:pt x="169" y="307"/>
                    </a:cubicBezTo>
                    <a:cubicBezTo>
                      <a:pt x="106" y="392"/>
                      <a:pt x="0" y="497"/>
                      <a:pt x="0" y="603"/>
                    </a:cubicBezTo>
                    <a:cubicBezTo>
                      <a:pt x="0" y="698"/>
                      <a:pt x="64" y="772"/>
                      <a:pt x="148" y="804"/>
                    </a:cubicBezTo>
                    <a:cubicBezTo>
                      <a:pt x="222" y="836"/>
                      <a:pt x="317" y="857"/>
                      <a:pt x="413" y="857"/>
                    </a:cubicBezTo>
                    <a:cubicBezTo>
                      <a:pt x="444" y="857"/>
                      <a:pt x="487" y="846"/>
                      <a:pt x="518" y="846"/>
                    </a:cubicBezTo>
                    <a:cubicBezTo>
                      <a:pt x="381" y="772"/>
                      <a:pt x="286" y="635"/>
                      <a:pt x="275" y="487"/>
                    </a:cubicBezTo>
                    <a:cubicBezTo>
                      <a:pt x="254" y="318"/>
                      <a:pt x="360" y="149"/>
                      <a:pt x="413" y="0"/>
                    </a:cubicBezTo>
                    <a:close/>
                  </a:path>
                </a:pathLst>
              </a:custGeom>
              <a:solidFill>
                <a:srgbClr val="FF9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7894725" y="3550575"/>
                <a:ext cx="24075" cy="10475"/>
              </a:xfrm>
              <a:custGeom>
                <a:rect b="b" l="l" r="r" t="t"/>
                <a:pathLst>
                  <a:path extrusionOk="0" h="419" w="963">
                    <a:moveTo>
                      <a:pt x="127" y="1"/>
                    </a:moveTo>
                    <a:cubicBezTo>
                      <a:pt x="85" y="12"/>
                      <a:pt x="22" y="22"/>
                      <a:pt x="11" y="64"/>
                    </a:cubicBezTo>
                    <a:cubicBezTo>
                      <a:pt x="0" y="117"/>
                      <a:pt x="11" y="160"/>
                      <a:pt x="53" y="181"/>
                    </a:cubicBezTo>
                    <a:lnTo>
                      <a:pt x="53" y="170"/>
                    </a:lnTo>
                    <a:cubicBezTo>
                      <a:pt x="170" y="223"/>
                      <a:pt x="296" y="255"/>
                      <a:pt x="423" y="286"/>
                    </a:cubicBezTo>
                    <a:cubicBezTo>
                      <a:pt x="571" y="329"/>
                      <a:pt x="719" y="371"/>
                      <a:pt x="867" y="413"/>
                    </a:cubicBezTo>
                    <a:cubicBezTo>
                      <a:pt x="882" y="413"/>
                      <a:pt x="891" y="418"/>
                      <a:pt x="902" y="418"/>
                    </a:cubicBezTo>
                    <a:cubicBezTo>
                      <a:pt x="907" y="418"/>
                      <a:pt x="913" y="417"/>
                      <a:pt x="920" y="413"/>
                    </a:cubicBezTo>
                    <a:cubicBezTo>
                      <a:pt x="941" y="413"/>
                      <a:pt x="963" y="403"/>
                      <a:pt x="963" y="382"/>
                    </a:cubicBezTo>
                    <a:cubicBezTo>
                      <a:pt x="963" y="360"/>
                      <a:pt x="952" y="350"/>
                      <a:pt x="941" y="339"/>
                    </a:cubicBezTo>
                    <a:cubicBezTo>
                      <a:pt x="815" y="212"/>
                      <a:pt x="677" y="138"/>
                      <a:pt x="508" y="86"/>
                    </a:cubicBezTo>
                    <a:cubicBezTo>
                      <a:pt x="392" y="43"/>
                      <a:pt x="26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7897100" y="3564025"/>
                <a:ext cx="12975" cy="15450"/>
              </a:xfrm>
              <a:custGeom>
                <a:rect b="b" l="l" r="r" t="t"/>
                <a:pathLst>
                  <a:path extrusionOk="0" h="618" w="519">
                    <a:moveTo>
                      <a:pt x="277" y="0"/>
                    </a:moveTo>
                    <a:cubicBezTo>
                      <a:pt x="211" y="0"/>
                      <a:pt x="146" y="30"/>
                      <a:pt x="106" y="87"/>
                    </a:cubicBezTo>
                    <a:cubicBezTo>
                      <a:pt x="22" y="203"/>
                      <a:pt x="1" y="362"/>
                      <a:pt x="64" y="499"/>
                    </a:cubicBezTo>
                    <a:cubicBezTo>
                      <a:pt x="96" y="552"/>
                      <a:pt x="138" y="594"/>
                      <a:pt x="201" y="616"/>
                    </a:cubicBezTo>
                    <a:cubicBezTo>
                      <a:pt x="208" y="617"/>
                      <a:pt x="215" y="617"/>
                      <a:pt x="222" y="617"/>
                    </a:cubicBezTo>
                    <a:cubicBezTo>
                      <a:pt x="280" y="617"/>
                      <a:pt x="344" y="578"/>
                      <a:pt x="392" y="531"/>
                    </a:cubicBezTo>
                    <a:cubicBezTo>
                      <a:pt x="476" y="446"/>
                      <a:pt x="519" y="319"/>
                      <a:pt x="498" y="203"/>
                    </a:cubicBezTo>
                    <a:cubicBezTo>
                      <a:pt x="487" y="150"/>
                      <a:pt x="466" y="97"/>
                      <a:pt x="434" y="66"/>
                    </a:cubicBezTo>
                    <a:cubicBezTo>
                      <a:pt x="390" y="22"/>
                      <a:pt x="333" y="0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7857700" y="3546625"/>
                <a:ext cx="25150" cy="5825"/>
              </a:xfrm>
              <a:custGeom>
                <a:rect b="b" l="l" r="r" t="t"/>
                <a:pathLst>
                  <a:path extrusionOk="0" h="233" w="1006">
                    <a:moveTo>
                      <a:pt x="519" y="0"/>
                    </a:moveTo>
                    <a:cubicBezTo>
                      <a:pt x="350" y="0"/>
                      <a:pt x="202" y="11"/>
                      <a:pt x="43" y="96"/>
                    </a:cubicBezTo>
                    <a:cubicBezTo>
                      <a:pt x="22" y="106"/>
                      <a:pt x="12" y="117"/>
                      <a:pt x="1" y="127"/>
                    </a:cubicBezTo>
                    <a:cubicBezTo>
                      <a:pt x="1" y="148"/>
                      <a:pt x="12" y="170"/>
                      <a:pt x="33" y="180"/>
                    </a:cubicBezTo>
                    <a:cubicBezTo>
                      <a:pt x="43" y="191"/>
                      <a:pt x="64" y="191"/>
                      <a:pt x="86" y="191"/>
                    </a:cubicBezTo>
                    <a:lnTo>
                      <a:pt x="551" y="222"/>
                    </a:lnTo>
                    <a:cubicBezTo>
                      <a:pt x="678" y="233"/>
                      <a:pt x="805" y="233"/>
                      <a:pt x="931" y="233"/>
                    </a:cubicBezTo>
                    <a:cubicBezTo>
                      <a:pt x="974" y="233"/>
                      <a:pt x="1006" y="191"/>
                      <a:pt x="1006" y="148"/>
                    </a:cubicBezTo>
                    <a:cubicBezTo>
                      <a:pt x="1006" y="96"/>
                      <a:pt x="953" y="64"/>
                      <a:pt x="910" y="43"/>
                    </a:cubicBezTo>
                    <a:cubicBezTo>
                      <a:pt x="794" y="0"/>
                      <a:pt x="657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7862200" y="3558275"/>
                <a:ext cx="12725" cy="15375"/>
              </a:xfrm>
              <a:custGeom>
                <a:rect b="b" l="l" r="r" t="t"/>
                <a:pathLst>
                  <a:path extrusionOk="0" h="615" w="509">
                    <a:moveTo>
                      <a:pt x="264" y="0"/>
                    </a:moveTo>
                    <a:cubicBezTo>
                      <a:pt x="233" y="0"/>
                      <a:pt x="201" y="7"/>
                      <a:pt x="170" y="21"/>
                    </a:cubicBezTo>
                    <a:cubicBezTo>
                      <a:pt x="117" y="42"/>
                      <a:pt x="85" y="84"/>
                      <a:pt x="64" y="126"/>
                    </a:cubicBezTo>
                    <a:cubicBezTo>
                      <a:pt x="1" y="232"/>
                      <a:pt x="1" y="370"/>
                      <a:pt x="54" y="475"/>
                    </a:cubicBezTo>
                    <a:cubicBezTo>
                      <a:pt x="85" y="539"/>
                      <a:pt x="138" y="602"/>
                      <a:pt x="202" y="613"/>
                    </a:cubicBezTo>
                    <a:cubicBezTo>
                      <a:pt x="210" y="614"/>
                      <a:pt x="218" y="615"/>
                      <a:pt x="227" y="615"/>
                    </a:cubicBezTo>
                    <a:cubicBezTo>
                      <a:pt x="281" y="615"/>
                      <a:pt x="334" y="586"/>
                      <a:pt x="371" y="549"/>
                    </a:cubicBezTo>
                    <a:cubicBezTo>
                      <a:pt x="477" y="444"/>
                      <a:pt x="508" y="285"/>
                      <a:pt x="466" y="137"/>
                    </a:cubicBezTo>
                    <a:cubicBezTo>
                      <a:pt x="435" y="51"/>
                      <a:pt x="352" y="0"/>
                      <a:pt x="2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7958425" y="3752675"/>
                <a:ext cx="61350" cy="113425"/>
              </a:xfrm>
              <a:custGeom>
                <a:rect b="b" l="l" r="r" t="t"/>
                <a:pathLst>
                  <a:path extrusionOk="0" h="4537" w="2454">
                    <a:moveTo>
                      <a:pt x="1705" y="1"/>
                    </a:moveTo>
                    <a:cubicBezTo>
                      <a:pt x="1600" y="1"/>
                      <a:pt x="1478" y="40"/>
                      <a:pt x="1397" y="70"/>
                    </a:cubicBezTo>
                    <a:cubicBezTo>
                      <a:pt x="1079" y="165"/>
                      <a:pt x="752" y="271"/>
                      <a:pt x="434" y="313"/>
                    </a:cubicBezTo>
                    <a:cubicBezTo>
                      <a:pt x="159" y="334"/>
                      <a:pt x="1" y="355"/>
                      <a:pt x="32" y="672"/>
                    </a:cubicBezTo>
                    <a:cubicBezTo>
                      <a:pt x="96" y="1381"/>
                      <a:pt x="276" y="2111"/>
                      <a:pt x="424" y="2798"/>
                    </a:cubicBezTo>
                    <a:cubicBezTo>
                      <a:pt x="498" y="3126"/>
                      <a:pt x="572" y="3453"/>
                      <a:pt x="720" y="3750"/>
                    </a:cubicBezTo>
                    <a:cubicBezTo>
                      <a:pt x="836" y="3993"/>
                      <a:pt x="1058" y="4395"/>
                      <a:pt x="1323" y="4500"/>
                    </a:cubicBezTo>
                    <a:cubicBezTo>
                      <a:pt x="1387" y="4525"/>
                      <a:pt x="1457" y="4537"/>
                      <a:pt x="1529" y="4537"/>
                    </a:cubicBezTo>
                    <a:cubicBezTo>
                      <a:pt x="1762" y="4537"/>
                      <a:pt x="2012" y="4416"/>
                      <a:pt x="2158" y="4247"/>
                    </a:cubicBezTo>
                    <a:cubicBezTo>
                      <a:pt x="2285" y="4099"/>
                      <a:pt x="2369" y="3919"/>
                      <a:pt x="2412" y="3718"/>
                    </a:cubicBezTo>
                    <a:lnTo>
                      <a:pt x="2422" y="3718"/>
                    </a:lnTo>
                    <a:cubicBezTo>
                      <a:pt x="2443" y="3623"/>
                      <a:pt x="2454" y="3528"/>
                      <a:pt x="2454" y="3432"/>
                    </a:cubicBezTo>
                    <a:cubicBezTo>
                      <a:pt x="2443" y="2756"/>
                      <a:pt x="2327" y="2111"/>
                      <a:pt x="2200" y="1455"/>
                    </a:cubicBezTo>
                    <a:cubicBezTo>
                      <a:pt x="2137" y="1095"/>
                      <a:pt x="2063" y="736"/>
                      <a:pt x="1978" y="376"/>
                    </a:cubicBezTo>
                    <a:cubicBezTo>
                      <a:pt x="1946" y="239"/>
                      <a:pt x="1957" y="80"/>
                      <a:pt x="1830" y="27"/>
                    </a:cubicBezTo>
                    <a:cubicBezTo>
                      <a:pt x="1795" y="8"/>
                      <a:pt x="1752" y="1"/>
                      <a:pt x="1705" y="1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7938075" y="3662350"/>
                <a:ext cx="76700" cy="125600"/>
              </a:xfrm>
              <a:custGeom>
                <a:rect b="b" l="l" r="r" t="t"/>
                <a:pathLst>
                  <a:path extrusionOk="0" h="5024" w="3068">
                    <a:moveTo>
                      <a:pt x="963" y="1"/>
                    </a:moveTo>
                    <a:cubicBezTo>
                      <a:pt x="917" y="1"/>
                      <a:pt x="870" y="8"/>
                      <a:pt x="825" y="24"/>
                    </a:cubicBezTo>
                    <a:cubicBezTo>
                      <a:pt x="275" y="225"/>
                      <a:pt x="117" y="891"/>
                      <a:pt x="75" y="1420"/>
                    </a:cubicBezTo>
                    <a:cubicBezTo>
                      <a:pt x="1" y="2181"/>
                      <a:pt x="170" y="2943"/>
                      <a:pt x="339" y="3683"/>
                    </a:cubicBezTo>
                    <a:cubicBezTo>
                      <a:pt x="413" y="4042"/>
                      <a:pt x="498" y="4402"/>
                      <a:pt x="582" y="4761"/>
                    </a:cubicBezTo>
                    <a:cubicBezTo>
                      <a:pt x="593" y="4825"/>
                      <a:pt x="603" y="4888"/>
                      <a:pt x="624" y="4952"/>
                    </a:cubicBezTo>
                    <a:cubicBezTo>
                      <a:pt x="624" y="4973"/>
                      <a:pt x="635" y="4994"/>
                      <a:pt x="656" y="5015"/>
                    </a:cubicBezTo>
                    <a:cubicBezTo>
                      <a:pt x="667" y="5021"/>
                      <a:pt x="683" y="5023"/>
                      <a:pt x="701" y="5023"/>
                    </a:cubicBezTo>
                    <a:cubicBezTo>
                      <a:pt x="821" y="5023"/>
                      <a:pt x="1072" y="4919"/>
                      <a:pt x="1164" y="4909"/>
                    </a:cubicBezTo>
                    <a:cubicBezTo>
                      <a:pt x="1354" y="4888"/>
                      <a:pt x="1513" y="4856"/>
                      <a:pt x="1692" y="4804"/>
                    </a:cubicBezTo>
                    <a:cubicBezTo>
                      <a:pt x="1809" y="4772"/>
                      <a:pt x="3057" y="4423"/>
                      <a:pt x="3067" y="4423"/>
                    </a:cubicBezTo>
                    <a:cubicBezTo>
                      <a:pt x="2951" y="3905"/>
                      <a:pt x="2813" y="3387"/>
                      <a:pt x="2644" y="2869"/>
                    </a:cubicBezTo>
                    <a:cubicBezTo>
                      <a:pt x="2475" y="2382"/>
                      <a:pt x="2327" y="1875"/>
                      <a:pt x="2126" y="1399"/>
                    </a:cubicBezTo>
                    <a:cubicBezTo>
                      <a:pt x="1946" y="944"/>
                      <a:pt x="1724" y="479"/>
                      <a:pt x="1354" y="161"/>
                    </a:cubicBezTo>
                    <a:cubicBezTo>
                      <a:pt x="1243" y="66"/>
                      <a:pt x="1102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7772600" y="3819125"/>
                <a:ext cx="250625" cy="54150"/>
              </a:xfrm>
              <a:custGeom>
                <a:rect b="b" l="l" r="r" t="t"/>
                <a:pathLst>
                  <a:path extrusionOk="0" h="2166" w="10025">
                    <a:moveTo>
                      <a:pt x="492" y="1"/>
                    </a:moveTo>
                    <a:cubicBezTo>
                      <a:pt x="298" y="1"/>
                      <a:pt x="116" y="41"/>
                      <a:pt x="0" y="182"/>
                    </a:cubicBezTo>
                    <a:cubicBezTo>
                      <a:pt x="148" y="457"/>
                      <a:pt x="412" y="679"/>
                      <a:pt x="709" y="785"/>
                    </a:cubicBezTo>
                    <a:cubicBezTo>
                      <a:pt x="983" y="887"/>
                      <a:pt x="1277" y="912"/>
                      <a:pt x="1577" y="912"/>
                    </a:cubicBezTo>
                    <a:cubicBezTo>
                      <a:pt x="1856" y="912"/>
                      <a:pt x="2140" y="890"/>
                      <a:pt x="2416" y="890"/>
                    </a:cubicBezTo>
                    <a:cubicBezTo>
                      <a:pt x="2518" y="890"/>
                      <a:pt x="2619" y="893"/>
                      <a:pt x="2718" y="901"/>
                    </a:cubicBezTo>
                    <a:cubicBezTo>
                      <a:pt x="3426" y="954"/>
                      <a:pt x="4124" y="1155"/>
                      <a:pt x="4790" y="1398"/>
                    </a:cubicBezTo>
                    <a:cubicBezTo>
                      <a:pt x="5626" y="1694"/>
                      <a:pt x="6461" y="2022"/>
                      <a:pt x="7339" y="2117"/>
                    </a:cubicBezTo>
                    <a:cubicBezTo>
                      <a:pt x="7574" y="2143"/>
                      <a:pt x="7823" y="2165"/>
                      <a:pt x="8072" y="2165"/>
                    </a:cubicBezTo>
                    <a:cubicBezTo>
                      <a:pt x="8628" y="2165"/>
                      <a:pt x="9182" y="2055"/>
                      <a:pt x="9570" y="1631"/>
                    </a:cubicBezTo>
                    <a:cubicBezTo>
                      <a:pt x="9760" y="1419"/>
                      <a:pt x="10024" y="922"/>
                      <a:pt x="9781" y="658"/>
                    </a:cubicBezTo>
                    <a:cubicBezTo>
                      <a:pt x="9538" y="404"/>
                      <a:pt x="9052" y="383"/>
                      <a:pt x="8734" y="362"/>
                    </a:cubicBezTo>
                    <a:cubicBezTo>
                      <a:pt x="8111" y="330"/>
                      <a:pt x="7487" y="288"/>
                      <a:pt x="6852" y="256"/>
                    </a:cubicBezTo>
                    <a:cubicBezTo>
                      <a:pt x="5848" y="203"/>
                      <a:pt x="4832" y="161"/>
                      <a:pt x="3817" y="140"/>
                    </a:cubicBezTo>
                    <a:cubicBezTo>
                      <a:pt x="3636" y="136"/>
                      <a:pt x="3454" y="135"/>
                      <a:pt x="3272" y="135"/>
                    </a:cubicBezTo>
                    <a:cubicBezTo>
                      <a:pt x="3072" y="135"/>
                      <a:pt x="2873" y="136"/>
                      <a:pt x="2673" y="136"/>
                    </a:cubicBezTo>
                    <a:cubicBezTo>
                      <a:pt x="2068" y="136"/>
                      <a:pt x="1464" y="125"/>
                      <a:pt x="867" y="34"/>
                    </a:cubicBezTo>
                    <a:cubicBezTo>
                      <a:pt x="747" y="18"/>
                      <a:pt x="617" y="1"/>
                      <a:pt x="492" y="1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7887325" y="3813875"/>
                <a:ext cx="45225" cy="11675"/>
              </a:xfrm>
              <a:custGeom>
                <a:rect b="b" l="l" r="r" t="t"/>
                <a:pathLst>
                  <a:path extrusionOk="0" h="467" w="1809">
                    <a:moveTo>
                      <a:pt x="0" y="1"/>
                    </a:moveTo>
                    <a:lnTo>
                      <a:pt x="0" y="466"/>
                    </a:lnTo>
                    <a:lnTo>
                      <a:pt x="1808" y="466"/>
                    </a:lnTo>
                    <a:lnTo>
                      <a:pt x="18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1"/>
              <p:cNvSpPr/>
              <p:nvPr/>
            </p:nvSpPr>
            <p:spPr>
              <a:xfrm>
                <a:off x="7733200" y="3717125"/>
                <a:ext cx="161800" cy="108425"/>
              </a:xfrm>
              <a:custGeom>
                <a:rect b="b" l="l" r="r" t="t"/>
                <a:pathLst>
                  <a:path extrusionOk="0" h="4337" w="6472">
                    <a:moveTo>
                      <a:pt x="0" y="1"/>
                    </a:moveTo>
                    <a:lnTo>
                      <a:pt x="1005" y="4336"/>
                    </a:lnTo>
                    <a:lnTo>
                      <a:pt x="6472" y="4336"/>
                    </a:lnTo>
                    <a:lnTo>
                      <a:pt x="54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7691425" y="3629825"/>
                <a:ext cx="60825" cy="70400"/>
              </a:xfrm>
              <a:custGeom>
                <a:rect b="b" l="l" r="r" t="t"/>
                <a:pathLst>
                  <a:path extrusionOk="0" h="2816" w="2433">
                    <a:moveTo>
                      <a:pt x="259" y="1"/>
                    </a:moveTo>
                    <a:cubicBezTo>
                      <a:pt x="213" y="1"/>
                      <a:pt x="166" y="23"/>
                      <a:pt x="149" y="67"/>
                    </a:cubicBezTo>
                    <a:cubicBezTo>
                      <a:pt x="138" y="88"/>
                      <a:pt x="138" y="120"/>
                      <a:pt x="138" y="141"/>
                    </a:cubicBezTo>
                    <a:cubicBezTo>
                      <a:pt x="149" y="215"/>
                      <a:pt x="170" y="289"/>
                      <a:pt x="212" y="352"/>
                    </a:cubicBezTo>
                    <a:cubicBezTo>
                      <a:pt x="195" y="335"/>
                      <a:pt x="170" y="326"/>
                      <a:pt x="143" y="326"/>
                    </a:cubicBezTo>
                    <a:cubicBezTo>
                      <a:pt x="107" y="326"/>
                      <a:pt x="68" y="343"/>
                      <a:pt x="43" y="373"/>
                    </a:cubicBezTo>
                    <a:cubicBezTo>
                      <a:pt x="1" y="426"/>
                      <a:pt x="1" y="500"/>
                      <a:pt x="22" y="564"/>
                    </a:cubicBezTo>
                    <a:cubicBezTo>
                      <a:pt x="43" y="617"/>
                      <a:pt x="75" y="669"/>
                      <a:pt x="117" y="722"/>
                    </a:cubicBezTo>
                    <a:cubicBezTo>
                      <a:pt x="170" y="786"/>
                      <a:pt x="202" y="849"/>
                      <a:pt x="244" y="913"/>
                    </a:cubicBezTo>
                    <a:cubicBezTo>
                      <a:pt x="265" y="944"/>
                      <a:pt x="297" y="976"/>
                      <a:pt x="318" y="1008"/>
                    </a:cubicBezTo>
                    <a:cubicBezTo>
                      <a:pt x="329" y="1018"/>
                      <a:pt x="371" y="1082"/>
                      <a:pt x="381" y="1092"/>
                    </a:cubicBezTo>
                    <a:cubicBezTo>
                      <a:pt x="351" y="1086"/>
                      <a:pt x="320" y="1080"/>
                      <a:pt x="292" y="1080"/>
                    </a:cubicBezTo>
                    <a:cubicBezTo>
                      <a:pt x="271" y="1080"/>
                      <a:pt x="251" y="1083"/>
                      <a:pt x="233" y="1092"/>
                    </a:cubicBezTo>
                    <a:cubicBezTo>
                      <a:pt x="85" y="1177"/>
                      <a:pt x="307" y="1367"/>
                      <a:pt x="360" y="1441"/>
                    </a:cubicBezTo>
                    <a:cubicBezTo>
                      <a:pt x="477" y="1589"/>
                      <a:pt x="582" y="1748"/>
                      <a:pt x="688" y="1917"/>
                    </a:cubicBezTo>
                    <a:cubicBezTo>
                      <a:pt x="730" y="1981"/>
                      <a:pt x="773" y="2055"/>
                      <a:pt x="836" y="2118"/>
                    </a:cubicBezTo>
                    <a:cubicBezTo>
                      <a:pt x="931" y="2224"/>
                      <a:pt x="1069" y="2277"/>
                      <a:pt x="1174" y="2361"/>
                    </a:cubicBezTo>
                    <a:cubicBezTo>
                      <a:pt x="1196" y="2372"/>
                      <a:pt x="1217" y="2382"/>
                      <a:pt x="1227" y="2393"/>
                    </a:cubicBezTo>
                    <a:cubicBezTo>
                      <a:pt x="1386" y="2509"/>
                      <a:pt x="1513" y="2657"/>
                      <a:pt x="1619" y="2816"/>
                    </a:cubicBezTo>
                    <a:lnTo>
                      <a:pt x="1640" y="2816"/>
                    </a:lnTo>
                    <a:cubicBezTo>
                      <a:pt x="1714" y="2753"/>
                      <a:pt x="1819" y="2721"/>
                      <a:pt x="1915" y="2668"/>
                    </a:cubicBezTo>
                    <a:cubicBezTo>
                      <a:pt x="2073" y="2594"/>
                      <a:pt x="2232" y="2520"/>
                      <a:pt x="2391" y="2435"/>
                    </a:cubicBezTo>
                    <a:cubicBezTo>
                      <a:pt x="2401" y="2435"/>
                      <a:pt x="2422" y="2425"/>
                      <a:pt x="2433" y="2404"/>
                    </a:cubicBezTo>
                    <a:cubicBezTo>
                      <a:pt x="2433" y="2382"/>
                      <a:pt x="2433" y="2372"/>
                      <a:pt x="2422" y="2361"/>
                    </a:cubicBezTo>
                    <a:cubicBezTo>
                      <a:pt x="2295" y="2002"/>
                      <a:pt x="2200" y="1621"/>
                      <a:pt x="2031" y="1293"/>
                    </a:cubicBezTo>
                    <a:cubicBezTo>
                      <a:pt x="1936" y="1114"/>
                      <a:pt x="1904" y="913"/>
                      <a:pt x="1841" y="722"/>
                    </a:cubicBezTo>
                    <a:cubicBezTo>
                      <a:pt x="1819" y="638"/>
                      <a:pt x="1788" y="564"/>
                      <a:pt x="1767" y="479"/>
                    </a:cubicBezTo>
                    <a:cubicBezTo>
                      <a:pt x="1745" y="426"/>
                      <a:pt x="1714" y="352"/>
                      <a:pt x="1650" y="331"/>
                    </a:cubicBezTo>
                    <a:cubicBezTo>
                      <a:pt x="1629" y="331"/>
                      <a:pt x="1608" y="342"/>
                      <a:pt x="1597" y="342"/>
                    </a:cubicBezTo>
                    <a:cubicBezTo>
                      <a:pt x="1576" y="352"/>
                      <a:pt x="1555" y="352"/>
                      <a:pt x="1545" y="363"/>
                    </a:cubicBezTo>
                    <a:cubicBezTo>
                      <a:pt x="1534" y="384"/>
                      <a:pt x="1523" y="405"/>
                      <a:pt x="1523" y="426"/>
                    </a:cubicBezTo>
                    <a:cubicBezTo>
                      <a:pt x="1492" y="564"/>
                      <a:pt x="1523" y="712"/>
                      <a:pt x="1566" y="849"/>
                    </a:cubicBezTo>
                    <a:cubicBezTo>
                      <a:pt x="1576" y="902"/>
                      <a:pt x="1597" y="955"/>
                      <a:pt x="1608" y="1008"/>
                    </a:cubicBezTo>
                    <a:cubicBezTo>
                      <a:pt x="1618" y="1038"/>
                      <a:pt x="1638" y="1127"/>
                      <a:pt x="1658" y="1143"/>
                    </a:cubicBezTo>
                    <a:lnTo>
                      <a:pt x="1658" y="1143"/>
                    </a:lnTo>
                    <a:cubicBezTo>
                      <a:pt x="1564" y="1081"/>
                      <a:pt x="1470" y="1018"/>
                      <a:pt x="1386" y="944"/>
                    </a:cubicBezTo>
                    <a:cubicBezTo>
                      <a:pt x="1301" y="881"/>
                      <a:pt x="1217" y="807"/>
                      <a:pt x="1153" y="733"/>
                    </a:cubicBezTo>
                    <a:cubicBezTo>
                      <a:pt x="1037" y="595"/>
                      <a:pt x="963" y="437"/>
                      <a:pt x="868" y="289"/>
                    </a:cubicBezTo>
                    <a:cubicBezTo>
                      <a:pt x="827" y="224"/>
                      <a:pt x="718" y="71"/>
                      <a:pt x="621" y="71"/>
                    </a:cubicBezTo>
                    <a:cubicBezTo>
                      <a:pt x="592" y="71"/>
                      <a:pt x="564" y="85"/>
                      <a:pt x="540" y="120"/>
                    </a:cubicBezTo>
                    <a:cubicBezTo>
                      <a:pt x="508" y="162"/>
                      <a:pt x="508" y="204"/>
                      <a:pt x="519" y="246"/>
                    </a:cubicBezTo>
                    <a:cubicBezTo>
                      <a:pt x="477" y="172"/>
                      <a:pt x="413" y="98"/>
                      <a:pt x="339" y="46"/>
                    </a:cubicBezTo>
                    <a:cubicBezTo>
                      <a:pt x="329" y="24"/>
                      <a:pt x="307" y="14"/>
                      <a:pt x="286" y="3"/>
                    </a:cubicBezTo>
                    <a:cubicBezTo>
                      <a:pt x="277" y="1"/>
                      <a:pt x="268" y="1"/>
                      <a:pt x="259" y="1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7891025" y="3923200"/>
                <a:ext cx="10075" cy="81975"/>
              </a:xfrm>
              <a:custGeom>
                <a:rect b="b" l="l" r="r" t="t"/>
                <a:pathLst>
                  <a:path extrusionOk="0" h="3279" w="403">
                    <a:moveTo>
                      <a:pt x="48" y="0"/>
                    </a:moveTo>
                    <a:cubicBezTo>
                      <a:pt x="24" y="0"/>
                      <a:pt x="0" y="16"/>
                      <a:pt x="0" y="48"/>
                    </a:cubicBezTo>
                    <a:cubicBezTo>
                      <a:pt x="43" y="1116"/>
                      <a:pt x="191" y="2173"/>
                      <a:pt x="307" y="3231"/>
                    </a:cubicBezTo>
                    <a:cubicBezTo>
                      <a:pt x="307" y="3263"/>
                      <a:pt x="331" y="3278"/>
                      <a:pt x="355" y="3278"/>
                    </a:cubicBezTo>
                    <a:cubicBezTo>
                      <a:pt x="378" y="3278"/>
                      <a:pt x="402" y="3263"/>
                      <a:pt x="402" y="3231"/>
                    </a:cubicBezTo>
                    <a:cubicBezTo>
                      <a:pt x="286" y="2173"/>
                      <a:pt x="148" y="1116"/>
                      <a:pt x="95" y="48"/>
                    </a:cubicBezTo>
                    <a:cubicBezTo>
                      <a:pt x="95" y="16"/>
                      <a:pt x="72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7955800" y="3923850"/>
                <a:ext cx="80650" cy="341325"/>
              </a:xfrm>
              <a:custGeom>
                <a:rect b="b" l="l" r="r" t="t"/>
                <a:pathLst>
                  <a:path extrusionOk="0" fill="none" h="13653" w="3226">
                    <a:moveTo>
                      <a:pt x="0" y="1"/>
                    </a:moveTo>
                    <a:cubicBezTo>
                      <a:pt x="53" y="1724"/>
                      <a:pt x="159" y="3839"/>
                      <a:pt x="307" y="5563"/>
                    </a:cubicBezTo>
                    <a:cubicBezTo>
                      <a:pt x="349" y="6039"/>
                      <a:pt x="402" y="6515"/>
                      <a:pt x="518" y="6980"/>
                    </a:cubicBezTo>
                    <a:cubicBezTo>
                      <a:pt x="613" y="7403"/>
                      <a:pt x="783" y="7805"/>
                      <a:pt x="941" y="8217"/>
                    </a:cubicBezTo>
                    <a:cubicBezTo>
                      <a:pt x="1671" y="10046"/>
                      <a:pt x="2517" y="11812"/>
                      <a:pt x="3225" y="13652"/>
                    </a:cubicBezTo>
                  </a:path>
                </a:pathLst>
              </a:custGeom>
              <a:noFill/>
              <a:ln cap="rnd" cmpd="sng" w="23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7860625" y="3978575"/>
                <a:ext cx="34650" cy="321225"/>
              </a:xfrm>
              <a:custGeom>
                <a:rect b="b" l="l" r="r" t="t"/>
                <a:pathLst>
                  <a:path extrusionOk="0" fill="none" h="12849" w="1386">
                    <a:moveTo>
                      <a:pt x="1386" y="1"/>
                    </a:moveTo>
                    <a:cubicBezTo>
                      <a:pt x="1227" y="477"/>
                      <a:pt x="1089" y="952"/>
                      <a:pt x="963" y="1428"/>
                    </a:cubicBezTo>
                    <a:cubicBezTo>
                      <a:pt x="0" y="5129"/>
                      <a:pt x="191" y="9073"/>
                      <a:pt x="571" y="12848"/>
                    </a:cubicBezTo>
                  </a:path>
                </a:pathLst>
              </a:custGeom>
              <a:noFill/>
              <a:ln cap="rnd" cmpd="sng" w="23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7877400" y="3924250"/>
                <a:ext cx="21650" cy="53725"/>
              </a:xfrm>
              <a:custGeom>
                <a:rect b="b" l="l" r="r" t="t"/>
                <a:pathLst>
                  <a:path extrusionOk="0" h="2149" w="866">
                    <a:moveTo>
                      <a:pt x="46" y="1"/>
                    </a:moveTo>
                    <a:cubicBezTo>
                      <a:pt x="22" y="1"/>
                      <a:pt x="1" y="17"/>
                      <a:pt x="6" y="48"/>
                    </a:cubicBezTo>
                    <a:cubicBezTo>
                      <a:pt x="48" y="482"/>
                      <a:pt x="59" y="926"/>
                      <a:pt x="175" y="1349"/>
                    </a:cubicBezTo>
                    <a:cubicBezTo>
                      <a:pt x="270" y="1666"/>
                      <a:pt x="450" y="1983"/>
                      <a:pt x="767" y="2142"/>
                    </a:cubicBezTo>
                    <a:cubicBezTo>
                      <a:pt x="775" y="2146"/>
                      <a:pt x="782" y="2148"/>
                      <a:pt x="789" y="2148"/>
                    </a:cubicBezTo>
                    <a:cubicBezTo>
                      <a:pt x="833" y="2148"/>
                      <a:pt x="866" y="2076"/>
                      <a:pt x="820" y="2057"/>
                    </a:cubicBezTo>
                    <a:cubicBezTo>
                      <a:pt x="503" y="1899"/>
                      <a:pt x="334" y="1571"/>
                      <a:pt x="249" y="1243"/>
                    </a:cubicBezTo>
                    <a:cubicBezTo>
                      <a:pt x="154" y="863"/>
                      <a:pt x="143" y="450"/>
                      <a:pt x="101" y="48"/>
                    </a:cubicBezTo>
                    <a:cubicBezTo>
                      <a:pt x="96" y="17"/>
                      <a:pt x="69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7935950" y="3682950"/>
                <a:ext cx="27100" cy="106700"/>
              </a:xfrm>
              <a:custGeom>
                <a:rect b="b" l="l" r="r" t="t"/>
                <a:pathLst>
                  <a:path extrusionOk="0" h="4268" w="1084">
                    <a:moveTo>
                      <a:pt x="262" y="1"/>
                    </a:moveTo>
                    <a:cubicBezTo>
                      <a:pt x="243" y="1"/>
                      <a:pt x="227" y="11"/>
                      <a:pt x="223" y="35"/>
                    </a:cubicBezTo>
                    <a:cubicBezTo>
                      <a:pt x="1" y="839"/>
                      <a:pt x="22" y="1664"/>
                      <a:pt x="244" y="2457"/>
                    </a:cubicBezTo>
                    <a:cubicBezTo>
                      <a:pt x="360" y="2880"/>
                      <a:pt x="466" y="3303"/>
                      <a:pt x="561" y="3736"/>
                    </a:cubicBezTo>
                    <a:lnTo>
                      <a:pt x="646" y="4054"/>
                    </a:lnTo>
                    <a:cubicBezTo>
                      <a:pt x="657" y="4106"/>
                      <a:pt x="657" y="4191"/>
                      <a:pt x="699" y="4233"/>
                    </a:cubicBezTo>
                    <a:cubicBezTo>
                      <a:pt x="721" y="4259"/>
                      <a:pt x="751" y="4268"/>
                      <a:pt x="786" y="4268"/>
                    </a:cubicBezTo>
                    <a:cubicBezTo>
                      <a:pt x="866" y="4268"/>
                      <a:pt x="967" y="4217"/>
                      <a:pt x="1027" y="4202"/>
                    </a:cubicBezTo>
                    <a:cubicBezTo>
                      <a:pt x="1084" y="4183"/>
                      <a:pt x="1064" y="4103"/>
                      <a:pt x="1013" y="4103"/>
                    </a:cubicBezTo>
                    <a:cubicBezTo>
                      <a:pt x="1007" y="4103"/>
                      <a:pt x="1001" y="4104"/>
                      <a:pt x="995" y="4106"/>
                    </a:cubicBezTo>
                    <a:cubicBezTo>
                      <a:pt x="959" y="4116"/>
                      <a:pt x="852" y="4164"/>
                      <a:pt x="796" y="4164"/>
                    </a:cubicBezTo>
                    <a:cubicBezTo>
                      <a:pt x="787" y="4164"/>
                      <a:pt x="779" y="4162"/>
                      <a:pt x="773" y="4159"/>
                    </a:cubicBezTo>
                    <a:cubicBezTo>
                      <a:pt x="741" y="4138"/>
                      <a:pt x="720" y="3969"/>
                      <a:pt x="709" y="3927"/>
                    </a:cubicBezTo>
                    <a:cubicBezTo>
                      <a:pt x="667" y="3736"/>
                      <a:pt x="625" y="3546"/>
                      <a:pt x="583" y="3356"/>
                    </a:cubicBezTo>
                    <a:cubicBezTo>
                      <a:pt x="498" y="2996"/>
                      <a:pt x="392" y="2647"/>
                      <a:pt x="297" y="2277"/>
                    </a:cubicBezTo>
                    <a:cubicBezTo>
                      <a:pt x="107" y="1558"/>
                      <a:pt x="117" y="786"/>
                      <a:pt x="318" y="67"/>
                    </a:cubicBezTo>
                    <a:cubicBezTo>
                      <a:pt x="325" y="28"/>
                      <a:pt x="291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7819750" y="3661600"/>
                <a:ext cx="31600" cy="56975"/>
              </a:xfrm>
              <a:custGeom>
                <a:rect b="b" l="l" r="r" t="t"/>
                <a:pathLst>
                  <a:path extrusionOk="0" h="2279" w="1264">
                    <a:moveTo>
                      <a:pt x="1194" y="0"/>
                    </a:moveTo>
                    <a:cubicBezTo>
                      <a:pt x="1178" y="0"/>
                      <a:pt x="1162" y="6"/>
                      <a:pt x="1149" y="22"/>
                    </a:cubicBezTo>
                    <a:cubicBezTo>
                      <a:pt x="641" y="678"/>
                      <a:pt x="261" y="1418"/>
                      <a:pt x="7" y="2222"/>
                    </a:cubicBezTo>
                    <a:cubicBezTo>
                      <a:pt x="0" y="2254"/>
                      <a:pt x="33" y="2278"/>
                      <a:pt x="62" y="2278"/>
                    </a:cubicBezTo>
                    <a:cubicBezTo>
                      <a:pt x="81" y="2278"/>
                      <a:pt x="98" y="2268"/>
                      <a:pt x="102" y="2243"/>
                    </a:cubicBezTo>
                    <a:lnTo>
                      <a:pt x="113" y="2243"/>
                    </a:lnTo>
                    <a:cubicBezTo>
                      <a:pt x="356" y="1460"/>
                      <a:pt x="736" y="720"/>
                      <a:pt x="1233" y="65"/>
                    </a:cubicBezTo>
                    <a:cubicBezTo>
                      <a:pt x="1263" y="35"/>
                      <a:pt x="1230" y="0"/>
                      <a:pt x="1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7968750" y="3825775"/>
                <a:ext cx="31850" cy="8300"/>
              </a:xfrm>
              <a:custGeom>
                <a:rect b="b" l="l" r="r" t="t"/>
                <a:pathLst>
                  <a:path extrusionOk="0" h="332" w="1274">
                    <a:moveTo>
                      <a:pt x="64" y="1"/>
                    </a:moveTo>
                    <a:cubicBezTo>
                      <a:pt x="0" y="1"/>
                      <a:pt x="0" y="96"/>
                      <a:pt x="64" y="96"/>
                    </a:cubicBezTo>
                    <a:cubicBezTo>
                      <a:pt x="455" y="117"/>
                      <a:pt x="825" y="191"/>
                      <a:pt x="1195" y="329"/>
                    </a:cubicBezTo>
                    <a:cubicBezTo>
                      <a:pt x="1200" y="331"/>
                      <a:pt x="1205" y="332"/>
                      <a:pt x="1210" y="332"/>
                    </a:cubicBezTo>
                    <a:cubicBezTo>
                      <a:pt x="1253" y="332"/>
                      <a:pt x="1273" y="252"/>
                      <a:pt x="1216" y="233"/>
                    </a:cubicBezTo>
                    <a:cubicBezTo>
                      <a:pt x="846" y="96"/>
                      <a:pt x="465" y="22"/>
                      <a:pt x="64" y="1"/>
                    </a:cubicBezTo>
                    <a:close/>
                  </a:path>
                </a:pathLst>
              </a:custGeom>
              <a:solidFill>
                <a:srgbClr val="EE80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1"/>
              <p:cNvSpPr/>
              <p:nvPr/>
            </p:nvSpPr>
            <p:spPr>
              <a:xfrm>
                <a:off x="7867450" y="3624625"/>
                <a:ext cx="43975" cy="14200"/>
              </a:xfrm>
              <a:custGeom>
                <a:rect b="b" l="l" r="r" t="t"/>
                <a:pathLst>
                  <a:path extrusionOk="0" h="568" w="1759">
                    <a:moveTo>
                      <a:pt x="1697" y="1"/>
                    </a:moveTo>
                    <a:cubicBezTo>
                      <a:pt x="1688" y="1"/>
                      <a:pt x="1680" y="3"/>
                      <a:pt x="1673" y="10"/>
                    </a:cubicBezTo>
                    <a:cubicBezTo>
                      <a:pt x="1546" y="105"/>
                      <a:pt x="1419" y="180"/>
                      <a:pt x="1282" y="243"/>
                    </a:cubicBezTo>
                    <a:cubicBezTo>
                      <a:pt x="1144" y="306"/>
                      <a:pt x="1017" y="380"/>
                      <a:pt x="869" y="423"/>
                    </a:cubicBezTo>
                    <a:cubicBezTo>
                      <a:pt x="732" y="465"/>
                      <a:pt x="594" y="486"/>
                      <a:pt x="457" y="486"/>
                    </a:cubicBezTo>
                    <a:cubicBezTo>
                      <a:pt x="309" y="476"/>
                      <a:pt x="193" y="391"/>
                      <a:pt x="87" y="285"/>
                    </a:cubicBezTo>
                    <a:cubicBezTo>
                      <a:pt x="80" y="278"/>
                      <a:pt x="72" y="276"/>
                      <a:pt x="64" y="276"/>
                    </a:cubicBezTo>
                    <a:cubicBezTo>
                      <a:pt x="33" y="276"/>
                      <a:pt x="1" y="315"/>
                      <a:pt x="34" y="349"/>
                    </a:cubicBezTo>
                    <a:cubicBezTo>
                      <a:pt x="129" y="433"/>
                      <a:pt x="245" y="528"/>
                      <a:pt x="383" y="560"/>
                    </a:cubicBezTo>
                    <a:cubicBezTo>
                      <a:pt x="416" y="565"/>
                      <a:pt x="450" y="567"/>
                      <a:pt x="484" y="567"/>
                    </a:cubicBezTo>
                    <a:cubicBezTo>
                      <a:pt x="602" y="567"/>
                      <a:pt x="723" y="542"/>
                      <a:pt x="838" y="518"/>
                    </a:cubicBezTo>
                    <a:cubicBezTo>
                      <a:pt x="996" y="476"/>
                      <a:pt x="1144" y="402"/>
                      <a:pt x="1292" y="328"/>
                    </a:cubicBezTo>
                    <a:cubicBezTo>
                      <a:pt x="1440" y="254"/>
                      <a:pt x="1588" y="169"/>
                      <a:pt x="1726" y="63"/>
                    </a:cubicBezTo>
                    <a:cubicBezTo>
                      <a:pt x="1759" y="38"/>
                      <a:pt x="1727" y="1"/>
                      <a:pt x="1697" y="1"/>
                    </a:cubicBezTo>
                    <a:close/>
                  </a:path>
                </a:pathLst>
              </a:custGeom>
              <a:solidFill>
                <a:srgbClr val="EE80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1"/>
              <p:cNvSpPr/>
              <p:nvPr/>
            </p:nvSpPr>
            <p:spPr>
              <a:xfrm>
                <a:off x="7869875" y="3600825"/>
                <a:ext cx="28300" cy="18075"/>
              </a:xfrm>
              <a:custGeom>
                <a:rect b="b" l="l" r="r" t="t"/>
                <a:pathLst>
                  <a:path extrusionOk="0" h="723" w="1132">
                    <a:moveTo>
                      <a:pt x="11" y="0"/>
                    </a:moveTo>
                    <a:lnTo>
                      <a:pt x="11" y="0"/>
                    </a:lnTo>
                    <a:cubicBezTo>
                      <a:pt x="0" y="254"/>
                      <a:pt x="74" y="582"/>
                      <a:pt x="339" y="687"/>
                    </a:cubicBezTo>
                    <a:cubicBezTo>
                      <a:pt x="402" y="712"/>
                      <a:pt x="464" y="723"/>
                      <a:pt x="526" y="723"/>
                    </a:cubicBezTo>
                    <a:cubicBezTo>
                      <a:pt x="784" y="723"/>
                      <a:pt x="1017" y="525"/>
                      <a:pt x="1111" y="286"/>
                    </a:cubicBezTo>
                    <a:cubicBezTo>
                      <a:pt x="1121" y="264"/>
                      <a:pt x="1132" y="243"/>
                      <a:pt x="1111" y="222"/>
                    </a:cubicBezTo>
                    <a:cubicBezTo>
                      <a:pt x="1111" y="222"/>
                      <a:pt x="1100" y="222"/>
                      <a:pt x="1090" y="212"/>
                    </a:cubicBezTo>
                    <a:cubicBezTo>
                      <a:pt x="1068" y="201"/>
                      <a:pt x="1037" y="201"/>
                      <a:pt x="994" y="190"/>
                    </a:cubicBezTo>
                    <a:lnTo>
                      <a:pt x="1005" y="190"/>
                    </a:lnTo>
                    <a:cubicBezTo>
                      <a:pt x="825" y="138"/>
                      <a:pt x="624" y="127"/>
                      <a:pt x="444" y="95"/>
                    </a:cubicBezTo>
                    <a:cubicBezTo>
                      <a:pt x="296" y="74"/>
                      <a:pt x="159" y="32"/>
                      <a:pt x="11" y="0"/>
                    </a:cubicBezTo>
                    <a:close/>
                  </a:path>
                </a:pathLst>
              </a:custGeom>
              <a:solidFill>
                <a:srgbClr val="FF9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1"/>
              <p:cNvSpPr/>
              <p:nvPr/>
            </p:nvSpPr>
            <p:spPr>
              <a:xfrm>
                <a:off x="7928550" y="3570125"/>
                <a:ext cx="22250" cy="31850"/>
              </a:xfrm>
              <a:custGeom>
                <a:rect b="b" l="l" r="r" t="t"/>
                <a:pathLst>
                  <a:path extrusionOk="0" h="1274" w="890">
                    <a:moveTo>
                      <a:pt x="616" y="0"/>
                    </a:moveTo>
                    <a:cubicBezTo>
                      <a:pt x="380" y="0"/>
                      <a:pt x="230" y="244"/>
                      <a:pt x="149" y="498"/>
                    </a:cubicBezTo>
                    <a:cubicBezTo>
                      <a:pt x="85" y="678"/>
                      <a:pt x="22" y="869"/>
                      <a:pt x="11" y="1059"/>
                    </a:cubicBezTo>
                    <a:cubicBezTo>
                      <a:pt x="0" y="1214"/>
                      <a:pt x="65" y="1273"/>
                      <a:pt x="151" y="1273"/>
                    </a:cubicBezTo>
                    <a:cubicBezTo>
                      <a:pt x="230" y="1273"/>
                      <a:pt x="327" y="1224"/>
                      <a:pt x="403" y="1154"/>
                    </a:cubicBezTo>
                    <a:cubicBezTo>
                      <a:pt x="551" y="1038"/>
                      <a:pt x="678" y="890"/>
                      <a:pt x="762" y="720"/>
                    </a:cubicBezTo>
                    <a:cubicBezTo>
                      <a:pt x="847" y="541"/>
                      <a:pt x="889" y="319"/>
                      <a:pt x="826" y="139"/>
                    </a:cubicBezTo>
                    <a:cubicBezTo>
                      <a:pt x="826" y="139"/>
                      <a:pt x="815" y="128"/>
                      <a:pt x="815" y="118"/>
                    </a:cubicBezTo>
                    <a:cubicBezTo>
                      <a:pt x="805" y="97"/>
                      <a:pt x="794" y="75"/>
                      <a:pt x="773" y="54"/>
                    </a:cubicBezTo>
                    <a:cubicBezTo>
                      <a:pt x="741" y="23"/>
                      <a:pt x="688" y="12"/>
                      <a:pt x="646" y="1"/>
                    </a:cubicBezTo>
                    <a:cubicBezTo>
                      <a:pt x="636" y="1"/>
                      <a:pt x="626" y="0"/>
                      <a:pt x="616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1"/>
              <p:cNvSpPr/>
              <p:nvPr/>
            </p:nvSpPr>
            <p:spPr>
              <a:xfrm>
                <a:off x="7982150" y="3918225"/>
                <a:ext cx="10050" cy="35350"/>
              </a:xfrm>
              <a:custGeom>
                <a:rect b="b" l="l" r="r" t="t"/>
                <a:pathLst>
                  <a:path extrusionOk="0" h="1414" w="402">
                    <a:moveTo>
                      <a:pt x="63" y="1"/>
                    </a:moveTo>
                    <a:cubicBezTo>
                      <a:pt x="32" y="1"/>
                      <a:pt x="1" y="28"/>
                      <a:pt x="14" y="67"/>
                    </a:cubicBezTo>
                    <a:cubicBezTo>
                      <a:pt x="152" y="490"/>
                      <a:pt x="215" y="934"/>
                      <a:pt x="300" y="1378"/>
                    </a:cubicBezTo>
                    <a:cubicBezTo>
                      <a:pt x="304" y="1403"/>
                      <a:pt x="320" y="1413"/>
                      <a:pt x="338" y="1413"/>
                    </a:cubicBezTo>
                    <a:cubicBezTo>
                      <a:pt x="367" y="1413"/>
                      <a:pt x="401" y="1386"/>
                      <a:pt x="395" y="1347"/>
                    </a:cubicBezTo>
                    <a:cubicBezTo>
                      <a:pt x="310" y="913"/>
                      <a:pt x="247" y="458"/>
                      <a:pt x="109" y="36"/>
                    </a:cubicBezTo>
                    <a:cubicBezTo>
                      <a:pt x="101" y="11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1"/>
              <p:cNvSpPr/>
              <p:nvPr/>
            </p:nvSpPr>
            <p:spPr>
              <a:xfrm>
                <a:off x="7936200" y="3574875"/>
                <a:ext cx="10350" cy="20125"/>
              </a:xfrm>
              <a:custGeom>
                <a:rect b="b" l="l" r="r" t="t"/>
                <a:pathLst>
                  <a:path extrusionOk="0" h="805" w="414">
                    <a:moveTo>
                      <a:pt x="224" y="1"/>
                    </a:moveTo>
                    <a:cubicBezTo>
                      <a:pt x="179" y="1"/>
                      <a:pt x="164" y="66"/>
                      <a:pt x="213" y="76"/>
                    </a:cubicBezTo>
                    <a:cubicBezTo>
                      <a:pt x="350" y="97"/>
                      <a:pt x="287" y="330"/>
                      <a:pt x="255" y="425"/>
                    </a:cubicBezTo>
                    <a:cubicBezTo>
                      <a:pt x="213" y="541"/>
                      <a:pt x="128" y="657"/>
                      <a:pt x="33" y="742"/>
                    </a:cubicBezTo>
                    <a:cubicBezTo>
                      <a:pt x="0" y="767"/>
                      <a:pt x="32" y="805"/>
                      <a:pt x="62" y="805"/>
                    </a:cubicBezTo>
                    <a:cubicBezTo>
                      <a:pt x="71" y="805"/>
                      <a:pt x="79" y="802"/>
                      <a:pt x="86" y="795"/>
                    </a:cubicBezTo>
                    <a:cubicBezTo>
                      <a:pt x="213" y="689"/>
                      <a:pt x="298" y="552"/>
                      <a:pt x="340" y="404"/>
                    </a:cubicBezTo>
                    <a:cubicBezTo>
                      <a:pt x="382" y="266"/>
                      <a:pt x="414" y="34"/>
                      <a:pt x="234" y="2"/>
                    </a:cubicBezTo>
                    <a:cubicBezTo>
                      <a:pt x="231" y="1"/>
                      <a:pt x="227" y="1"/>
                      <a:pt x="224" y="1"/>
                    </a:cubicBezTo>
                    <a:close/>
                  </a:path>
                </a:pathLst>
              </a:custGeom>
              <a:solidFill>
                <a:srgbClr val="EE80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1"/>
              <p:cNvSpPr/>
              <p:nvPr/>
            </p:nvSpPr>
            <p:spPr>
              <a:xfrm>
                <a:off x="7934900" y="3584100"/>
                <a:ext cx="8500" cy="4325"/>
              </a:xfrm>
              <a:custGeom>
                <a:rect b="b" l="l" r="r" t="t"/>
                <a:pathLst>
                  <a:path extrusionOk="0" h="173" w="340">
                    <a:moveTo>
                      <a:pt x="168" y="0"/>
                    </a:moveTo>
                    <a:cubicBezTo>
                      <a:pt x="116" y="0"/>
                      <a:pt x="65" y="19"/>
                      <a:pt x="22" y="45"/>
                    </a:cubicBezTo>
                    <a:cubicBezTo>
                      <a:pt x="11" y="56"/>
                      <a:pt x="1" y="87"/>
                      <a:pt x="11" y="98"/>
                    </a:cubicBezTo>
                    <a:cubicBezTo>
                      <a:pt x="19" y="114"/>
                      <a:pt x="38" y="123"/>
                      <a:pt x="52" y="123"/>
                    </a:cubicBezTo>
                    <a:cubicBezTo>
                      <a:pt x="57" y="123"/>
                      <a:pt x="61" y="122"/>
                      <a:pt x="64" y="119"/>
                    </a:cubicBezTo>
                    <a:cubicBezTo>
                      <a:pt x="75" y="109"/>
                      <a:pt x="85" y="109"/>
                      <a:pt x="96" y="98"/>
                    </a:cubicBezTo>
                    <a:lnTo>
                      <a:pt x="106" y="98"/>
                    </a:lnTo>
                    <a:cubicBezTo>
                      <a:pt x="106" y="87"/>
                      <a:pt x="117" y="87"/>
                      <a:pt x="117" y="87"/>
                    </a:cubicBezTo>
                    <a:lnTo>
                      <a:pt x="212" y="87"/>
                    </a:lnTo>
                    <a:cubicBezTo>
                      <a:pt x="223" y="98"/>
                      <a:pt x="223" y="98"/>
                      <a:pt x="223" y="98"/>
                    </a:cubicBezTo>
                    <a:lnTo>
                      <a:pt x="233" y="98"/>
                    </a:lnTo>
                    <a:lnTo>
                      <a:pt x="233" y="109"/>
                    </a:lnTo>
                    <a:lnTo>
                      <a:pt x="244" y="109"/>
                    </a:lnTo>
                    <a:cubicBezTo>
                      <a:pt x="244" y="109"/>
                      <a:pt x="244" y="119"/>
                      <a:pt x="244" y="119"/>
                    </a:cubicBezTo>
                    <a:cubicBezTo>
                      <a:pt x="251" y="119"/>
                      <a:pt x="253" y="124"/>
                      <a:pt x="254" y="124"/>
                    </a:cubicBezTo>
                    <a:cubicBezTo>
                      <a:pt x="254" y="124"/>
                      <a:pt x="254" y="123"/>
                      <a:pt x="254" y="119"/>
                    </a:cubicBezTo>
                    <a:cubicBezTo>
                      <a:pt x="254" y="119"/>
                      <a:pt x="254" y="130"/>
                      <a:pt x="254" y="130"/>
                    </a:cubicBezTo>
                    <a:cubicBezTo>
                      <a:pt x="254" y="151"/>
                      <a:pt x="276" y="172"/>
                      <a:pt x="286" y="172"/>
                    </a:cubicBezTo>
                    <a:cubicBezTo>
                      <a:pt x="318" y="172"/>
                      <a:pt x="328" y="151"/>
                      <a:pt x="328" y="130"/>
                    </a:cubicBezTo>
                    <a:lnTo>
                      <a:pt x="339" y="130"/>
                    </a:lnTo>
                    <a:cubicBezTo>
                      <a:pt x="339" y="66"/>
                      <a:pt x="265" y="13"/>
                      <a:pt x="202" y="3"/>
                    </a:cubicBezTo>
                    <a:cubicBezTo>
                      <a:pt x="190" y="1"/>
                      <a:pt x="179" y="0"/>
                      <a:pt x="168" y="0"/>
                    </a:cubicBezTo>
                    <a:close/>
                  </a:path>
                </a:pathLst>
              </a:custGeom>
              <a:solidFill>
                <a:srgbClr val="EE80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3" name="Google Shape;503;p31"/>
            <p:cNvSpPr/>
            <p:nvPr/>
          </p:nvSpPr>
          <p:spPr>
            <a:xfrm>
              <a:off x="7036350" y="3978575"/>
              <a:ext cx="84100" cy="93725"/>
            </a:xfrm>
            <a:custGeom>
              <a:rect b="b" l="l" r="r" t="t"/>
              <a:pathLst>
                <a:path extrusionOk="0" h="3749" w="3364">
                  <a:moveTo>
                    <a:pt x="794" y="1"/>
                  </a:moveTo>
                  <a:lnTo>
                    <a:pt x="1" y="646"/>
                  </a:lnTo>
                  <a:lnTo>
                    <a:pt x="1999" y="3480"/>
                  </a:lnTo>
                  <a:cubicBezTo>
                    <a:pt x="2139" y="3656"/>
                    <a:pt x="2350" y="3749"/>
                    <a:pt x="2562" y="3749"/>
                  </a:cubicBezTo>
                  <a:cubicBezTo>
                    <a:pt x="2717" y="3749"/>
                    <a:pt x="2874" y="3699"/>
                    <a:pt x="3004" y="3596"/>
                  </a:cubicBezTo>
                  <a:cubicBezTo>
                    <a:pt x="3321" y="3342"/>
                    <a:pt x="3363" y="2888"/>
                    <a:pt x="3120" y="2581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6941450" y="3877800"/>
              <a:ext cx="129300" cy="116925"/>
            </a:xfrm>
            <a:custGeom>
              <a:rect b="b" l="l" r="r" t="t"/>
              <a:pathLst>
                <a:path extrusionOk="0" h="4677" w="5172">
                  <a:moveTo>
                    <a:pt x="2580" y="0"/>
                  </a:moveTo>
                  <a:cubicBezTo>
                    <a:pt x="1543" y="0"/>
                    <a:pt x="595" y="698"/>
                    <a:pt x="328" y="1748"/>
                  </a:cubicBezTo>
                  <a:cubicBezTo>
                    <a:pt x="0" y="2995"/>
                    <a:pt x="741" y="4275"/>
                    <a:pt x="1988" y="4603"/>
                  </a:cubicBezTo>
                  <a:cubicBezTo>
                    <a:pt x="2183" y="4652"/>
                    <a:pt x="2379" y="4676"/>
                    <a:pt x="2572" y="4676"/>
                  </a:cubicBezTo>
                  <a:cubicBezTo>
                    <a:pt x="3613" y="4676"/>
                    <a:pt x="4567" y="3985"/>
                    <a:pt x="4843" y="2932"/>
                  </a:cubicBezTo>
                  <a:cubicBezTo>
                    <a:pt x="5171" y="1684"/>
                    <a:pt x="4420" y="405"/>
                    <a:pt x="3173" y="77"/>
                  </a:cubicBezTo>
                  <a:cubicBezTo>
                    <a:pt x="2975" y="25"/>
                    <a:pt x="2776" y="0"/>
                    <a:pt x="2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6930350" y="3869100"/>
              <a:ext cx="151225" cy="134125"/>
            </a:xfrm>
            <a:custGeom>
              <a:rect b="b" l="l" r="r" t="t"/>
              <a:pathLst>
                <a:path extrusionOk="0" h="5365" w="6049">
                  <a:moveTo>
                    <a:pt x="3029" y="696"/>
                  </a:moveTo>
                  <a:cubicBezTo>
                    <a:pt x="3610" y="696"/>
                    <a:pt x="4186" y="951"/>
                    <a:pt x="4579" y="1440"/>
                  </a:cubicBezTo>
                  <a:cubicBezTo>
                    <a:pt x="5256" y="2297"/>
                    <a:pt x="5118" y="3555"/>
                    <a:pt x="4262" y="4232"/>
                  </a:cubicBezTo>
                  <a:cubicBezTo>
                    <a:pt x="3895" y="4526"/>
                    <a:pt x="3456" y="4669"/>
                    <a:pt x="3020" y="4669"/>
                  </a:cubicBezTo>
                  <a:cubicBezTo>
                    <a:pt x="2439" y="4669"/>
                    <a:pt x="1863" y="4415"/>
                    <a:pt x="1470" y="3925"/>
                  </a:cubicBezTo>
                  <a:cubicBezTo>
                    <a:pt x="783" y="3069"/>
                    <a:pt x="931" y="1810"/>
                    <a:pt x="1787" y="1133"/>
                  </a:cubicBezTo>
                  <a:cubicBezTo>
                    <a:pt x="2154" y="839"/>
                    <a:pt x="2593" y="696"/>
                    <a:pt x="3029" y="696"/>
                  </a:cubicBezTo>
                  <a:close/>
                  <a:moveTo>
                    <a:pt x="3021" y="1"/>
                  </a:moveTo>
                  <a:cubicBezTo>
                    <a:pt x="2435" y="1"/>
                    <a:pt x="1845" y="191"/>
                    <a:pt x="1354" y="584"/>
                  </a:cubicBezTo>
                  <a:cubicBezTo>
                    <a:pt x="191" y="1504"/>
                    <a:pt x="0" y="3195"/>
                    <a:pt x="931" y="4359"/>
                  </a:cubicBezTo>
                  <a:cubicBezTo>
                    <a:pt x="1458" y="5020"/>
                    <a:pt x="2240" y="5364"/>
                    <a:pt x="3028" y="5364"/>
                  </a:cubicBezTo>
                  <a:cubicBezTo>
                    <a:pt x="3614" y="5364"/>
                    <a:pt x="4204" y="5174"/>
                    <a:pt x="4695" y="4782"/>
                  </a:cubicBezTo>
                  <a:cubicBezTo>
                    <a:pt x="5858" y="3862"/>
                    <a:pt x="6049" y="2159"/>
                    <a:pt x="5118" y="1007"/>
                  </a:cubicBezTo>
                  <a:cubicBezTo>
                    <a:pt x="4591" y="345"/>
                    <a:pt x="3809" y="1"/>
                    <a:pt x="3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6" name="Google Shape;506;p31"/>
            <p:cNvGrpSpPr/>
            <p:nvPr/>
          </p:nvGrpSpPr>
          <p:grpSpPr>
            <a:xfrm>
              <a:off x="6280025" y="3538075"/>
              <a:ext cx="411900" cy="896975"/>
              <a:chOff x="6280025" y="3538075"/>
              <a:chExt cx="411900" cy="896975"/>
            </a:xfrm>
          </p:grpSpPr>
          <p:sp>
            <p:nvSpPr>
              <p:cNvPr id="507" name="Google Shape;507;p31"/>
              <p:cNvSpPr/>
              <p:nvPr/>
            </p:nvSpPr>
            <p:spPr>
              <a:xfrm>
                <a:off x="6459000" y="4277575"/>
                <a:ext cx="44425" cy="138275"/>
              </a:xfrm>
              <a:custGeom>
                <a:rect b="b" l="l" r="r" t="t"/>
                <a:pathLst>
                  <a:path extrusionOk="0" h="5531" w="1777">
                    <a:moveTo>
                      <a:pt x="117" y="0"/>
                    </a:moveTo>
                    <a:cubicBezTo>
                      <a:pt x="95" y="0"/>
                      <a:pt x="74" y="0"/>
                      <a:pt x="53" y="11"/>
                    </a:cubicBezTo>
                    <a:cubicBezTo>
                      <a:pt x="32" y="32"/>
                      <a:pt x="32" y="53"/>
                      <a:pt x="32" y="85"/>
                    </a:cubicBezTo>
                    <a:cubicBezTo>
                      <a:pt x="21" y="783"/>
                      <a:pt x="0" y="1481"/>
                      <a:pt x="53" y="2179"/>
                    </a:cubicBezTo>
                    <a:cubicBezTo>
                      <a:pt x="74" y="2506"/>
                      <a:pt x="148" y="2834"/>
                      <a:pt x="138" y="3162"/>
                    </a:cubicBezTo>
                    <a:cubicBezTo>
                      <a:pt x="127" y="3521"/>
                      <a:pt x="117" y="3881"/>
                      <a:pt x="74" y="4241"/>
                    </a:cubicBezTo>
                    <a:cubicBezTo>
                      <a:pt x="53" y="4494"/>
                      <a:pt x="74" y="4759"/>
                      <a:pt x="53" y="5023"/>
                    </a:cubicBezTo>
                    <a:cubicBezTo>
                      <a:pt x="53" y="5065"/>
                      <a:pt x="42" y="5108"/>
                      <a:pt x="42" y="5150"/>
                    </a:cubicBezTo>
                    <a:cubicBezTo>
                      <a:pt x="32" y="5213"/>
                      <a:pt x="32" y="5277"/>
                      <a:pt x="53" y="5330"/>
                    </a:cubicBezTo>
                    <a:cubicBezTo>
                      <a:pt x="87" y="5420"/>
                      <a:pt x="214" y="5441"/>
                      <a:pt x="346" y="5441"/>
                    </a:cubicBezTo>
                    <a:cubicBezTo>
                      <a:pt x="462" y="5441"/>
                      <a:pt x="581" y="5425"/>
                      <a:pt x="645" y="5425"/>
                    </a:cubicBezTo>
                    <a:cubicBezTo>
                      <a:pt x="878" y="5425"/>
                      <a:pt x="1121" y="5425"/>
                      <a:pt x="1333" y="5531"/>
                    </a:cubicBezTo>
                    <a:cubicBezTo>
                      <a:pt x="1333" y="5086"/>
                      <a:pt x="1364" y="4642"/>
                      <a:pt x="1417" y="4209"/>
                    </a:cubicBezTo>
                    <a:cubicBezTo>
                      <a:pt x="1502" y="3543"/>
                      <a:pt x="1576" y="2866"/>
                      <a:pt x="1660" y="2189"/>
                    </a:cubicBezTo>
                    <a:cubicBezTo>
                      <a:pt x="1734" y="1576"/>
                      <a:pt x="1734" y="963"/>
                      <a:pt x="1766" y="339"/>
                    </a:cubicBezTo>
                    <a:cubicBezTo>
                      <a:pt x="1766" y="296"/>
                      <a:pt x="1777" y="243"/>
                      <a:pt x="1745" y="201"/>
                    </a:cubicBezTo>
                    <a:cubicBezTo>
                      <a:pt x="1713" y="148"/>
                      <a:pt x="1650" y="138"/>
                      <a:pt x="1586" y="127"/>
                    </a:cubicBezTo>
                    <a:cubicBezTo>
                      <a:pt x="1100" y="53"/>
                      <a:pt x="603" y="11"/>
                      <a:pt x="117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1"/>
              <p:cNvSpPr/>
              <p:nvPr/>
            </p:nvSpPr>
            <p:spPr>
              <a:xfrm>
                <a:off x="6454775" y="4374800"/>
                <a:ext cx="89375" cy="60250"/>
              </a:xfrm>
              <a:custGeom>
                <a:rect b="b" l="l" r="r" t="t"/>
                <a:pathLst>
                  <a:path extrusionOk="0" h="2410" w="3575">
                    <a:moveTo>
                      <a:pt x="1527" y="1"/>
                    </a:moveTo>
                    <a:cubicBezTo>
                      <a:pt x="1480" y="1"/>
                      <a:pt x="1436" y="39"/>
                      <a:pt x="1417" y="77"/>
                    </a:cubicBezTo>
                    <a:cubicBezTo>
                      <a:pt x="1385" y="119"/>
                      <a:pt x="1375" y="172"/>
                      <a:pt x="1375" y="225"/>
                    </a:cubicBezTo>
                    <a:cubicBezTo>
                      <a:pt x="1258" y="119"/>
                      <a:pt x="1100" y="87"/>
                      <a:pt x="952" y="66"/>
                    </a:cubicBezTo>
                    <a:cubicBezTo>
                      <a:pt x="783" y="45"/>
                      <a:pt x="603" y="45"/>
                      <a:pt x="434" y="45"/>
                    </a:cubicBezTo>
                    <a:cubicBezTo>
                      <a:pt x="233" y="45"/>
                      <a:pt x="180" y="87"/>
                      <a:pt x="169" y="267"/>
                    </a:cubicBezTo>
                    <a:lnTo>
                      <a:pt x="116" y="880"/>
                    </a:lnTo>
                    <a:cubicBezTo>
                      <a:pt x="85" y="1197"/>
                      <a:pt x="53" y="1515"/>
                      <a:pt x="21" y="1843"/>
                    </a:cubicBezTo>
                    <a:cubicBezTo>
                      <a:pt x="21" y="1917"/>
                      <a:pt x="11" y="1991"/>
                      <a:pt x="11" y="2065"/>
                    </a:cubicBezTo>
                    <a:cubicBezTo>
                      <a:pt x="0" y="2107"/>
                      <a:pt x="0" y="2139"/>
                      <a:pt x="21" y="2170"/>
                    </a:cubicBezTo>
                    <a:cubicBezTo>
                      <a:pt x="32" y="2202"/>
                      <a:pt x="63" y="2223"/>
                      <a:pt x="95" y="2244"/>
                    </a:cubicBezTo>
                    <a:cubicBezTo>
                      <a:pt x="169" y="2276"/>
                      <a:pt x="275" y="2287"/>
                      <a:pt x="338" y="2297"/>
                    </a:cubicBezTo>
                    <a:cubicBezTo>
                      <a:pt x="1015" y="2354"/>
                      <a:pt x="1701" y="2410"/>
                      <a:pt x="2387" y="2410"/>
                    </a:cubicBezTo>
                    <a:cubicBezTo>
                      <a:pt x="2731" y="2410"/>
                      <a:pt x="3074" y="2396"/>
                      <a:pt x="3416" y="2361"/>
                    </a:cubicBezTo>
                    <a:cubicBezTo>
                      <a:pt x="3458" y="2350"/>
                      <a:pt x="3490" y="2350"/>
                      <a:pt x="3521" y="2329"/>
                    </a:cubicBezTo>
                    <a:cubicBezTo>
                      <a:pt x="3574" y="2287"/>
                      <a:pt x="3574" y="2223"/>
                      <a:pt x="3574" y="2160"/>
                    </a:cubicBezTo>
                    <a:cubicBezTo>
                      <a:pt x="3574" y="2096"/>
                      <a:pt x="3564" y="2033"/>
                      <a:pt x="3553" y="1980"/>
                    </a:cubicBezTo>
                    <a:cubicBezTo>
                      <a:pt x="3542" y="1917"/>
                      <a:pt x="3511" y="1853"/>
                      <a:pt x="3458" y="1811"/>
                    </a:cubicBezTo>
                    <a:cubicBezTo>
                      <a:pt x="3416" y="1779"/>
                      <a:pt x="3363" y="1758"/>
                      <a:pt x="3310" y="1747"/>
                    </a:cubicBezTo>
                    <a:cubicBezTo>
                      <a:pt x="2887" y="1610"/>
                      <a:pt x="2422" y="1494"/>
                      <a:pt x="2041" y="1282"/>
                    </a:cubicBezTo>
                    <a:cubicBezTo>
                      <a:pt x="1745" y="1123"/>
                      <a:pt x="1639" y="563"/>
                      <a:pt x="1660" y="267"/>
                    </a:cubicBezTo>
                    <a:cubicBezTo>
                      <a:pt x="1660" y="214"/>
                      <a:pt x="1660" y="161"/>
                      <a:pt x="1650" y="108"/>
                    </a:cubicBezTo>
                    <a:cubicBezTo>
                      <a:pt x="1628" y="55"/>
                      <a:pt x="1597" y="13"/>
                      <a:pt x="1544" y="3"/>
                    </a:cubicBezTo>
                    <a:cubicBezTo>
                      <a:pt x="1538" y="1"/>
                      <a:pt x="1533" y="1"/>
                      <a:pt x="1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1"/>
              <p:cNvSpPr/>
              <p:nvPr/>
            </p:nvSpPr>
            <p:spPr>
              <a:xfrm>
                <a:off x="6464025" y="4385950"/>
                <a:ext cx="19850" cy="19850"/>
              </a:xfrm>
              <a:custGeom>
                <a:rect b="b" l="l" r="r" t="t"/>
                <a:pathLst>
                  <a:path extrusionOk="0" h="794" w="794">
                    <a:moveTo>
                      <a:pt x="391" y="1"/>
                    </a:moveTo>
                    <a:cubicBezTo>
                      <a:pt x="180" y="1"/>
                      <a:pt x="0" y="180"/>
                      <a:pt x="0" y="392"/>
                    </a:cubicBezTo>
                    <a:cubicBezTo>
                      <a:pt x="0" y="614"/>
                      <a:pt x="180" y="794"/>
                      <a:pt x="391" y="794"/>
                    </a:cubicBezTo>
                    <a:cubicBezTo>
                      <a:pt x="613" y="794"/>
                      <a:pt x="793" y="614"/>
                      <a:pt x="793" y="392"/>
                    </a:cubicBezTo>
                    <a:cubicBezTo>
                      <a:pt x="793" y="180"/>
                      <a:pt x="613" y="1"/>
                      <a:pt x="3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1"/>
              <p:cNvSpPr/>
              <p:nvPr/>
            </p:nvSpPr>
            <p:spPr>
              <a:xfrm>
                <a:off x="6454775" y="4420850"/>
                <a:ext cx="89375" cy="14200"/>
              </a:xfrm>
              <a:custGeom>
                <a:rect b="b" l="l" r="r" t="t"/>
                <a:pathLst>
                  <a:path extrusionOk="0" h="568" w="3575">
                    <a:moveTo>
                      <a:pt x="21" y="1"/>
                    </a:moveTo>
                    <a:cubicBezTo>
                      <a:pt x="21" y="75"/>
                      <a:pt x="11" y="149"/>
                      <a:pt x="11" y="223"/>
                    </a:cubicBezTo>
                    <a:cubicBezTo>
                      <a:pt x="0" y="265"/>
                      <a:pt x="0" y="297"/>
                      <a:pt x="21" y="328"/>
                    </a:cubicBezTo>
                    <a:cubicBezTo>
                      <a:pt x="32" y="360"/>
                      <a:pt x="63" y="381"/>
                      <a:pt x="95" y="402"/>
                    </a:cubicBezTo>
                    <a:cubicBezTo>
                      <a:pt x="169" y="434"/>
                      <a:pt x="275" y="445"/>
                      <a:pt x="338" y="455"/>
                    </a:cubicBezTo>
                    <a:cubicBezTo>
                      <a:pt x="1015" y="512"/>
                      <a:pt x="1701" y="568"/>
                      <a:pt x="2387" y="568"/>
                    </a:cubicBezTo>
                    <a:cubicBezTo>
                      <a:pt x="2731" y="568"/>
                      <a:pt x="3074" y="554"/>
                      <a:pt x="3416" y="519"/>
                    </a:cubicBezTo>
                    <a:cubicBezTo>
                      <a:pt x="3458" y="508"/>
                      <a:pt x="3490" y="508"/>
                      <a:pt x="3521" y="487"/>
                    </a:cubicBezTo>
                    <a:cubicBezTo>
                      <a:pt x="3574" y="445"/>
                      <a:pt x="3574" y="381"/>
                      <a:pt x="3574" y="318"/>
                    </a:cubicBezTo>
                    <a:cubicBezTo>
                      <a:pt x="3564" y="254"/>
                      <a:pt x="3564" y="201"/>
                      <a:pt x="3553" y="138"/>
                    </a:cubicBezTo>
                    <a:lnTo>
                      <a:pt x="3437" y="138"/>
                    </a:lnTo>
                    <a:cubicBezTo>
                      <a:pt x="3303" y="134"/>
                      <a:pt x="3169" y="133"/>
                      <a:pt x="3035" y="133"/>
                    </a:cubicBezTo>
                    <a:cubicBezTo>
                      <a:pt x="2768" y="133"/>
                      <a:pt x="2503" y="138"/>
                      <a:pt x="2242" y="138"/>
                    </a:cubicBezTo>
                    <a:cubicBezTo>
                      <a:pt x="2113" y="140"/>
                      <a:pt x="1984" y="141"/>
                      <a:pt x="1854" y="141"/>
                    </a:cubicBezTo>
                    <a:cubicBezTo>
                      <a:pt x="1241" y="141"/>
                      <a:pt x="624" y="114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1"/>
              <p:cNvSpPr/>
              <p:nvPr/>
            </p:nvSpPr>
            <p:spPr>
              <a:xfrm>
                <a:off x="6291925" y="4233425"/>
                <a:ext cx="90700" cy="139325"/>
              </a:xfrm>
              <a:custGeom>
                <a:rect b="b" l="l" r="r" t="t"/>
                <a:pathLst>
                  <a:path extrusionOk="0" h="5573" w="3628">
                    <a:moveTo>
                      <a:pt x="2147" y="0"/>
                    </a:moveTo>
                    <a:cubicBezTo>
                      <a:pt x="2126" y="11"/>
                      <a:pt x="2105" y="32"/>
                      <a:pt x="2094" y="64"/>
                    </a:cubicBezTo>
                    <a:cubicBezTo>
                      <a:pt x="1808" y="698"/>
                      <a:pt x="1512" y="1333"/>
                      <a:pt x="1280" y="1988"/>
                    </a:cubicBezTo>
                    <a:cubicBezTo>
                      <a:pt x="1163" y="2295"/>
                      <a:pt x="1100" y="2633"/>
                      <a:pt x="952" y="2929"/>
                    </a:cubicBezTo>
                    <a:cubicBezTo>
                      <a:pt x="804" y="3257"/>
                      <a:pt x="645" y="3574"/>
                      <a:pt x="465" y="3881"/>
                    </a:cubicBezTo>
                    <a:cubicBezTo>
                      <a:pt x="339" y="4103"/>
                      <a:pt x="254" y="4357"/>
                      <a:pt x="127" y="4590"/>
                    </a:cubicBezTo>
                    <a:cubicBezTo>
                      <a:pt x="106" y="4621"/>
                      <a:pt x="95" y="4664"/>
                      <a:pt x="74" y="4695"/>
                    </a:cubicBezTo>
                    <a:cubicBezTo>
                      <a:pt x="43" y="4759"/>
                      <a:pt x="11" y="4812"/>
                      <a:pt x="0" y="4875"/>
                    </a:cubicBezTo>
                    <a:cubicBezTo>
                      <a:pt x="0" y="5055"/>
                      <a:pt x="381" y="5139"/>
                      <a:pt x="508" y="5192"/>
                    </a:cubicBezTo>
                    <a:cubicBezTo>
                      <a:pt x="730" y="5287"/>
                      <a:pt x="941" y="5393"/>
                      <a:pt x="1100" y="5573"/>
                    </a:cubicBezTo>
                    <a:cubicBezTo>
                      <a:pt x="1280" y="5171"/>
                      <a:pt x="1481" y="4780"/>
                      <a:pt x="1703" y="4399"/>
                    </a:cubicBezTo>
                    <a:cubicBezTo>
                      <a:pt x="2052" y="3818"/>
                      <a:pt x="2390" y="3236"/>
                      <a:pt x="2739" y="2654"/>
                    </a:cubicBezTo>
                    <a:cubicBezTo>
                      <a:pt x="3056" y="2115"/>
                      <a:pt x="3299" y="1555"/>
                      <a:pt x="3585" y="994"/>
                    </a:cubicBezTo>
                    <a:cubicBezTo>
                      <a:pt x="3606" y="952"/>
                      <a:pt x="3627" y="910"/>
                      <a:pt x="3617" y="867"/>
                    </a:cubicBezTo>
                    <a:cubicBezTo>
                      <a:pt x="3606" y="804"/>
                      <a:pt x="3553" y="762"/>
                      <a:pt x="3500" y="730"/>
                    </a:cubicBezTo>
                    <a:cubicBezTo>
                      <a:pt x="3088" y="466"/>
                      <a:pt x="2654" y="233"/>
                      <a:pt x="2210" y="21"/>
                    </a:cubicBezTo>
                    <a:cubicBezTo>
                      <a:pt x="2189" y="11"/>
                      <a:pt x="2168" y="0"/>
                      <a:pt x="2147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1"/>
              <p:cNvSpPr/>
              <p:nvPr/>
            </p:nvSpPr>
            <p:spPr>
              <a:xfrm>
                <a:off x="6280025" y="4324200"/>
                <a:ext cx="83300" cy="84625"/>
              </a:xfrm>
              <a:custGeom>
                <a:rect b="b" l="l" r="r" t="t"/>
                <a:pathLst>
                  <a:path extrusionOk="0" h="3385" w="3332">
                    <a:moveTo>
                      <a:pt x="1076" y="0"/>
                    </a:moveTo>
                    <a:cubicBezTo>
                      <a:pt x="1007" y="0"/>
                      <a:pt x="962" y="46"/>
                      <a:pt x="910" y="144"/>
                    </a:cubicBezTo>
                    <a:cubicBezTo>
                      <a:pt x="804" y="324"/>
                      <a:pt x="709" y="504"/>
                      <a:pt x="614" y="684"/>
                    </a:cubicBezTo>
                    <a:cubicBezTo>
                      <a:pt x="455" y="959"/>
                      <a:pt x="296" y="1244"/>
                      <a:pt x="138" y="1530"/>
                    </a:cubicBezTo>
                    <a:cubicBezTo>
                      <a:pt x="106" y="1593"/>
                      <a:pt x="74" y="1667"/>
                      <a:pt x="32" y="1731"/>
                    </a:cubicBezTo>
                    <a:cubicBezTo>
                      <a:pt x="11" y="1762"/>
                      <a:pt x="0" y="1794"/>
                      <a:pt x="0" y="1826"/>
                    </a:cubicBezTo>
                    <a:cubicBezTo>
                      <a:pt x="0" y="1868"/>
                      <a:pt x="22" y="1900"/>
                      <a:pt x="43" y="1921"/>
                    </a:cubicBezTo>
                    <a:cubicBezTo>
                      <a:pt x="96" y="1984"/>
                      <a:pt x="191" y="2037"/>
                      <a:pt x="244" y="2069"/>
                    </a:cubicBezTo>
                    <a:cubicBezTo>
                      <a:pt x="1142" y="2555"/>
                      <a:pt x="2052" y="3052"/>
                      <a:pt x="3035" y="3370"/>
                    </a:cubicBezTo>
                    <a:cubicBezTo>
                      <a:pt x="3058" y="3377"/>
                      <a:pt x="3085" y="3384"/>
                      <a:pt x="3115" y="3384"/>
                    </a:cubicBezTo>
                    <a:cubicBezTo>
                      <a:pt x="3127" y="3384"/>
                      <a:pt x="3139" y="3383"/>
                      <a:pt x="3152" y="3380"/>
                    </a:cubicBezTo>
                    <a:cubicBezTo>
                      <a:pt x="3204" y="3359"/>
                      <a:pt x="3236" y="3306"/>
                      <a:pt x="3257" y="3243"/>
                    </a:cubicBezTo>
                    <a:cubicBezTo>
                      <a:pt x="3278" y="3190"/>
                      <a:pt x="3300" y="3137"/>
                      <a:pt x="3310" y="3073"/>
                    </a:cubicBezTo>
                    <a:cubicBezTo>
                      <a:pt x="3331" y="3010"/>
                      <a:pt x="3331" y="2947"/>
                      <a:pt x="3300" y="2883"/>
                    </a:cubicBezTo>
                    <a:cubicBezTo>
                      <a:pt x="3268" y="2830"/>
                      <a:pt x="3226" y="2799"/>
                      <a:pt x="3183" y="2756"/>
                    </a:cubicBezTo>
                    <a:cubicBezTo>
                      <a:pt x="2855" y="2471"/>
                      <a:pt x="2475" y="2175"/>
                      <a:pt x="2210" y="1826"/>
                    </a:cubicBezTo>
                    <a:cubicBezTo>
                      <a:pt x="1999" y="1551"/>
                      <a:pt x="2136" y="1011"/>
                      <a:pt x="2274" y="737"/>
                    </a:cubicBezTo>
                    <a:cubicBezTo>
                      <a:pt x="2295" y="694"/>
                      <a:pt x="2316" y="641"/>
                      <a:pt x="2327" y="599"/>
                    </a:cubicBezTo>
                    <a:cubicBezTo>
                      <a:pt x="2327" y="546"/>
                      <a:pt x="2316" y="483"/>
                      <a:pt x="2274" y="462"/>
                    </a:cubicBezTo>
                    <a:cubicBezTo>
                      <a:pt x="2256" y="448"/>
                      <a:pt x="2235" y="442"/>
                      <a:pt x="2213" y="442"/>
                    </a:cubicBezTo>
                    <a:cubicBezTo>
                      <a:pt x="2182" y="442"/>
                      <a:pt x="2150" y="454"/>
                      <a:pt x="2126" y="472"/>
                    </a:cubicBezTo>
                    <a:cubicBezTo>
                      <a:pt x="2084" y="504"/>
                      <a:pt x="2052" y="546"/>
                      <a:pt x="2020" y="588"/>
                    </a:cubicBezTo>
                    <a:cubicBezTo>
                      <a:pt x="1957" y="451"/>
                      <a:pt x="1840" y="356"/>
                      <a:pt x="1703" y="282"/>
                    </a:cubicBezTo>
                    <a:cubicBezTo>
                      <a:pt x="1555" y="197"/>
                      <a:pt x="1396" y="123"/>
                      <a:pt x="1238" y="49"/>
                    </a:cubicBezTo>
                    <a:cubicBezTo>
                      <a:pt x="1170" y="17"/>
                      <a:pt x="1118" y="0"/>
                      <a:pt x="1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1"/>
              <p:cNvSpPr/>
              <p:nvPr/>
            </p:nvSpPr>
            <p:spPr>
              <a:xfrm>
                <a:off x="6299325" y="4337025"/>
                <a:ext cx="22500" cy="19900"/>
              </a:xfrm>
              <a:custGeom>
                <a:rect b="b" l="l" r="r" t="t"/>
                <a:pathLst>
                  <a:path extrusionOk="0" h="796" w="900">
                    <a:moveTo>
                      <a:pt x="443" y="1"/>
                    </a:moveTo>
                    <a:cubicBezTo>
                      <a:pt x="291" y="1"/>
                      <a:pt x="147" y="86"/>
                      <a:pt x="85" y="234"/>
                    </a:cubicBezTo>
                    <a:cubicBezTo>
                      <a:pt x="0" y="435"/>
                      <a:pt x="85" y="678"/>
                      <a:pt x="286" y="763"/>
                    </a:cubicBezTo>
                    <a:cubicBezTo>
                      <a:pt x="338" y="785"/>
                      <a:pt x="393" y="795"/>
                      <a:pt x="446" y="795"/>
                    </a:cubicBezTo>
                    <a:cubicBezTo>
                      <a:pt x="599" y="795"/>
                      <a:pt x="744" y="710"/>
                      <a:pt x="815" y="562"/>
                    </a:cubicBezTo>
                    <a:cubicBezTo>
                      <a:pt x="899" y="361"/>
                      <a:pt x="804" y="118"/>
                      <a:pt x="603" y="33"/>
                    </a:cubicBezTo>
                    <a:cubicBezTo>
                      <a:pt x="551" y="11"/>
                      <a:pt x="496" y="1"/>
                      <a:pt x="4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6280025" y="4362425"/>
                <a:ext cx="82775" cy="46400"/>
              </a:xfrm>
              <a:custGeom>
                <a:rect b="b" l="l" r="r" t="t"/>
                <a:pathLst>
                  <a:path extrusionOk="0" h="1856" w="3311">
                    <a:moveTo>
                      <a:pt x="138" y="1"/>
                    </a:moveTo>
                    <a:cubicBezTo>
                      <a:pt x="106" y="64"/>
                      <a:pt x="74" y="138"/>
                      <a:pt x="32" y="202"/>
                    </a:cubicBezTo>
                    <a:cubicBezTo>
                      <a:pt x="11" y="233"/>
                      <a:pt x="0" y="265"/>
                      <a:pt x="0" y="297"/>
                    </a:cubicBezTo>
                    <a:cubicBezTo>
                      <a:pt x="0" y="339"/>
                      <a:pt x="22" y="371"/>
                      <a:pt x="43" y="392"/>
                    </a:cubicBezTo>
                    <a:cubicBezTo>
                      <a:pt x="96" y="455"/>
                      <a:pt x="191" y="508"/>
                      <a:pt x="244" y="540"/>
                    </a:cubicBezTo>
                    <a:cubicBezTo>
                      <a:pt x="1142" y="1026"/>
                      <a:pt x="2052" y="1523"/>
                      <a:pt x="3035" y="1841"/>
                    </a:cubicBezTo>
                    <a:cubicBezTo>
                      <a:pt x="3058" y="1848"/>
                      <a:pt x="3085" y="1855"/>
                      <a:pt x="3115" y="1855"/>
                    </a:cubicBezTo>
                    <a:cubicBezTo>
                      <a:pt x="3127" y="1855"/>
                      <a:pt x="3139" y="1854"/>
                      <a:pt x="3152" y="1851"/>
                    </a:cubicBezTo>
                    <a:cubicBezTo>
                      <a:pt x="3204" y="1830"/>
                      <a:pt x="3236" y="1777"/>
                      <a:pt x="3257" y="1714"/>
                    </a:cubicBezTo>
                    <a:cubicBezTo>
                      <a:pt x="3278" y="1661"/>
                      <a:pt x="3300" y="1608"/>
                      <a:pt x="3310" y="1544"/>
                    </a:cubicBezTo>
                    <a:cubicBezTo>
                      <a:pt x="3278" y="1534"/>
                      <a:pt x="3247" y="1513"/>
                      <a:pt x="3215" y="1502"/>
                    </a:cubicBezTo>
                    <a:cubicBezTo>
                      <a:pt x="2845" y="1333"/>
                      <a:pt x="2475" y="1174"/>
                      <a:pt x="2115" y="1016"/>
                    </a:cubicBezTo>
                    <a:cubicBezTo>
                      <a:pt x="1428" y="730"/>
                      <a:pt x="751" y="424"/>
                      <a:pt x="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6419875" y="3933450"/>
                <a:ext cx="104175" cy="430600"/>
              </a:xfrm>
              <a:custGeom>
                <a:rect b="b" l="l" r="r" t="t"/>
                <a:pathLst>
                  <a:path extrusionOk="0" h="17224" w="4167">
                    <a:moveTo>
                      <a:pt x="3809" y="0"/>
                    </a:moveTo>
                    <a:cubicBezTo>
                      <a:pt x="3612" y="0"/>
                      <a:pt x="3338" y="135"/>
                      <a:pt x="3172" y="156"/>
                    </a:cubicBezTo>
                    <a:cubicBezTo>
                      <a:pt x="2327" y="251"/>
                      <a:pt x="1523" y="346"/>
                      <a:pt x="688" y="463"/>
                    </a:cubicBezTo>
                    <a:cubicBezTo>
                      <a:pt x="592" y="484"/>
                      <a:pt x="645" y="2324"/>
                      <a:pt x="645" y="2514"/>
                    </a:cubicBezTo>
                    <a:cubicBezTo>
                      <a:pt x="656" y="2810"/>
                      <a:pt x="656" y="2969"/>
                      <a:pt x="476" y="3223"/>
                    </a:cubicBezTo>
                    <a:cubicBezTo>
                      <a:pt x="328" y="3413"/>
                      <a:pt x="127" y="3561"/>
                      <a:pt x="64" y="3804"/>
                    </a:cubicBezTo>
                    <a:cubicBezTo>
                      <a:pt x="0" y="4026"/>
                      <a:pt x="74" y="4259"/>
                      <a:pt x="138" y="4470"/>
                    </a:cubicBezTo>
                    <a:cubicBezTo>
                      <a:pt x="455" y="5443"/>
                      <a:pt x="772" y="6406"/>
                      <a:pt x="1089" y="7378"/>
                    </a:cubicBezTo>
                    <a:cubicBezTo>
                      <a:pt x="1237" y="7822"/>
                      <a:pt x="1343" y="8171"/>
                      <a:pt x="1333" y="8637"/>
                    </a:cubicBezTo>
                    <a:cubicBezTo>
                      <a:pt x="1322" y="9123"/>
                      <a:pt x="1227" y="9620"/>
                      <a:pt x="1259" y="10107"/>
                    </a:cubicBezTo>
                    <a:cubicBezTo>
                      <a:pt x="1322" y="10836"/>
                      <a:pt x="1311" y="11566"/>
                      <a:pt x="1322" y="12295"/>
                    </a:cubicBezTo>
                    <a:cubicBezTo>
                      <a:pt x="1343" y="13839"/>
                      <a:pt x="1396" y="15383"/>
                      <a:pt x="1502" y="16916"/>
                    </a:cubicBezTo>
                    <a:cubicBezTo>
                      <a:pt x="2083" y="17033"/>
                      <a:pt x="2675" y="17128"/>
                      <a:pt x="3268" y="17223"/>
                    </a:cubicBezTo>
                    <a:cubicBezTo>
                      <a:pt x="3384" y="16959"/>
                      <a:pt x="3564" y="15700"/>
                      <a:pt x="3627" y="15267"/>
                    </a:cubicBezTo>
                    <a:cubicBezTo>
                      <a:pt x="3638" y="15193"/>
                      <a:pt x="3648" y="15140"/>
                      <a:pt x="3648" y="15119"/>
                    </a:cubicBezTo>
                    <a:cubicBezTo>
                      <a:pt x="3733" y="14442"/>
                      <a:pt x="3839" y="13776"/>
                      <a:pt x="3892" y="13099"/>
                    </a:cubicBezTo>
                    <a:cubicBezTo>
                      <a:pt x="3976" y="12010"/>
                      <a:pt x="4040" y="10910"/>
                      <a:pt x="4082" y="9810"/>
                    </a:cubicBezTo>
                    <a:cubicBezTo>
                      <a:pt x="4124" y="8859"/>
                      <a:pt x="4008" y="7949"/>
                      <a:pt x="4061" y="6998"/>
                    </a:cubicBezTo>
                    <a:cubicBezTo>
                      <a:pt x="4166" y="4756"/>
                      <a:pt x="4156" y="2514"/>
                      <a:pt x="4061" y="272"/>
                    </a:cubicBezTo>
                    <a:cubicBezTo>
                      <a:pt x="4050" y="198"/>
                      <a:pt x="4040" y="156"/>
                      <a:pt x="4018" y="114"/>
                    </a:cubicBezTo>
                    <a:cubicBezTo>
                      <a:pt x="3978" y="30"/>
                      <a:pt x="3902" y="0"/>
                      <a:pt x="38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6312800" y="3927500"/>
                <a:ext cx="145150" cy="404275"/>
              </a:xfrm>
              <a:custGeom>
                <a:rect b="b" l="l" r="r" t="t"/>
                <a:pathLst>
                  <a:path extrusionOk="0" h="16171" w="5806">
                    <a:moveTo>
                      <a:pt x="2624" y="0"/>
                    </a:moveTo>
                    <a:cubicBezTo>
                      <a:pt x="2605" y="0"/>
                      <a:pt x="2586" y="3"/>
                      <a:pt x="2570" y="13"/>
                    </a:cubicBezTo>
                    <a:cubicBezTo>
                      <a:pt x="2475" y="77"/>
                      <a:pt x="2507" y="183"/>
                      <a:pt x="2475" y="278"/>
                    </a:cubicBezTo>
                    <a:cubicBezTo>
                      <a:pt x="2443" y="405"/>
                      <a:pt x="2380" y="521"/>
                      <a:pt x="2338" y="648"/>
                    </a:cubicBezTo>
                    <a:cubicBezTo>
                      <a:pt x="2232" y="933"/>
                      <a:pt x="2158" y="1219"/>
                      <a:pt x="2094" y="1515"/>
                    </a:cubicBezTo>
                    <a:cubicBezTo>
                      <a:pt x="1978" y="2097"/>
                      <a:pt x="1936" y="2689"/>
                      <a:pt x="1915" y="3281"/>
                    </a:cubicBezTo>
                    <a:cubicBezTo>
                      <a:pt x="1893" y="4243"/>
                      <a:pt x="1957" y="5205"/>
                      <a:pt x="1978" y="6157"/>
                    </a:cubicBezTo>
                    <a:cubicBezTo>
                      <a:pt x="1989" y="7045"/>
                      <a:pt x="2189" y="7965"/>
                      <a:pt x="2041" y="8843"/>
                    </a:cubicBezTo>
                    <a:cubicBezTo>
                      <a:pt x="1946" y="9403"/>
                      <a:pt x="1714" y="9922"/>
                      <a:pt x="1502" y="10450"/>
                    </a:cubicBezTo>
                    <a:cubicBezTo>
                      <a:pt x="1164" y="11275"/>
                      <a:pt x="878" y="12121"/>
                      <a:pt x="624" y="12978"/>
                    </a:cubicBezTo>
                    <a:cubicBezTo>
                      <a:pt x="550" y="13221"/>
                      <a:pt x="476" y="13475"/>
                      <a:pt x="392" y="13728"/>
                    </a:cubicBezTo>
                    <a:cubicBezTo>
                      <a:pt x="244" y="14183"/>
                      <a:pt x="106" y="14648"/>
                      <a:pt x="1" y="15114"/>
                    </a:cubicBezTo>
                    <a:cubicBezTo>
                      <a:pt x="476" y="15505"/>
                      <a:pt x="1016" y="15811"/>
                      <a:pt x="1523" y="16171"/>
                    </a:cubicBezTo>
                    <a:cubicBezTo>
                      <a:pt x="1978" y="15568"/>
                      <a:pt x="2866" y="13845"/>
                      <a:pt x="2972" y="13644"/>
                    </a:cubicBezTo>
                    <a:cubicBezTo>
                      <a:pt x="3638" y="12407"/>
                      <a:pt x="4442" y="11222"/>
                      <a:pt x="4865" y="9879"/>
                    </a:cubicBezTo>
                    <a:cubicBezTo>
                      <a:pt x="5087" y="9171"/>
                      <a:pt x="5023" y="8441"/>
                      <a:pt x="5055" y="7701"/>
                    </a:cubicBezTo>
                    <a:cubicBezTo>
                      <a:pt x="5097" y="6929"/>
                      <a:pt x="5161" y="6157"/>
                      <a:pt x="5330" y="5396"/>
                    </a:cubicBezTo>
                    <a:cubicBezTo>
                      <a:pt x="5372" y="5195"/>
                      <a:pt x="5425" y="5005"/>
                      <a:pt x="5478" y="4814"/>
                    </a:cubicBezTo>
                    <a:cubicBezTo>
                      <a:pt x="5584" y="4444"/>
                      <a:pt x="5711" y="4106"/>
                      <a:pt x="5668" y="3714"/>
                    </a:cubicBezTo>
                    <a:cubicBezTo>
                      <a:pt x="5616" y="3313"/>
                      <a:pt x="5658" y="2890"/>
                      <a:pt x="5658" y="2488"/>
                    </a:cubicBezTo>
                    <a:cubicBezTo>
                      <a:pt x="5658" y="1864"/>
                      <a:pt x="5806" y="1261"/>
                      <a:pt x="5764" y="637"/>
                    </a:cubicBezTo>
                    <a:lnTo>
                      <a:pt x="5774" y="637"/>
                    </a:lnTo>
                    <a:cubicBezTo>
                      <a:pt x="5764" y="542"/>
                      <a:pt x="5742" y="436"/>
                      <a:pt x="5668" y="373"/>
                    </a:cubicBezTo>
                    <a:cubicBezTo>
                      <a:pt x="5552" y="267"/>
                      <a:pt x="5351" y="299"/>
                      <a:pt x="5203" y="288"/>
                    </a:cubicBezTo>
                    <a:cubicBezTo>
                      <a:pt x="5076" y="267"/>
                      <a:pt x="4949" y="236"/>
                      <a:pt x="4822" y="204"/>
                    </a:cubicBezTo>
                    <a:cubicBezTo>
                      <a:pt x="4442" y="109"/>
                      <a:pt x="4051" y="87"/>
                      <a:pt x="3670" y="66"/>
                    </a:cubicBezTo>
                    <a:cubicBezTo>
                      <a:pt x="3342" y="45"/>
                      <a:pt x="3014" y="24"/>
                      <a:pt x="2686" y="3"/>
                    </a:cubicBezTo>
                    <a:cubicBezTo>
                      <a:pt x="2665" y="3"/>
                      <a:pt x="2644" y="0"/>
                      <a:pt x="2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6550450" y="3732200"/>
                <a:ext cx="105775" cy="132325"/>
              </a:xfrm>
              <a:custGeom>
                <a:rect b="b" l="l" r="r" t="t"/>
                <a:pathLst>
                  <a:path extrusionOk="0" h="5293" w="4231">
                    <a:moveTo>
                      <a:pt x="3554" y="0"/>
                    </a:moveTo>
                    <a:cubicBezTo>
                      <a:pt x="3279" y="423"/>
                      <a:pt x="3057" y="878"/>
                      <a:pt x="2761" y="1291"/>
                    </a:cubicBezTo>
                    <a:cubicBezTo>
                      <a:pt x="2444" y="1724"/>
                      <a:pt x="2084" y="2105"/>
                      <a:pt x="1714" y="2464"/>
                    </a:cubicBezTo>
                    <a:cubicBezTo>
                      <a:pt x="1428" y="2739"/>
                      <a:pt x="1143" y="3014"/>
                      <a:pt x="868" y="3289"/>
                    </a:cubicBezTo>
                    <a:cubicBezTo>
                      <a:pt x="582" y="3564"/>
                      <a:pt x="308" y="3818"/>
                      <a:pt x="170" y="4198"/>
                    </a:cubicBezTo>
                    <a:cubicBezTo>
                      <a:pt x="149" y="4241"/>
                      <a:pt x="138" y="4294"/>
                      <a:pt x="117" y="4347"/>
                    </a:cubicBezTo>
                    <a:cubicBezTo>
                      <a:pt x="1" y="4769"/>
                      <a:pt x="318" y="5087"/>
                      <a:pt x="688" y="5224"/>
                    </a:cubicBezTo>
                    <a:cubicBezTo>
                      <a:pt x="809" y="5262"/>
                      <a:pt x="926" y="5293"/>
                      <a:pt x="1043" y="5293"/>
                    </a:cubicBezTo>
                    <a:cubicBezTo>
                      <a:pt x="1121" y="5293"/>
                      <a:pt x="1200" y="5279"/>
                      <a:pt x="1280" y="5245"/>
                    </a:cubicBezTo>
                    <a:cubicBezTo>
                      <a:pt x="1524" y="5140"/>
                      <a:pt x="1746" y="5044"/>
                      <a:pt x="1947" y="4865"/>
                    </a:cubicBezTo>
                    <a:cubicBezTo>
                      <a:pt x="2274" y="4558"/>
                      <a:pt x="2518" y="4177"/>
                      <a:pt x="2750" y="3797"/>
                    </a:cubicBezTo>
                    <a:cubicBezTo>
                      <a:pt x="3078" y="3268"/>
                      <a:pt x="3406" y="2750"/>
                      <a:pt x="3628" y="2179"/>
                    </a:cubicBezTo>
                    <a:cubicBezTo>
                      <a:pt x="3744" y="1883"/>
                      <a:pt x="3850" y="1576"/>
                      <a:pt x="3945" y="1280"/>
                    </a:cubicBezTo>
                    <a:cubicBezTo>
                      <a:pt x="3966" y="1195"/>
                      <a:pt x="4231" y="413"/>
                      <a:pt x="4178" y="381"/>
                    </a:cubicBezTo>
                    <a:cubicBezTo>
                      <a:pt x="3966" y="254"/>
                      <a:pt x="3765" y="117"/>
                      <a:pt x="3554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6634800" y="3686150"/>
                <a:ext cx="57125" cy="63525"/>
              </a:xfrm>
              <a:custGeom>
                <a:rect b="b" l="l" r="r" t="t"/>
                <a:pathLst>
                  <a:path extrusionOk="0" h="2541" w="2285">
                    <a:moveTo>
                      <a:pt x="2059" y="1"/>
                    </a:moveTo>
                    <a:cubicBezTo>
                      <a:pt x="2052" y="1"/>
                      <a:pt x="2047" y="1"/>
                      <a:pt x="2041" y="3"/>
                    </a:cubicBezTo>
                    <a:cubicBezTo>
                      <a:pt x="2020" y="13"/>
                      <a:pt x="1999" y="24"/>
                      <a:pt x="1988" y="34"/>
                    </a:cubicBezTo>
                    <a:cubicBezTo>
                      <a:pt x="1925" y="87"/>
                      <a:pt x="1861" y="151"/>
                      <a:pt x="1819" y="214"/>
                    </a:cubicBezTo>
                    <a:cubicBezTo>
                      <a:pt x="1829" y="182"/>
                      <a:pt x="1829" y="140"/>
                      <a:pt x="1808" y="108"/>
                    </a:cubicBezTo>
                    <a:cubicBezTo>
                      <a:pt x="1785" y="71"/>
                      <a:pt x="1757" y="57"/>
                      <a:pt x="1728" y="57"/>
                    </a:cubicBezTo>
                    <a:cubicBezTo>
                      <a:pt x="1640" y="57"/>
                      <a:pt x="1539" y="190"/>
                      <a:pt x="1491" y="246"/>
                    </a:cubicBezTo>
                    <a:cubicBezTo>
                      <a:pt x="1407" y="383"/>
                      <a:pt x="1332" y="521"/>
                      <a:pt x="1227" y="637"/>
                    </a:cubicBezTo>
                    <a:cubicBezTo>
                      <a:pt x="1163" y="711"/>
                      <a:pt x="1089" y="774"/>
                      <a:pt x="1005" y="827"/>
                    </a:cubicBezTo>
                    <a:cubicBezTo>
                      <a:pt x="921" y="890"/>
                      <a:pt x="837" y="943"/>
                      <a:pt x="743" y="1005"/>
                    </a:cubicBezTo>
                    <a:lnTo>
                      <a:pt x="743" y="1005"/>
                    </a:lnTo>
                    <a:cubicBezTo>
                      <a:pt x="763" y="989"/>
                      <a:pt x="783" y="900"/>
                      <a:pt x="793" y="880"/>
                    </a:cubicBezTo>
                    <a:cubicBezTo>
                      <a:pt x="814" y="838"/>
                      <a:pt x="825" y="785"/>
                      <a:pt x="846" y="732"/>
                    </a:cubicBezTo>
                    <a:cubicBezTo>
                      <a:pt x="888" y="616"/>
                      <a:pt x="920" y="478"/>
                      <a:pt x="888" y="352"/>
                    </a:cubicBezTo>
                    <a:cubicBezTo>
                      <a:pt x="888" y="330"/>
                      <a:pt x="888" y="309"/>
                      <a:pt x="867" y="299"/>
                    </a:cubicBezTo>
                    <a:cubicBezTo>
                      <a:pt x="857" y="288"/>
                      <a:pt x="846" y="277"/>
                      <a:pt x="835" y="277"/>
                    </a:cubicBezTo>
                    <a:cubicBezTo>
                      <a:pt x="814" y="267"/>
                      <a:pt x="793" y="267"/>
                      <a:pt x="783" y="267"/>
                    </a:cubicBezTo>
                    <a:cubicBezTo>
                      <a:pt x="719" y="277"/>
                      <a:pt x="687" y="341"/>
                      <a:pt x="666" y="394"/>
                    </a:cubicBezTo>
                    <a:cubicBezTo>
                      <a:pt x="645" y="468"/>
                      <a:pt x="613" y="542"/>
                      <a:pt x="592" y="616"/>
                    </a:cubicBezTo>
                    <a:cubicBezTo>
                      <a:pt x="529" y="785"/>
                      <a:pt x="487" y="965"/>
                      <a:pt x="402" y="1123"/>
                    </a:cubicBezTo>
                    <a:cubicBezTo>
                      <a:pt x="233" y="1420"/>
                      <a:pt x="138" y="1768"/>
                      <a:pt x="11" y="2086"/>
                    </a:cubicBezTo>
                    <a:cubicBezTo>
                      <a:pt x="11" y="2096"/>
                      <a:pt x="0" y="2117"/>
                      <a:pt x="0" y="2128"/>
                    </a:cubicBezTo>
                    <a:cubicBezTo>
                      <a:pt x="11" y="2149"/>
                      <a:pt x="32" y="2160"/>
                      <a:pt x="42" y="2170"/>
                    </a:cubicBezTo>
                    <a:cubicBezTo>
                      <a:pt x="180" y="2244"/>
                      <a:pt x="328" y="2318"/>
                      <a:pt x="465" y="2392"/>
                    </a:cubicBezTo>
                    <a:cubicBezTo>
                      <a:pt x="550" y="2435"/>
                      <a:pt x="645" y="2466"/>
                      <a:pt x="719" y="2540"/>
                    </a:cubicBezTo>
                    <a:cubicBezTo>
                      <a:pt x="719" y="2540"/>
                      <a:pt x="730" y="2530"/>
                      <a:pt x="730" y="2530"/>
                    </a:cubicBezTo>
                    <a:cubicBezTo>
                      <a:pt x="835" y="2392"/>
                      <a:pt x="952" y="2255"/>
                      <a:pt x="1100" y="2149"/>
                    </a:cubicBezTo>
                    <a:lnTo>
                      <a:pt x="1100" y="2160"/>
                    </a:lnTo>
                    <a:cubicBezTo>
                      <a:pt x="1121" y="2149"/>
                      <a:pt x="1132" y="2139"/>
                      <a:pt x="1153" y="2128"/>
                    </a:cubicBezTo>
                    <a:cubicBezTo>
                      <a:pt x="1258" y="2054"/>
                      <a:pt x="1385" y="2012"/>
                      <a:pt x="1470" y="1917"/>
                    </a:cubicBezTo>
                    <a:cubicBezTo>
                      <a:pt x="1523" y="1864"/>
                      <a:pt x="1565" y="1800"/>
                      <a:pt x="1618" y="1737"/>
                    </a:cubicBezTo>
                    <a:cubicBezTo>
                      <a:pt x="1713" y="1589"/>
                      <a:pt x="1819" y="1451"/>
                      <a:pt x="1925" y="1314"/>
                    </a:cubicBezTo>
                    <a:cubicBezTo>
                      <a:pt x="1978" y="1250"/>
                      <a:pt x="2189" y="1081"/>
                      <a:pt x="2052" y="997"/>
                    </a:cubicBezTo>
                    <a:cubicBezTo>
                      <a:pt x="2034" y="988"/>
                      <a:pt x="2016" y="984"/>
                      <a:pt x="1997" y="984"/>
                    </a:cubicBezTo>
                    <a:cubicBezTo>
                      <a:pt x="1972" y="984"/>
                      <a:pt x="1945" y="990"/>
                      <a:pt x="1914" y="997"/>
                    </a:cubicBezTo>
                    <a:cubicBezTo>
                      <a:pt x="1935" y="986"/>
                      <a:pt x="1967" y="933"/>
                      <a:pt x="1978" y="912"/>
                    </a:cubicBezTo>
                    <a:cubicBezTo>
                      <a:pt x="1999" y="891"/>
                      <a:pt x="2030" y="859"/>
                      <a:pt x="2052" y="838"/>
                    </a:cubicBezTo>
                    <a:cubicBezTo>
                      <a:pt x="2094" y="785"/>
                      <a:pt x="2126" y="722"/>
                      <a:pt x="2168" y="669"/>
                    </a:cubicBezTo>
                    <a:cubicBezTo>
                      <a:pt x="2210" y="626"/>
                      <a:pt x="2242" y="574"/>
                      <a:pt x="2263" y="521"/>
                    </a:cubicBezTo>
                    <a:cubicBezTo>
                      <a:pt x="2284" y="468"/>
                      <a:pt x="2284" y="394"/>
                      <a:pt x="2242" y="352"/>
                    </a:cubicBezTo>
                    <a:cubicBezTo>
                      <a:pt x="2222" y="318"/>
                      <a:pt x="2186" y="302"/>
                      <a:pt x="2151" y="302"/>
                    </a:cubicBezTo>
                    <a:cubicBezTo>
                      <a:pt x="2130" y="302"/>
                      <a:pt x="2110" y="308"/>
                      <a:pt x="2094" y="320"/>
                    </a:cubicBezTo>
                    <a:cubicBezTo>
                      <a:pt x="2126" y="267"/>
                      <a:pt x="2157" y="203"/>
                      <a:pt x="2168" y="140"/>
                    </a:cubicBezTo>
                    <a:cubicBezTo>
                      <a:pt x="2168" y="108"/>
                      <a:pt x="2168" y="87"/>
                      <a:pt x="2168" y="66"/>
                    </a:cubicBezTo>
                    <a:cubicBezTo>
                      <a:pt x="2149" y="29"/>
                      <a:pt x="2099" y="1"/>
                      <a:pt x="2059" y="1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6405325" y="3986650"/>
                <a:ext cx="36025" cy="101025"/>
              </a:xfrm>
              <a:custGeom>
                <a:rect b="b" l="l" r="r" t="t"/>
                <a:pathLst>
                  <a:path extrusionOk="0" h="4041" w="1441">
                    <a:moveTo>
                      <a:pt x="48" y="0"/>
                    </a:moveTo>
                    <a:cubicBezTo>
                      <a:pt x="24" y="0"/>
                      <a:pt x="1" y="16"/>
                      <a:pt x="1" y="48"/>
                    </a:cubicBezTo>
                    <a:cubicBezTo>
                      <a:pt x="11" y="1486"/>
                      <a:pt x="878" y="2691"/>
                      <a:pt x="1333" y="4003"/>
                    </a:cubicBezTo>
                    <a:cubicBezTo>
                      <a:pt x="1337" y="4029"/>
                      <a:pt x="1359" y="4041"/>
                      <a:pt x="1380" y="4041"/>
                    </a:cubicBezTo>
                    <a:cubicBezTo>
                      <a:pt x="1410" y="4041"/>
                      <a:pt x="1440" y="4018"/>
                      <a:pt x="1428" y="3981"/>
                    </a:cubicBezTo>
                    <a:cubicBezTo>
                      <a:pt x="984" y="2670"/>
                      <a:pt x="106" y="1475"/>
                      <a:pt x="96" y="48"/>
                    </a:cubicBezTo>
                    <a:cubicBezTo>
                      <a:pt x="96" y="16"/>
                      <a:pt x="72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6481200" y="3952675"/>
                <a:ext cx="30700" cy="403700"/>
              </a:xfrm>
              <a:custGeom>
                <a:rect b="b" l="l" r="r" t="t"/>
                <a:pathLst>
                  <a:path extrusionOk="0" fill="none" h="16148" w="1228">
                    <a:moveTo>
                      <a:pt x="1026" y="0"/>
                    </a:moveTo>
                    <a:cubicBezTo>
                      <a:pt x="1227" y="5203"/>
                      <a:pt x="540" y="10955"/>
                      <a:pt x="0" y="16147"/>
                    </a:cubicBezTo>
                  </a:path>
                </a:pathLst>
              </a:custGeom>
              <a:solidFill>
                <a:schemeClr val="dk1"/>
              </a:solidFill>
              <a:ln cap="rnd" cmpd="sng" w="23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6332625" y="4070050"/>
                <a:ext cx="95450" cy="246675"/>
              </a:xfrm>
              <a:custGeom>
                <a:rect b="b" l="l" r="r" t="t"/>
                <a:pathLst>
                  <a:path extrusionOk="0" fill="none" h="9867" w="3818">
                    <a:moveTo>
                      <a:pt x="1" y="9866"/>
                    </a:moveTo>
                    <a:cubicBezTo>
                      <a:pt x="688" y="8238"/>
                      <a:pt x="1555" y="6683"/>
                      <a:pt x="2295" y="5066"/>
                    </a:cubicBezTo>
                    <a:cubicBezTo>
                      <a:pt x="3046" y="3458"/>
                      <a:pt x="3659" y="1766"/>
                      <a:pt x="3818" y="0"/>
                    </a:cubicBezTo>
                  </a:path>
                </a:pathLst>
              </a:custGeom>
              <a:solidFill>
                <a:schemeClr val="dk1"/>
              </a:solidFill>
              <a:ln cap="rnd" cmpd="sng" w="23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6407175" y="3665850"/>
                <a:ext cx="84350" cy="102900"/>
              </a:xfrm>
              <a:custGeom>
                <a:rect b="b" l="l" r="r" t="t"/>
                <a:pathLst>
                  <a:path extrusionOk="0" h="4116" w="3374">
                    <a:moveTo>
                      <a:pt x="1365" y="0"/>
                    </a:moveTo>
                    <a:cubicBezTo>
                      <a:pt x="1344" y="0"/>
                      <a:pt x="1333" y="0"/>
                      <a:pt x="1333" y="11"/>
                    </a:cubicBezTo>
                    <a:cubicBezTo>
                      <a:pt x="1322" y="11"/>
                      <a:pt x="1322" y="21"/>
                      <a:pt x="1322" y="32"/>
                    </a:cubicBezTo>
                    <a:cubicBezTo>
                      <a:pt x="1333" y="275"/>
                      <a:pt x="1322" y="529"/>
                      <a:pt x="1291" y="772"/>
                    </a:cubicBezTo>
                    <a:cubicBezTo>
                      <a:pt x="1270" y="973"/>
                      <a:pt x="1280" y="1238"/>
                      <a:pt x="1111" y="1386"/>
                    </a:cubicBezTo>
                    <a:cubicBezTo>
                      <a:pt x="889" y="1586"/>
                      <a:pt x="529" y="1502"/>
                      <a:pt x="276" y="1650"/>
                    </a:cubicBezTo>
                    <a:cubicBezTo>
                      <a:pt x="1" y="1798"/>
                      <a:pt x="244" y="2210"/>
                      <a:pt x="424" y="2337"/>
                    </a:cubicBezTo>
                    <a:cubicBezTo>
                      <a:pt x="445" y="2348"/>
                      <a:pt x="455" y="2358"/>
                      <a:pt x="476" y="2369"/>
                    </a:cubicBezTo>
                    <a:cubicBezTo>
                      <a:pt x="889" y="2612"/>
                      <a:pt x="1375" y="2707"/>
                      <a:pt x="1767" y="2993"/>
                    </a:cubicBezTo>
                    <a:cubicBezTo>
                      <a:pt x="2242" y="3331"/>
                      <a:pt x="2687" y="3606"/>
                      <a:pt x="3046" y="4071"/>
                    </a:cubicBezTo>
                    <a:cubicBezTo>
                      <a:pt x="3064" y="4090"/>
                      <a:pt x="3090" y="4116"/>
                      <a:pt x="3118" y="4116"/>
                    </a:cubicBezTo>
                    <a:cubicBezTo>
                      <a:pt x="3122" y="4116"/>
                      <a:pt x="3126" y="4115"/>
                      <a:pt x="3131" y="4114"/>
                    </a:cubicBezTo>
                    <a:cubicBezTo>
                      <a:pt x="3152" y="4103"/>
                      <a:pt x="3162" y="4082"/>
                      <a:pt x="3162" y="4050"/>
                    </a:cubicBezTo>
                    <a:cubicBezTo>
                      <a:pt x="3215" y="3828"/>
                      <a:pt x="3247" y="3596"/>
                      <a:pt x="3268" y="3363"/>
                    </a:cubicBezTo>
                    <a:cubicBezTo>
                      <a:pt x="3279" y="3268"/>
                      <a:pt x="3268" y="3151"/>
                      <a:pt x="3300" y="3056"/>
                    </a:cubicBezTo>
                    <a:cubicBezTo>
                      <a:pt x="3321" y="2961"/>
                      <a:pt x="3374" y="2908"/>
                      <a:pt x="3374" y="2813"/>
                    </a:cubicBezTo>
                    <a:cubicBezTo>
                      <a:pt x="3363" y="2718"/>
                      <a:pt x="3332" y="2633"/>
                      <a:pt x="3300" y="2549"/>
                    </a:cubicBezTo>
                    <a:cubicBezTo>
                      <a:pt x="3057" y="1861"/>
                      <a:pt x="3152" y="1111"/>
                      <a:pt x="3183" y="381"/>
                    </a:cubicBezTo>
                    <a:cubicBezTo>
                      <a:pt x="3183" y="328"/>
                      <a:pt x="3183" y="265"/>
                      <a:pt x="3152" y="212"/>
                    </a:cubicBezTo>
                    <a:cubicBezTo>
                      <a:pt x="3088" y="138"/>
                      <a:pt x="2909" y="117"/>
                      <a:pt x="2824" y="85"/>
                    </a:cubicBezTo>
                    <a:cubicBezTo>
                      <a:pt x="2687" y="43"/>
                      <a:pt x="2549" y="43"/>
                      <a:pt x="2401" y="43"/>
                    </a:cubicBezTo>
                    <a:cubicBezTo>
                      <a:pt x="2319" y="45"/>
                      <a:pt x="2236" y="46"/>
                      <a:pt x="2154" y="46"/>
                    </a:cubicBezTo>
                    <a:cubicBezTo>
                      <a:pt x="1888" y="46"/>
                      <a:pt x="1623" y="33"/>
                      <a:pt x="1365" y="0"/>
                    </a:cubicBezTo>
                    <a:close/>
                  </a:path>
                </a:pathLst>
              </a:custGeom>
              <a:solidFill>
                <a:srgbClr val="FF9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6424900" y="3548125"/>
                <a:ext cx="106275" cy="132975"/>
              </a:xfrm>
              <a:custGeom>
                <a:rect b="b" l="l" r="r" t="t"/>
                <a:pathLst>
                  <a:path extrusionOk="0" h="5319" w="4251">
                    <a:moveTo>
                      <a:pt x="2428" y="0"/>
                    </a:moveTo>
                    <a:cubicBezTo>
                      <a:pt x="2240" y="0"/>
                      <a:pt x="2049" y="31"/>
                      <a:pt x="1861" y="78"/>
                    </a:cubicBezTo>
                    <a:cubicBezTo>
                      <a:pt x="1428" y="173"/>
                      <a:pt x="1005" y="342"/>
                      <a:pt x="666" y="638"/>
                    </a:cubicBezTo>
                    <a:cubicBezTo>
                      <a:pt x="53" y="1178"/>
                      <a:pt x="0" y="1907"/>
                      <a:pt x="222" y="2658"/>
                    </a:cubicBezTo>
                    <a:cubicBezTo>
                      <a:pt x="338" y="3060"/>
                      <a:pt x="264" y="3514"/>
                      <a:pt x="487" y="3863"/>
                    </a:cubicBezTo>
                    <a:cubicBezTo>
                      <a:pt x="603" y="4033"/>
                      <a:pt x="666" y="4233"/>
                      <a:pt x="835" y="4350"/>
                    </a:cubicBezTo>
                    <a:cubicBezTo>
                      <a:pt x="1417" y="4730"/>
                      <a:pt x="2083" y="4942"/>
                      <a:pt x="2707" y="5227"/>
                    </a:cubicBezTo>
                    <a:cubicBezTo>
                      <a:pt x="2825" y="5276"/>
                      <a:pt x="2943" y="5319"/>
                      <a:pt x="3051" y="5319"/>
                    </a:cubicBezTo>
                    <a:cubicBezTo>
                      <a:pt x="3154" y="5319"/>
                      <a:pt x="3248" y="5278"/>
                      <a:pt x="3320" y="5164"/>
                    </a:cubicBezTo>
                    <a:cubicBezTo>
                      <a:pt x="3468" y="4921"/>
                      <a:pt x="3585" y="4667"/>
                      <a:pt x="3680" y="4403"/>
                    </a:cubicBezTo>
                    <a:cubicBezTo>
                      <a:pt x="3733" y="4265"/>
                      <a:pt x="3796" y="4107"/>
                      <a:pt x="3817" y="3969"/>
                    </a:cubicBezTo>
                    <a:cubicBezTo>
                      <a:pt x="3828" y="3927"/>
                      <a:pt x="3817" y="3885"/>
                      <a:pt x="3849" y="3842"/>
                    </a:cubicBezTo>
                    <a:cubicBezTo>
                      <a:pt x="3934" y="3726"/>
                      <a:pt x="4251" y="3800"/>
                      <a:pt x="4166" y="3567"/>
                    </a:cubicBezTo>
                    <a:cubicBezTo>
                      <a:pt x="4082" y="3356"/>
                      <a:pt x="4018" y="3155"/>
                      <a:pt x="3934" y="2943"/>
                    </a:cubicBezTo>
                    <a:cubicBezTo>
                      <a:pt x="3881" y="2827"/>
                      <a:pt x="3891" y="2679"/>
                      <a:pt x="3902" y="2552"/>
                    </a:cubicBezTo>
                    <a:cubicBezTo>
                      <a:pt x="3913" y="2446"/>
                      <a:pt x="3923" y="2330"/>
                      <a:pt x="3934" y="2224"/>
                    </a:cubicBezTo>
                    <a:cubicBezTo>
                      <a:pt x="3955" y="2045"/>
                      <a:pt x="3934" y="1865"/>
                      <a:pt x="3913" y="1685"/>
                    </a:cubicBezTo>
                    <a:cubicBezTo>
                      <a:pt x="3870" y="1304"/>
                      <a:pt x="3807" y="924"/>
                      <a:pt x="3595" y="607"/>
                    </a:cubicBezTo>
                    <a:cubicBezTo>
                      <a:pt x="3426" y="353"/>
                      <a:pt x="3172" y="152"/>
                      <a:pt x="2876" y="67"/>
                    </a:cubicBezTo>
                    <a:cubicBezTo>
                      <a:pt x="2730" y="20"/>
                      <a:pt x="2580" y="0"/>
                      <a:pt x="2428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6363825" y="3687050"/>
                <a:ext cx="179775" cy="304500"/>
              </a:xfrm>
              <a:custGeom>
                <a:rect b="b" l="l" r="r" t="t"/>
                <a:pathLst>
                  <a:path extrusionOk="0" h="12180" w="7191">
                    <a:moveTo>
                      <a:pt x="2290" y="0"/>
                    </a:moveTo>
                    <a:cubicBezTo>
                      <a:pt x="2096" y="0"/>
                      <a:pt x="1940" y="102"/>
                      <a:pt x="1777" y="220"/>
                    </a:cubicBezTo>
                    <a:cubicBezTo>
                      <a:pt x="1417" y="495"/>
                      <a:pt x="1195" y="887"/>
                      <a:pt x="1142" y="1331"/>
                    </a:cubicBezTo>
                    <a:cubicBezTo>
                      <a:pt x="1100" y="1711"/>
                      <a:pt x="1259" y="2092"/>
                      <a:pt x="1174" y="2494"/>
                    </a:cubicBezTo>
                    <a:cubicBezTo>
                      <a:pt x="1132" y="2748"/>
                      <a:pt x="1058" y="2949"/>
                      <a:pt x="1037" y="3213"/>
                    </a:cubicBezTo>
                    <a:cubicBezTo>
                      <a:pt x="952" y="4535"/>
                      <a:pt x="1047" y="5909"/>
                      <a:pt x="762" y="7199"/>
                    </a:cubicBezTo>
                    <a:cubicBezTo>
                      <a:pt x="445" y="8637"/>
                      <a:pt x="180" y="10086"/>
                      <a:pt x="0" y="11535"/>
                    </a:cubicBezTo>
                    <a:lnTo>
                      <a:pt x="5478" y="12021"/>
                    </a:lnTo>
                    <a:cubicBezTo>
                      <a:pt x="5774" y="12053"/>
                      <a:pt x="6081" y="12106"/>
                      <a:pt x="6366" y="12180"/>
                    </a:cubicBezTo>
                    <a:cubicBezTo>
                      <a:pt x="6345" y="11651"/>
                      <a:pt x="6345" y="11112"/>
                      <a:pt x="6356" y="10583"/>
                    </a:cubicBezTo>
                    <a:cubicBezTo>
                      <a:pt x="6377" y="9769"/>
                      <a:pt x="6430" y="8944"/>
                      <a:pt x="6514" y="8130"/>
                    </a:cubicBezTo>
                    <a:cubicBezTo>
                      <a:pt x="6557" y="7654"/>
                      <a:pt x="6620" y="7189"/>
                      <a:pt x="6715" y="6724"/>
                    </a:cubicBezTo>
                    <a:cubicBezTo>
                      <a:pt x="6874" y="6004"/>
                      <a:pt x="7128" y="5296"/>
                      <a:pt x="7159" y="4556"/>
                    </a:cubicBezTo>
                    <a:cubicBezTo>
                      <a:pt x="7191" y="3794"/>
                      <a:pt x="6715" y="3181"/>
                      <a:pt x="6408" y="2515"/>
                    </a:cubicBezTo>
                    <a:cubicBezTo>
                      <a:pt x="6155" y="1965"/>
                      <a:pt x="5658" y="1606"/>
                      <a:pt x="5192" y="1235"/>
                    </a:cubicBezTo>
                    <a:cubicBezTo>
                      <a:pt x="4643" y="791"/>
                      <a:pt x="3828" y="612"/>
                      <a:pt x="3194" y="305"/>
                    </a:cubicBezTo>
                    <a:cubicBezTo>
                      <a:pt x="2940" y="189"/>
                      <a:pt x="2676" y="51"/>
                      <a:pt x="2390" y="9"/>
                    </a:cubicBezTo>
                    <a:cubicBezTo>
                      <a:pt x="2356" y="3"/>
                      <a:pt x="2322" y="0"/>
                      <a:pt x="2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6507100" y="3776075"/>
                <a:ext cx="88850" cy="88600"/>
              </a:xfrm>
              <a:custGeom>
                <a:rect b="b" l="l" r="r" t="t"/>
                <a:pathLst>
                  <a:path extrusionOk="0" h="3544" w="3554">
                    <a:moveTo>
                      <a:pt x="1724" y="1"/>
                    </a:moveTo>
                    <a:cubicBezTo>
                      <a:pt x="1206" y="350"/>
                      <a:pt x="677" y="646"/>
                      <a:pt x="180" y="1027"/>
                    </a:cubicBezTo>
                    <a:cubicBezTo>
                      <a:pt x="117" y="1079"/>
                      <a:pt x="1" y="1132"/>
                      <a:pt x="11" y="1227"/>
                    </a:cubicBezTo>
                    <a:cubicBezTo>
                      <a:pt x="11" y="1280"/>
                      <a:pt x="43" y="1323"/>
                      <a:pt x="75" y="1365"/>
                    </a:cubicBezTo>
                    <a:cubicBezTo>
                      <a:pt x="455" y="1883"/>
                      <a:pt x="878" y="2369"/>
                      <a:pt x="1354" y="2814"/>
                    </a:cubicBezTo>
                    <a:cubicBezTo>
                      <a:pt x="1671" y="3110"/>
                      <a:pt x="2042" y="3311"/>
                      <a:pt x="2454" y="3459"/>
                    </a:cubicBezTo>
                    <a:cubicBezTo>
                      <a:pt x="2560" y="3501"/>
                      <a:pt x="2687" y="3533"/>
                      <a:pt x="2803" y="3543"/>
                    </a:cubicBezTo>
                    <a:cubicBezTo>
                      <a:pt x="3057" y="3543"/>
                      <a:pt x="3173" y="3395"/>
                      <a:pt x="3279" y="3184"/>
                    </a:cubicBezTo>
                    <a:cubicBezTo>
                      <a:pt x="3374" y="3004"/>
                      <a:pt x="3427" y="2803"/>
                      <a:pt x="3490" y="2623"/>
                    </a:cubicBezTo>
                    <a:cubicBezTo>
                      <a:pt x="3554" y="2422"/>
                      <a:pt x="3480" y="2264"/>
                      <a:pt x="3353" y="2105"/>
                    </a:cubicBezTo>
                    <a:cubicBezTo>
                      <a:pt x="3205" y="1904"/>
                      <a:pt x="3036" y="1714"/>
                      <a:pt x="2877" y="1524"/>
                    </a:cubicBezTo>
                    <a:lnTo>
                      <a:pt x="2866" y="1524"/>
                    </a:lnTo>
                    <a:cubicBezTo>
                      <a:pt x="2454" y="1037"/>
                      <a:pt x="2020" y="561"/>
                      <a:pt x="1724" y="1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6464025" y="3713050"/>
                <a:ext cx="94125" cy="112375"/>
              </a:xfrm>
              <a:custGeom>
                <a:rect b="b" l="l" r="r" t="t"/>
                <a:pathLst>
                  <a:path extrusionOk="0" h="4495" w="3765">
                    <a:moveTo>
                      <a:pt x="863" y="1"/>
                    </a:moveTo>
                    <a:cubicBezTo>
                      <a:pt x="694" y="1"/>
                      <a:pt x="529" y="70"/>
                      <a:pt x="381" y="248"/>
                    </a:cubicBezTo>
                    <a:cubicBezTo>
                      <a:pt x="64" y="629"/>
                      <a:pt x="0" y="1232"/>
                      <a:pt x="116" y="1686"/>
                    </a:cubicBezTo>
                    <a:cubicBezTo>
                      <a:pt x="190" y="1972"/>
                      <a:pt x="296" y="2236"/>
                      <a:pt x="423" y="2490"/>
                    </a:cubicBezTo>
                    <a:cubicBezTo>
                      <a:pt x="529" y="2712"/>
                      <a:pt x="582" y="2902"/>
                      <a:pt x="730" y="3093"/>
                    </a:cubicBezTo>
                    <a:cubicBezTo>
                      <a:pt x="1132" y="3558"/>
                      <a:pt x="1565" y="4002"/>
                      <a:pt x="2020" y="4415"/>
                    </a:cubicBezTo>
                    <a:cubicBezTo>
                      <a:pt x="2054" y="4458"/>
                      <a:pt x="2103" y="4494"/>
                      <a:pt x="2155" y="4494"/>
                    </a:cubicBezTo>
                    <a:cubicBezTo>
                      <a:pt x="2166" y="4494"/>
                      <a:pt x="2178" y="4492"/>
                      <a:pt x="2189" y="4489"/>
                    </a:cubicBezTo>
                    <a:cubicBezTo>
                      <a:pt x="2221" y="4478"/>
                      <a:pt x="2242" y="4457"/>
                      <a:pt x="2263" y="4436"/>
                    </a:cubicBezTo>
                    <a:cubicBezTo>
                      <a:pt x="2792" y="3939"/>
                      <a:pt x="3289" y="3389"/>
                      <a:pt x="3743" y="2818"/>
                    </a:cubicBezTo>
                    <a:cubicBezTo>
                      <a:pt x="3754" y="2807"/>
                      <a:pt x="3765" y="2786"/>
                      <a:pt x="3765" y="2776"/>
                    </a:cubicBezTo>
                    <a:cubicBezTo>
                      <a:pt x="3765" y="2754"/>
                      <a:pt x="3754" y="2744"/>
                      <a:pt x="3743" y="2733"/>
                    </a:cubicBezTo>
                    <a:cubicBezTo>
                      <a:pt x="3712" y="2680"/>
                      <a:pt x="3680" y="2628"/>
                      <a:pt x="3648" y="2575"/>
                    </a:cubicBezTo>
                    <a:cubicBezTo>
                      <a:pt x="3553" y="2416"/>
                      <a:pt x="3458" y="2279"/>
                      <a:pt x="3342" y="2141"/>
                    </a:cubicBezTo>
                    <a:cubicBezTo>
                      <a:pt x="3268" y="2035"/>
                      <a:pt x="3183" y="1940"/>
                      <a:pt x="3098" y="1845"/>
                    </a:cubicBezTo>
                    <a:cubicBezTo>
                      <a:pt x="3067" y="1803"/>
                      <a:pt x="2876" y="1644"/>
                      <a:pt x="2876" y="1581"/>
                    </a:cubicBezTo>
                    <a:cubicBezTo>
                      <a:pt x="2612" y="1285"/>
                      <a:pt x="2348" y="999"/>
                      <a:pt x="2052" y="735"/>
                    </a:cubicBezTo>
                    <a:cubicBezTo>
                      <a:pt x="1762" y="461"/>
                      <a:pt x="1298" y="1"/>
                      <a:pt x="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6324425" y="3538075"/>
                <a:ext cx="209400" cy="348800"/>
              </a:xfrm>
              <a:custGeom>
                <a:rect b="b" l="l" r="r" t="t"/>
                <a:pathLst>
                  <a:path extrusionOk="0" h="13952" w="8376">
                    <a:moveTo>
                      <a:pt x="5941" y="0"/>
                    </a:moveTo>
                    <a:cubicBezTo>
                      <a:pt x="5670" y="0"/>
                      <a:pt x="5397" y="43"/>
                      <a:pt x="5129" y="99"/>
                    </a:cubicBezTo>
                    <a:cubicBezTo>
                      <a:pt x="3903" y="342"/>
                      <a:pt x="3141" y="1643"/>
                      <a:pt x="2983" y="2796"/>
                    </a:cubicBezTo>
                    <a:cubicBezTo>
                      <a:pt x="2951" y="3060"/>
                      <a:pt x="3004" y="3356"/>
                      <a:pt x="2941" y="3610"/>
                    </a:cubicBezTo>
                    <a:cubicBezTo>
                      <a:pt x="2888" y="3821"/>
                      <a:pt x="2729" y="4043"/>
                      <a:pt x="2581" y="4191"/>
                    </a:cubicBezTo>
                    <a:cubicBezTo>
                      <a:pt x="2211" y="4561"/>
                      <a:pt x="1703" y="4773"/>
                      <a:pt x="1333" y="5143"/>
                    </a:cubicBezTo>
                    <a:cubicBezTo>
                      <a:pt x="836" y="5619"/>
                      <a:pt x="604" y="6370"/>
                      <a:pt x="752" y="7046"/>
                    </a:cubicBezTo>
                    <a:cubicBezTo>
                      <a:pt x="836" y="7459"/>
                      <a:pt x="1058" y="7871"/>
                      <a:pt x="1016" y="8294"/>
                    </a:cubicBezTo>
                    <a:cubicBezTo>
                      <a:pt x="963" y="8749"/>
                      <a:pt x="752" y="8855"/>
                      <a:pt x="466" y="9151"/>
                    </a:cubicBezTo>
                    <a:cubicBezTo>
                      <a:pt x="181" y="9447"/>
                      <a:pt x="33" y="9880"/>
                      <a:pt x="11" y="10282"/>
                    </a:cubicBezTo>
                    <a:cubicBezTo>
                      <a:pt x="1" y="10494"/>
                      <a:pt x="11" y="10716"/>
                      <a:pt x="117" y="10895"/>
                    </a:cubicBezTo>
                    <a:cubicBezTo>
                      <a:pt x="329" y="11308"/>
                      <a:pt x="836" y="11424"/>
                      <a:pt x="1185" y="11731"/>
                    </a:cubicBezTo>
                    <a:cubicBezTo>
                      <a:pt x="1682" y="12164"/>
                      <a:pt x="1767" y="12915"/>
                      <a:pt x="2211" y="13391"/>
                    </a:cubicBezTo>
                    <a:cubicBezTo>
                      <a:pt x="2560" y="13772"/>
                      <a:pt x="3110" y="13941"/>
                      <a:pt x="3628" y="13951"/>
                    </a:cubicBezTo>
                    <a:cubicBezTo>
                      <a:pt x="3646" y="13952"/>
                      <a:pt x="3664" y="13952"/>
                      <a:pt x="3682" y="13952"/>
                    </a:cubicBezTo>
                    <a:cubicBezTo>
                      <a:pt x="4173" y="13952"/>
                      <a:pt x="4679" y="13814"/>
                      <a:pt x="5087" y="13539"/>
                    </a:cubicBezTo>
                    <a:cubicBezTo>
                      <a:pt x="5510" y="13254"/>
                      <a:pt x="5827" y="12799"/>
                      <a:pt x="5922" y="12291"/>
                    </a:cubicBezTo>
                    <a:cubicBezTo>
                      <a:pt x="6018" y="11741"/>
                      <a:pt x="5838" y="11170"/>
                      <a:pt x="5944" y="10621"/>
                    </a:cubicBezTo>
                    <a:cubicBezTo>
                      <a:pt x="6102" y="9838"/>
                      <a:pt x="6832" y="9563"/>
                      <a:pt x="7033" y="8855"/>
                    </a:cubicBezTo>
                    <a:cubicBezTo>
                      <a:pt x="7287" y="7935"/>
                      <a:pt x="6927" y="7025"/>
                      <a:pt x="6716" y="6148"/>
                    </a:cubicBezTo>
                    <a:cubicBezTo>
                      <a:pt x="6705" y="6116"/>
                      <a:pt x="6694" y="6063"/>
                      <a:pt x="6684" y="6000"/>
                    </a:cubicBezTo>
                    <a:cubicBezTo>
                      <a:pt x="6599" y="5407"/>
                      <a:pt x="6430" y="3567"/>
                      <a:pt x="6642" y="3567"/>
                    </a:cubicBezTo>
                    <a:cubicBezTo>
                      <a:pt x="6690" y="3567"/>
                      <a:pt x="6729" y="3611"/>
                      <a:pt x="6783" y="3611"/>
                    </a:cubicBezTo>
                    <a:cubicBezTo>
                      <a:pt x="6789" y="3611"/>
                      <a:pt x="6794" y="3611"/>
                      <a:pt x="6800" y="3610"/>
                    </a:cubicBezTo>
                    <a:cubicBezTo>
                      <a:pt x="6885" y="3599"/>
                      <a:pt x="6927" y="3515"/>
                      <a:pt x="6959" y="3451"/>
                    </a:cubicBezTo>
                    <a:cubicBezTo>
                      <a:pt x="7160" y="3102"/>
                      <a:pt x="7382" y="2880"/>
                      <a:pt x="7762" y="2753"/>
                    </a:cubicBezTo>
                    <a:cubicBezTo>
                      <a:pt x="8069" y="2648"/>
                      <a:pt x="8249" y="2394"/>
                      <a:pt x="8291" y="2077"/>
                    </a:cubicBezTo>
                    <a:cubicBezTo>
                      <a:pt x="8376" y="1548"/>
                      <a:pt x="7963" y="956"/>
                      <a:pt x="7583" y="628"/>
                    </a:cubicBezTo>
                    <a:cubicBezTo>
                      <a:pt x="7234" y="332"/>
                      <a:pt x="6790" y="120"/>
                      <a:pt x="6345" y="36"/>
                    </a:cubicBezTo>
                    <a:cubicBezTo>
                      <a:pt x="6212" y="11"/>
                      <a:pt x="6076" y="0"/>
                      <a:pt x="59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>
                <a:off x="6470625" y="3610850"/>
                <a:ext cx="22225" cy="35425"/>
              </a:xfrm>
              <a:custGeom>
                <a:rect b="b" l="l" r="r" t="t"/>
                <a:pathLst>
                  <a:path extrusionOk="0" h="1417" w="889">
                    <a:moveTo>
                      <a:pt x="286" y="1"/>
                    </a:moveTo>
                    <a:cubicBezTo>
                      <a:pt x="233" y="1"/>
                      <a:pt x="180" y="11"/>
                      <a:pt x="149" y="43"/>
                    </a:cubicBezTo>
                    <a:cubicBezTo>
                      <a:pt x="127" y="64"/>
                      <a:pt x="106" y="85"/>
                      <a:pt x="96" y="117"/>
                    </a:cubicBezTo>
                    <a:cubicBezTo>
                      <a:pt x="85" y="117"/>
                      <a:pt x="85" y="128"/>
                      <a:pt x="85" y="138"/>
                    </a:cubicBezTo>
                    <a:cubicBezTo>
                      <a:pt x="0" y="329"/>
                      <a:pt x="22" y="561"/>
                      <a:pt x="96" y="762"/>
                    </a:cubicBezTo>
                    <a:cubicBezTo>
                      <a:pt x="170" y="963"/>
                      <a:pt x="307" y="1122"/>
                      <a:pt x="445" y="1270"/>
                    </a:cubicBezTo>
                    <a:cubicBezTo>
                      <a:pt x="530" y="1355"/>
                      <a:pt x="640" y="1417"/>
                      <a:pt x="729" y="1417"/>
                    </a:cubicBezTo>
                    <a:cubicBezTo>
                      <a:pt x="816" y="1417"/>
                      <a:pt x="883" y="1358"/>
                      <a:pt x="889" y="1206"/>
                    </a:cubicBezTo>
                    <a:cubicBezTo>
                      <a:pt x="889" y="995"/>
                      <a:pt x="836" y="773"/>
                      <a:pt x="783" y="572"/>
                    </a:cubicBezTo>
                    <a:cubicBezTo>
                      <a:pt x="709" y="286"/>
                      <a:pt x="571" y="1"/>
                      <a:pt x="286" y="1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>
                <a:off x="6479400" y="3784600"/>
                <a:ext cx="79025" cy="43725"/>
              </a:xfrm>
              <a:custGeom>
                <a:rect b="b" l="l" r="r" t="t"/>
                <a:pathLst>
                  <a:path extrusionOk="0" h="1749" w="3161">
                    <a:moveTo>
                      <a:pt x="3089" y="1"/>
                    </a:moveTo>
                    <a:cubicBezTo>
                      <a:pt x="3077" y="1"/>
                      <a:pt x="3065" y="6"/>
                      <a:pt x="3054" y="19"/>
                    </a:cubicBezTo>
                    <a:cubicBezTo>
                      <a:pt x="2556" y="549"/>
                      <a:pt x="2058" y="1088"/>
                      <a:pt x="1560" y="1628"/>
                    </a:cubicBezTo>
                    <a:lnTo>
                      <a:pt x="1560" y="1628"/>
                    </a:lnTo>
                    <a:cubicBezTo>
                      <a:pt x="1034" y="1172"/>
                      <a:pt x="539" y="694"/>
                      <a:pt x="115" y="125"/>
                    </a:cubicBezTo>
                    <a:cubicBezTo>
                      <a:pt x="102" y="110"/>
                      <a:pt x="86" y="103"/>
                      <a:pt x="71" y="103"/>
                    </a:cubicBezTo>
                    <a:cubicBezTo>
                      <a:pt x="34" y="103"/>
                      <a:pt x="0" y="141"/>
                      <a:pt x="30" y="178"/>
                    </a:cubicBezTo>
                    <a:cubicBezTo>
                      <a:pt x="464" y="760"/>
                      <a:pt x="971" y="1257"/>
                      <a:pt x="1532" y="1732"/>
                    </a:cubicBezTo>
                    <a:cubicBezTo>
                      <a:pt x="1542" y="1743"/>
                      <a:pt x="1555" y="1748"/>
                      <a:pt x="1567" y="1748"/>
                    </a:cubicBezTo>
                    <a:cubicBezTo>
                      <a:pt x="1579" y="1748"/>
                      <a:pt x="1590" y="1743"/>
                      <a:pt x="1595" y="1732"/>
                    </a:cubicBezTo>
                    <a:cubicBezTo>
                      <a:pt x="2113" y="1183"/>
                      <a:pt x="2621" y="633"/>
                      <a:pt x="3128" y="83"/>
                    </a:cubicBezTo>
                    <a:cubicBezTo>
                      <a:pt x="3160" y="51"/>
                      <a:pt x="3126" y="1"/>
                      <a:pt x="3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6568275" y="3809975"/>
                <a:ext cx="8375" cy="13425"/>
              </a:xfrm>
              <a:custGeom>
                <a:rect b="b" l="l" r="r" t="t"/>
                <a:pathLst>
                  <a:path extrusionOk="0" h="537" w="335">
                    <a:moveTo>
                      <a:pt x="294" y="1"/>
                    </a:moveTo>
                    <a:cubicBezTo>
                      <a:pt x="285" y="1"/>
                      <a:pt x="277" y="4"/>
                      <a:pt x="271" y="9"/>
                    </a:cubicBezTo>
                    <a:cubicBezTo>
                      <a:pt x="155" y="157"/>
                      <a:pt x="70" y="316"/>
                      <a:pt x="7" y="485"/>
                    </a:cubicBezTo>
                    <a:cubicBezTo>
                      <a:pt x="1" y="516"/>
                      <a:pt x="24" y="537"/>
                      <a:pt x="49" y="537"/>
                    </a:cubicBezTo>
                    <a:cubicBezTo>
                      <a:pt x="66" y="537"/>
                      <a:pt x="83" y="527"/>
                      <a:pt x="92" y="506"/>
                    </a:cubicBezTo>
                    <a:cubicBezTo>
                      <a:pt x="144" y="347"/>
                      <a:pt x="218" y="199"/>
                      <a:pt x="324" y="62"/>
                    </a:cubicBezTo>
                    <a:cubicBezTo>
                      <a:pt x="335" y="51"/>
                      <a:pt x="335" y="30"/>
                      <a:pt x="324" y="9"/>
                    </a:cubicBezTo>
                    <a:cubicBezTo>
                      <a:pt x="314" y="4"/>
                      <a:pt x="303" y="1"/>
                      <a:pt x="294" y="1"/>
                    </a:cubicBezTo>
                    <a:close/>
                  </a:path>
                </a:pathLst>
              </a:custGeom>
              <a:solidFill>
                <a:srgbClr val="EE80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1" name="Google Shape;531;p31"/>
          <p:cNvGrpSpPr/>
          <p:nvPr/>
        </p:nvGrpSpPr>
        <p:grpSpPr>
          <a:xfrm>
            <a:off x="6440589" y="3004764"/>
            <a:ext cx="1514679" cy="1405485"/>
            <a:chOff x="4069409" y="1401641"/>
            <a:chExt cx="1414926" cy="1312924"/>
          </a:xfrm>
        </p:grpSpPr>
        <p:sp>
          <p:nvSpPr>
            <p:cNvPr id="532" name="Google Shape;532;p31"/>
            <p:cNvSpPr/>
            <p:nvPr/>
          </p:nvSpPr>
          <p:spPr>
            <a:xfrm>
              <a:off x="4345121" y="1649978"/>
              <a:ext cx="858838" cy="792443"/>
            </a:xfrm>
            <a:custGeom>
              <a:rect b="b" l="l" r="r" t="t"/>
              <a:pathLst>
                <a:path extrusionOk="0" h="30423" w="32972">
                  <a:moveTo>
                    <a:pt x="1692" y="0"/>
                  </a:moveTo>
                  <a:cubicBezTo>
                    <a:pt x="751" y="0"/>
                    <a:pt x="0" y="751"/>
                    <a:pt x="0" y="1682"/>
                  </a:cubicBezTo>
                  <a:lnTo>
                    <a:pt x="0" y="28731"/>
                  </a:lnTo>
                  <a:cubicBezTo>
                    <a:pt x="0" y="29661"/>
                    <a:pt x="751" y="30423"/>
                    <a:pt x="1692" y="30423"/>
                  </a:cubicBezTo>
                  <a:lnTo>
                    <a:pt x="31279" y="30423"/>
                  </a:lnTo>
                  <a:cubicBezTo>
                    <a:pt x="32220" y="30423"/>
                    <a:pt x="32971" y="29661"/>
                    <a:pt x="32971" y="28731"/>
                  </a:cubicBezTo>
                  <a:lnTo>
                    <a:pt x="32971" y="1682"/>
                  </a:lnTo>
                  <a:cubicBezTo>
                    <a:pt x="32971" y="751"/>
                    <a:pt x="32220" y="0"/>
                    <a:pt x="31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4345121" y="1712778"/>
              <a:ext cx="858838" cy="729643"/>
            </a:xfrm>
            <a:custGeom>
              <a:rect b="b" l="l" r="r" t="t"/>
              <a:pathLst>
                <a:path extrusionOk="0" h="28012" w="32972">
                  <a:moveTo>
                    <a:pt x="0" y="0"/>
                  </a:moveTo>
                  <a:lnTo>
                    <a:pt x="0" y="26954"/>
                  </a:lnTo>
                  <a:cubicBezTo>
                    <a:pt x="0" y="27536"/>
                    <a:pt x="466" y="28012"/>
                    <a:pt x="1058" y="28012"/>
                  </a:cubicBezTo>
                  <a:lnTo>
                    <a:pt x="31924" y="28012"/>
                  </a:lnTo>
                  <a:cubicBezTo>
                    <a:pt x="32495" y="28012"/>
                    <a:pt x="32971" y="27536"/>
                    <a:pt x="32971" y="26954"/>
                  </a:cubicBezTo>
                  <a:lnTo>
                    <a:pt x="329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4390027" y="1676963"/>
              <a:ext cx="16540" cy="16566"/>
            </a:xfrm>
            <a:custGeom>
              <a:rect b="b" l="l" r="r" t="t"/>
              <a:pathLst>
                <a:path extrusionOk="0" h="636" w="635">
                  <a:moveTo>
                    <a:pt x="317" y="1"/>
                  </a:moveTo>
                  <a:cubicBezTo>
                    <a:pt x="138" y="1"/>
                    <a:pt x="0" y="149"/>
                    <a:pt x="0" y="318"/>
                  </a:cubicBezTo>
                  <a:cubicBezTo>
                    <a:pt x="0" y="498"/>
                    <a:pt x="138" y="635"/>
                    <a:pt x="317" y="635"/>
                  </a:cubicBezTo>
                  <a:cubicBezTo>
                    <a:pt x="497" y="635"/>
                    <a:pt x="635" y="498"/>
                    <a:pt x="635" y="318"/>
                  </a:cubicBezTo>
                  <a:cubicBezTo>
                    <a:pt x="635" y="149"/>
                    <a:pt x="497" y="1"/>
                    <a:pt x="317" y="1"/>
                  </a:cubicBezTo>
                  <a:close/>
                </a:path>
              </a:pathLst>
            </a:custGeom>
            <a:solidFill>
              <a:srgbClr val="FFC6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4441810" y="1676963"/>
              <a:ext cx="16827" cy="16566"/>
            </a:xfrm>
            <a:custGeom>
              <a:rect b="b" l="l" r="r" t="t"/>
              <a:pathLst>
                <a:path extrusionOk="0" h="636" w="646">
                  <a:moveTo>
                    <a:pt x="328" y="1"/>
                  </a:moveTo>
                  <a:cubicBezTo>
                    <a:pt x="148" y="1"/>
                    <a:pt x="0" y="149"/>
                    <a:pt x="0" y="318"/>
                  </a:cubicBezTo>
                  <a:cubicBezTo>
                    <a:pt x="0" y="498"/>
                    <a:pt x="148" y="635"/>
                    <a:pt x="328" y="635"/>
                  </a:cubicBezTo>
                  <a:cubicBezTo>
                    <a:pt x="497" y="635"/>
                    <a:pt x="645" y="498"/>
                    <a:pt x="645" y="318"/>
                  </a:cubicBezTo>
                  <a:cubicBezTo>
                    <a:pt x="645" y="149"/>
                    <a:pt x="497" y="1"/>
                    <a:pt x="328" y="1"/>
                  </a:cubicBezTo>
                  <a:close/>
                </a:path>
              </a:pathLst>
            </a:custGeom>
            <a:solidFill>
              <a:srgbClr val="FFC6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4493853" y="1676963"/>
              <a:ext cx="16827" cy="16566"/>
            </a:xfrm>
            <a:custGeom>
              <a:rect b="b" l="l" r="r" t="t"/>
              <a:pathLst>
                <a:path extrusionOk="0" h="636" w="646">
                  <a:moveTo>
                    <a:pt x="318" y="1"/>
                  </a:moveTo>
                  <a:cubicBezTo>
                    <a:pt x="149" y="1"/>
                    <a:pt x="1" y="149"/>
                    <a:pt x="1" y="318"/>
                  </a:cubicBezTo>
                  <a:cubicBezTo>
                    <a:pt x="1" y="498"/>
                    <a:pt x="149" y="635"/>
                    <a:pt x="318" y="635"/>
                  </a:cubicBezTo>
                  <a:cubicBezTo>
                    <a:pt x="498" y="635"/>
                    <a:pt x="646" y="498"/>
                    <a:pt x="646" y="318"/>
                  </a:cubicBezTo>
                  <a:cubicBezTo>
                    <a:pt x="646" y="149"/>
                    <a:pt x="498" y="1"/>
                    <a:pt x="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545922" y="1676963"/>
              <a:ext cx="16540" cy="16566"/>
            </a:xfrm>
            <a:custGeom>
              <a:rect b="b" l="l" r="r" t="t"/>
              <a:pathLst>
                <a:path extrusionOk="0" h="636" w="635">
                  <a:moveTo>
                    <a:pt x="317" y="1"/>
                  </a:moveTo>
                  <a:cubicBezTo>
                    <a:pt x="138" y="1"/>
                    <a:pt x="0" y="149"/>
                    <a:pt x="0" y="318"/>
                  </a:cubicBezTo>
                  <a:cubicBezTo>
                    <a:pt x="0" y="498"/>
                    <a:pt x="138" y="635"/>
                    <a:pt x="317" y="635"/>
                  </a:cubicBezTo>
                  <a:cubicBezTo>
                    <a:pt x="497" y="635"/>
                    <a:pt x="635" y="498"/>
                    <a:pt x="635" y="318"/>
                  </a:cubicBezTo>
                  <a:cubicBezTo>
                    <a:pt x="635" y="149"/>
                    <a:pt x="497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5138659" y="1675296"/>
              <a:ext cx="20682" cy="20161"/>
            </a:xfrm>
            <a:custGeom>
              <a:rect b="b" l="l" r="r" t="t"/>
              <a:pathLst>
                <a:path extrusionOk="0" h="774" w="794">
                  <a:moveTo>
                    <a:pt x="733" y="0"/>
                  </a:moveTo>
                  <a:cubicBezTo>
                    <a:pt x="725" y="0"/>
                    <a:pt x="717" y="4"/>
                    <a:pt x="709" y="12"/>
                  </a:cubicBezTo>
                  <a:lnTo>
                    <a:pt x="402" y="319"/>
                  </a:lnTo>
                  <a:lnTo>
                    <a:pt x="85" y="12"/>
                  </a:lnTo>
                  <a:cubicBezTo>
                    <a:pt x="76" y="8"/>
                    <a:pt x="67" y="5"/>
                    <a:pt x="58" y="5"/>
                  </a:cubicBezTo>
                  <a:cubicBezTo>
                    <a:pt x="46" y="5"/>
                    <a:pt x="34" y="10"/>
                    <a:pt x="21" y="22"/>
                  </a:cubicBezTo>
                  <a:cubicBezTo>
                    <a:pt x="0" y="44"/>
                    <a:pt x="0" y="75"/>
                    <a:pt x="21" y="97"/>
                  </a:cubicBezTo>
                  <a:lnTo>
                    <a:pt x="328" y="382"/>
                  </a:lnTo>
                  <a:lnTo>
                    <a:pt x="21" y="678"/>
                  </a:lnTo>
                  <a:cubicBezTo>
                    <a:pt x="0" y="699"/>
                    <a:pt x="0" y="731"/>
                    <a:pt x="21" y="752"/>
                  </a:cubicBezTo>
                  <a:cubicBezTo>
                    <a:pt x="32" y="763"/>
                    <a:pt x="42" y="773"/>
                    <a:pt x="53" y="773"/>
                  </a:cubicBezTo>
                  <a:cubicBezTo>
                    <a:pt x="64" y="773"/>
                    <a:pt x="74" y="763"/>
                    <a:pt x="85" y="752"/>
                  </a:cubicBezTo>
                  <a:lnTo>
                    <a:pt x="402" y="456"/>
                  </a:lnTo>
                  <a:lnTo>
                    <a:pt x="709" y="752"/>
                  </a:lnTo>
                  <a:cubicBezTo>
                    <a:pt x="719" y="763"/>
                    <a:pt x="730" y="773"/>
                    <a:pt x="740" y="773"/>
                  </a:cubicBezTo>
                  <a:cubicBezTo>
                    <a:pt x="751" y="773"/>
                    <a:pt x="761" y="763"/>
                    <a:pt x="772" y="752"/>
                  </a:cubicBezTo>
                  <a:cubicBezTo>
                    <a:pt x="793" y="731"/>
                    <a:pt x="793" y="699"/>
                    <a:pt x="772" y="678"/>
                  </a:cubicBezTo>
                  <a:lnTo>
                    <a:pt x="465" y="382"/>
                  </a:lnTo>
                  <a:lnTo>
                    <a:pt x="772" y="97"/>
                  </a:lnTo>
                  <a:cubicBezTo>
                    <a:pt x="793" y="75"/>
                    <a:pt x="793" y="44"/>
                    <a:pt x="772" y="22"/>
                  </a:cubicBezTo>
                  <a:cubicBezTo>
                    <a:pt x="759" y="9"/>
                    <a:pt x="746" y="0"/>
                    <a:pt x="733" y="0"/>
                  </a:cubicBezTo>
                  <a:close/>
                </a:path>
              </a:pathLst>
            </a:custGeom>
            <a:solidFill>
              <a:srgbClr val="FFC6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092919" y="1576445"/>
              <a:ext cx="391416" cy="391129"/>
            </a:xfrm>
            <a:custGeom>
              <a:rect b="b" l="l" r="r" t="t"/>
              <a:pathLst>
                <a:path extrusionOk="0" fill="none" h="15016" w="15027">
                  <a:moveTo>
                    <a:pt x="14012" y="5879"/>
                  </a:moveTo>
                  <a:lnTo>
                    <a:pt x="12500" y="5879"/>
                  </a:lnTo>
                  <a:cubicBezTo>
                    <a:pt x="12394" y="5573"/>
                    <a:pt x="12278" y="5287"/>
                    <a:pt x="12119" y="5012"/>
                  </a:cubicBezTo>
                  <a:lnTo>
                    <a:pt x="13166" y="3913"/>
                  </a:lnTo>
                  <a:cubicBezTo>
                    <a:pt x="13546" y="3511"/>
                    <a:pt x="13536" y="2866"/>
                    <a:pt x="13134" y="2485"/>
                  </a:cubicBezTo>
                  <a:lnTo>
                    <a:pt x="12235" y="1629"/>
                  </a:lnTo>
                  <a:cubicBezTo>
                    <a:pt x="11833" y="1248"/>
                    <a:pt x="11188" y="1269"/>
                    <a:pt x="10808" y="1671"/>
                  </a:cubicBezTo>
                  <a:lnTo>
                    <a:pt x="9761" y="2771"/>
                  </a:lnTo>
                  <a:cubicBezTo>
                    <a:pt x="9560" y="2675"/>
                    <a:pt x="9359" y="2591"/>
                    <a:pt x="9137" y="2527"/>
                  </a:cubicBezTo>
                  <a:lnTo>
                    <a:pt x="9137" y="1005"/>
                  </a:lnTo>
                  <a:cubicBezTo>
                    <a:pt x="9137" y="444"/>
                    <a:pt x="8693" y="0"/>
                    <a:pt x="8132" y="0"/>
                  </a:cubicBezTo>
                  <a:lnTo>
                    <a:pt x="6895" y="0"/>
                  </a:lnTo>
                  <a:cubicBezTo>
                    <a:pt x="6335" y="0"/>
                    <a:pt x="5880" y="444"/>
                    <a:pt x="5880" y="1005"/>
                  </a:cubicBezTo>
                  <a:lnTo>
                    <a:pt x="5880" y="2527"/>
                  </a:lnTo>
                  <a:cubicBezTo>
                    <a:pt x="5669" y="2591"/>
                    <a:pt x="5468" y="2675"/>
                    <a:pt x="5267" y="2771"/>
                  </a:cubicBezTo>
                  <a:lnTo>
                    <a:pt x="4220" y="1671"/>
                  </a:lnTo>
                  <a:cubicBezTo>
                    <a:pt x="3839" y="1269"/>
                    <a:pt x="3194" y="1248"/>
                    <a:pt x="2792" y="1629"/>
                  </a:cubicBezTo>
                  <a:lnTo>
                    <a:pt x="1894" y="2485"/>
                  </a:lnTo>
                  <a:cubicBezTo>
                    <a:pt x="1492" y="2866"/>
                    <a:pt x="1471" y="3511"/>
                    <a:pt x="1851" y="3913"/>
                  </a:cubicBezTo>
                  <a:lnTo>
                    <a:pt x="2898" y="5012"/>
                  </a:lnTo>
                  <a:cubicBezTo>
                    <a:pt x="2750" y="5287"/>
                    <a:pt x="2623" y="5573"/>
                    <a:pt x="2528" y="5879"/>
                  </a:cubicBezTo>
                  <a:lnTo>
                    <a:pt x="1016" y="5879"/>
                  </a:lnTo>
                  <a:cubicBezTo>
                    <a:pt x="455" y="5879"/>
                    <a:pt x="1" y="6324"/>
                    <a:pt x="1" y="6884"/>
                  </a:cubicBezTo>
                  <a:lnTo>
                    <a:pt x="1" y="8121"/>
                  </a:lnTo>
                  <a:cubicBezTo>
                    <a:pt x="1" y="8682"/>
                    <a:pt x="455" y="9136"/>
                    <a:pt x="1016" y="9136"/>
                  </a:cubicBezTo>
                  <a:lnTo>
                    <a:pt x="2528" y="9136"/>
                  </a:lnTo>
                  <a:cubicBezTo>
                    <a:pt x="2623" y="9432"/>
                    <a:pt x="2750" y="9729"/>
                    <a:pt x="2898" y="9993"/>
                  </a:cubicBezTo>
                  <a:lnTo>
                    <a:pt x="1851" y="11093"/>
                  </a:lnTo>
                  <a:cubicBezTo>
                    <a:pt x="1471" y="11505"/>
                    <a:pt x="1492" y="12139"/>
                    <a:pt x="1894" y="12520"/>
                  </a:cubicBezTo>
                  <a:lnTo>
                    <a:pt x="2792" y="13377"/>
                  </a:lnTo>
                  <a:cubicBezTo>
                    <a:pt x="3194" y="13757"/>
                    <a:pt x="3829" y="13747"/>
                    <a:pt x="4220" y="13334"/>
                  </a:cubicBezTo>
                  <a:lnTo>
                    <a:pt x="5267" y="12235"/>
                  </a:lnTo>
                  <a:cubicBezTo>
                    <a:pt x="5457" y="12330"/>
                    <a:pt x="5669" y="12414"/>
                    <a:pt x="5880" y="12488"/>
                  </a:cubicBezTo>
                  <a:lnTo>
                    <a:pt x="5880" y="14001"/>
                  </a:lnTo>
                  <a:cubicBezTo>
                    <a:pt x="5880" y="14561"/>
                    <a:pt x="6335" y="15016"/>
                    <a:pt x="6895" y="15016"/>
                  </a:cubicBezTo>
                  <a:lnTo>
                    <a:pt x="8132" y="15016"/>
                  </a:lnTo>
                  <a:cubicBezTo>
                    <a:pt x="8693" y="15016"/>
                    <a:pt x="9137" y="14561"/>
                    <a:pt x="9137" y="14001"/>
                  </a:cubicBezTo>
                  <a:lnTo>
                    <a:pt x="9137" y="12488"/>
                  </a:lnTo>
                  <a:cubicBezTo>
                    <a:pt x="9348" y="12414"/>
                    <a:pt x="9560" y="12330"/>
                    <a:pt x="9761" y="12235"/>
                  </a:cubicBezTo>
                  <a:lnTo>
                    <a:pt x="10808" y="13334"/>
                  </a:lnTo>
                  <a:cubicBezTo>
                    <a:pt x="11188" y="13747"/>
                    <a:pt x="11833" y="13757"/>
                    <a:pt x="12235" y="13377"/>
                  </a:cubicBezTo>
                  <a:lnTo>
                    <a:pt x="13134" y="12520"/>
                  </a:lnTo>
                  <a:cubicBezTo>
                    <a:pt x="13536" y="12139"/>
                    <a:pt x="13557" y="11505"/>
                    <a:pt x="13166" y="11093"/>
                  </a:cubicBezTo>
                  <a:lnTo>
                    <a:pt x="12119" y="9993"/>
                  </a:lnTo>
                  <a:cubicBezTo>
                    <a:pt x="12278" y="9729"/>
                    <a:pt x="12394" y="9432"/>
                    <a:pt x="12500" y="9136"/>
                  </a:cubicBezTo>
                  <a:lnTo>
                    <a:pt x="14012" y="9136"/>
                  </a:lnTo>
                  <a:cubicBezTo>
                    <a:pt x="14572" y="9136"/>
                    <a:pt x="15027" y="8682"/>
                    <a:pt x="15027" y="8121"/>
                  </a:cubicBezTo>
                  <a:lnTo>
                    <a:pt x="15027" y="6884"/>
                  </a:lnTo>
                  <a:cubicBezTo>
                    <a:pt x="15027" y="6324"/>
                    <a:pt x="14572" y="5879"/>
                    <a:pt x="14012" y="5879"/>
                  </a:cubicBezTo>
                  <a:close/>
                  <a:moveTo>
                    <a:pt x="7519" y="10871"/>
                  </a:moveTo>
                  <a:cubicBezTo>
                    <a:pt x="5658" y="10871"/>
                    <a:pt x="4156" y="9358"/>
                    <a:pt x="4156" y="7508"/>
                  </a:cubicBezTo>
                  <a:cubicBezTo>
                    <a:pt x="4156" y="5647"/>
                    <a:pt x="5658" y="4145"/>
                    <a:pt x="7519" y="4145"/>
                  </a:cubicBezTo>
                  <a:cubicBezTo>
                    <a:pt x="9370" y="4145"/>
                    <a:pt x="10871" y="5647"/>
                    <a:pt x="10871" y="7508"/>
                  </a:cubicBezTo>
                  <a:cubicBezTo>
                    <a:pt x="10871" y="9358"/>
                    <a:pt x="9370" y="10871"/>
                    <a:pt x="7519" y="10871"/>
                  </a:cubicBezTo>
                  <a:close/>
                </a:path>
              </a:pathLst>
            </a:custGeom>
            <a:noFill/>
            <a:ln cap="flat" cmpd="sng" w="5025">
              <a:solidFill>
                <a:schemeClr val="dk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4082354" y="2143291"/>
              <a:ext cx="391416" cy="391416"/>
            </a:xfrm>
            <a:custGeom>
              <a:rect b="b" l="l" r="r" t="t"/>
              <a:pathLst>
                <a:path extrusionOk="0" h="15027" w="15027">
                  <a:moveTo>
                    <a:pt x="7519" y="4156"/>
                  </a:moveTo>
                  <a:cubicBezTo>
                    <a:pt x="9369" y="4156"/>
                    <a:pt x="10882" y="5657"/>
                    <a:pt x="10882" y="7518"/>
                  </a:cubicBezTo>
                  <a:cubicBezTo>
                    <a:pt x="10882" y="9369"/>
                    <a:pt x="9369" y="10870"/>
                    <a:pt x="7519" y="10870"/>
                  </a:cubicBezTo>
                  <a:cubicBezTo>
                    <a:pt x="5658" y="10870"/>
                    <a:pt x="4156" y="9369"/>
                    <a:pt x="4156" y="7518"/>
                  </a:cubicBezTo>
                  <a:cubicBezTo>
                    <a:pt x="4156" y="5657"/>
                    <a:pt x="5658" y="4156"/>
                    <a:pt x="7519" y="4156"/>
                  </a:cubicBezTo>
                  <a:close/>
                  <a:moveTo>
                    <a:pt x="6895" y="0"/>
                  </a:moveTo>
                  <a:cubicBezTo>
                    <a:pt x="6335" y="0"/>
                    <a:pt x="5880" y="455"/>
                    <a:pt x="5880" y="1015"/>
                  </a:cubicBezTo>
                  <a:lnTo>
                    <a:pt x="5880" y="2527"/>
                  </a:lnTo>
                  <a:cubicBezTo>
                    <a:pt x="5668" y="2601"/>
                    <a:pt x="5467" y="2686"/>
                    <a:pt x="5267" y="2781"/>
                  </a:cubicBezTo>
                  <a:lnTo>
                    <a:pt x="4220" y="1681"/>
                  </a:lnTo>
                  <a:cubicBezTo>
                    <a:pt x="4023" y="1468"/>
                    <a:pt x="3756" y="1362"/>
                    <a:pt x="3488" y="1362"/>
                  </a:cubicBezTo>
                  <a:cubicBezTo>
                    <a:pt x="3237" y="1362"/>
                    <a:pt x="2986" y="1455"/>
                    <a:pt x="2792" y="1639"/>
                  </a:cubicBezTo>
                  <a:lnTo>
                    <a:pt x="1893" y="2496"/>
                  </a:lnTo>
                  <a:cubicBezTo>
                    <a:pt x="1492" y="2876"/>
                    <a:pt x="1470" y="3521"/>
                    <a:pt x="1862" y="3923"/>
                  </a:cubicBezTo>
                  <a:lnTo>
                    <a:pt x="2898" y="5023"/>
                  </a:lnTo>
                  <a:cubicBezTo>
                    <a:pt x="2750" y="5298"/>
                    <a:pt x="2634" y="5583"/>
                    <a:pt x="2528" y="5890"/>
                  </a:cubicBezTo>
                  <a:lnTo>
                    <a:pt x="1016" y="5890"/>
                  </a:lnTo>
                  <a:cubicBezTo>
                    <a:pt x="455" y="5890"/>
                    <a:pt x="1" y="6334"/>
                    <a:pt x="1" y="6894"/>
                  </a:cubicBezTo>
                  <a:lnTo>
                    <a:pt x="1" y="8132"/>
                  </a:lnTo>
                  <a:cubicBezTo>
                    <a:pt x="1" y="8692"/>
                    <a:pt x="455" y="9147"/>
                    <a:pt x="1016" y="9147"/>
                  </a:cubicBezTo>
                  <a:lnTo>
                    <a:pt x="2528" y="9147"/>
                  </a:lnTo>
                  <a:cubicBezTo>
                    <a:pt x="2634" y="9443"/>
                    <a:pt x="2750" y="9728"/>
                    <a:pt x="2898" y="10003"/>
                  </a:cubicBezTo>
                  <a:lnTo>
                    <a:pt x="1862" y="11103"/>
                  </a:lnTo>
                  <a:cubicBezTo>
                    <a:pt x="1470" y="11515"/>
                    <a:pt x="1492" y="12150"/>
                    <a:pt x="1893" y="12531"/>
                  </a:cubicBezTo>
                  <a:lnTo>
                    <a:pt x="2792" y="13387"/>
                  </a:lnTo>
                  <a:cubicBezTo>
                    <a:pt x="2986" y="13571"/>
                    <a:pt x="3237" y="13664"/>
                    <a:pt x="3488" y="13664"/>
                  </a:cubicBezTo>
                  <a:cubicBezTo>
                    <a:pt x="3756" y="13664"/>
                    <a:pt x="4023" y="13558"/>
                    <a:pt x="4220" y="13345"/>
                  </a:cubicBezTo>
                  <a:lnTo>
                    <a:pt x="5267" y="12245"/>
                  </a:lnTo>
                  <a:cubicBezTo>
                    <a:pt x="5467" y="12340"/>
                    <a:pt x="5668" y="12425"/>
                    <a:pt x="5880" y="12499"/>
                  </a:cubicBezTo>
                  <a:lnTo>
                    <a:pt x="5880" y="14011"/>
                  </a:lnTo>
                  <a:cubicBezTo>
                    <a:pt x="5880" y="14571"/>
                    <a:pt x="6335" y="15026"/>
                    <a:pt x="6895" y="15026"/>
                  </a:cubicBezTo>
                  <a:lnTo>
                    <a:pt x="8132" y="15026"/>
                  </a:lnTo>
                  <a:cubicBezTo>
                    <a:pt x="8693" y="15026"/>
                    <a:pt x="9137" y="14571"/>
                    <a:pt x="9137" y="14011"/>
                  </a:cubicBezTo>
                  <a:lnTo>
                    <a:pt x="9137" y="12499"/>
                  </a:lnTo>
                  <a:cubicBezTo>
                    <a:pt x="9359" y="12425"/>
                    <a:pt x="9560" y="12340"/>
                    <a:pt x="9761" y="12245"/>
                  </a:cubicBezTo>
                  <a:lnTo>
                    <a:pt x="10808" y="13345"/>
                  </a:lnTo>
                  <a:cubicBezTo>
                    <a:pt x="11004" y="13558"/>
                    <a:pt x="11271" y="13664"/>
                    <a:pt x="11539" y="13664"/>
                  </a:cubicBezTo>
                  <a:cubicBezTo>
                    <a:pt x="11790" y="13664"/>
                    <a:pt x="12041" y="13571"/>
                    <a:pt x="12235" y="13387"/>
                  </a:cubicBezTo>
                  <a:lnTo>
                    <a:pt x="13134" y="12531"/>
                  </a:lnTo>
                  <a:cubicBezTo>
                    <a:pt x="13536" y="12150"/>
                    <a:pt x="13557" y="11515"/>
                    <a:pt x="13166" y="11103"/>
                  </a:cubicBezTo>
                  <a:lnTo>
                    <a:pt x="12129" y="10003"/>
                  </a:lnTo>
                  <a:cubicBezTo>
                    <a:pt x="12277" y="9728"/>
                    <a:pt x="12394" y="9443"/>
                    <a:pt x="12499" y="9147"/>
                  </a:cubicBezTo>
                  <a:lnTo>
                    <a:pt x="14012" y="9147"/>
                  </a:lnTo>
                  <a:cubicBezTo>
                    <a:pt x="14572" y="9147"/>
                    <a:pt x="15027" y="8692"/>
                    <a:pt x="15027" y="8132"/>
                  </a:cubicBezTo>
                  <a:lnTo>
                    <a:pt x="15027" y="6894"/>
                  </a:lnTo>
                  <a:cubicBezTo>
                    <a:pt x="15027" y="6334"/>
                    <a:pt x="14572" y="5890"/>
                    <a:pt x="14012" y="5890"/>
                  </a:cubicBezTo>
                  <a:lnTo>
                    <a:pt x="12499" y="5890"/>
                  </a:lnTo>
                  <a:cubicBezTo>
                    <a:pt x="12394" y="5583"/>
                    <a:pt x="12277" y="5298"/>
                    <a:pt x="12129" y="5023"/>
                  </a:cubicBezTo>
                  <a:lnTo>
                    <a:pt x="13166" y="3923"/>
                  </a:lnTo>
                  <a:cubicBezTo>
                    <a:pt x="13557" y="3521"/>
                    <a:pt x="13536" y="2876"/>
                    <a:pt x="13134" y="2496"/>
                  </a:cubicBezTo>
                  <a:lnTo>
                    <a:pt x="12235" y="1639"/>
                  </a:lnTo>
                  <a:cubicBezTo>
                    <a:pt x="12042" y="1456"/>
                    <a:pt x="11794" y="1366"/>
                    <a:pt x="11545" y="1366"/>
                  </a:cubicBezTo>
                  <a:cubicBezTo>
                    <a:pt x="11275" y="1366"/>
                    <a:pt x="11006" y="1472"/>
                    <a:pt x="10808" y="1681"/>
                  </a:cubicBezTo>
                  <a:lnTo>
                    <a:pt x="9761" y="2781"/>
                  </a:lnTo>
                  <a:cubicBezTo>
                    <a:pt x="9560" y="2686"/>
                    <a:pt x="9359" y="2601"/>
                    <a:pt x="9137" y="2527"/>
                  </a:cubicBezTo>
                  <a:lnTo>
                    <a:pt x="9137" y="1015"/>
                  </a:lnTo>
                  <a:cubicBezTo>
                    <a:pt x="9137" y="455"/>
                    <a:pt x="8693" y="0"/>
                    <a:pt x="8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5157387" y="1877216"/>
              <a:ext cx="321713" cy="308220"/>
            </a:xfrm>
            <a:custGeom>
              <a:rect b="b" l="l" r="r" t="t"/>
              <a:pathLst>
                <a:path extrusionOk="0" h="11833" w="12351">
                  <a:moveTo>
                    <a:pt x="1396" y="0"/>
                  </a:moveTo>
                  <a:cubicBezTo>
                    <a:pt x="624" y="0"/>
                    <a:pt x="0" y="624"/>
                    <a:pt x="0" y="1407"/>
                  </a:cubicBezTo>
                  <a:lnTo>
                    <a:pt x="0" y="10427"/>
                  </a:lnTo>
                  <a:cubicBezTo>
                    <a:pt x="0" y="11209"/>
                    <a:pt x="624" y="11833"/>
                    <a:pt x="1396" y="11833"/>
                  </a:cubicBezTo>
                  <a:lnTo>
                    <a:pt x="10945" y="11833"/>
                  </a:lnTo>
                  <a:cubicBezTo>
                    <a:pt x="11727" y="11833"/>
                    <a:pt x="12351" y="11209"/>
                    <a:pt x="12351" y="10427"/>
                  </a:cubicBezTo>
                  <a:lnTo>
                    <a:pt x="12351" y="1407"/>
                  </a:lnTo>
                  <a:cubicBezTo>
                    <a:pt x="12351" y="624"/>
                    <a:pt x="11727" y="0"/>
                    <a:pt x="10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5200626" y="1919231"/>
              <a:ext cx="149304" cy="147898"/>
            </a:xfrm>
            <a:custGeom>
              <a:rect b="b" l="l" r="r" t="t"/>
              <a:pathLst>
                <a:path extrusionOk="0" h="5678" w="5732">
                  <a:moveTo>
                    <a:pt x="2874" y="1569"/>
                  </a:moveTo>
                  <a:cubicBezTo>
                    <a:pt x="2930" y="1569"/>
                    <a:pt x="2988" y="1573"/>
                    <a:pt x="3046" y="1581"/>
                  </a:cubicBezTo>
                  <a:cubicBezTo>
                    <a:pt x="3733" y="1686"/>
                    <a:pt x="4219" y="2321"/>
                    <a:pt x="4124" y="3019"/>
                  </a:cubicBezTo>
                  <a:cubicBezTo>
                    <a:pt x="4037" y="3648"/>
                    <a:pt x="3489" y="4109"/>
                    <a:pt x="2869" y="4109"/>
                  </a:cubicBezTo>
                  <a:cubicBezTo>
                    <a:pt x="2812" y="4109"/>
                    <a:pt x="2755" y="4105"/>
                    <a:pt x="2697" y="4097"/>
                  </a:cubicBezTo>
                  <a:cubicBezTo>
                    <a:pt x="1999" y="4002"/>
                    <a:pt x="1523" y="3357"/>
                    <a:pt x="1618" y="2670"/>
                  </a:cubicBezTo>
                  <a:cubicBezTo>
                    <a:pt x="1705" y="2031"/>
                    <a:pt x="2254" y="1569"/>
                    <a:pt x="2874" y="1569"/>
                  </a:cubicBezTo>
                  <a:close/>
                  <a:moveTo>
                    <a:pt x="2978" y="1"/>
                  </a:moveTo>
                  <a:cubicBezTo>
                    <a:pt x="2790" y="1"/>
                    <a:pt x="2630" y="140"/>
                    <a:pt x="2602" y="322"/>
                  </a:cubicBezTo>
                  <a:lnTo>
                    <a:pt x="2517" y="893"/>
                  </a:lnTo>
                  <a:cubicBezTo>
                    <a:pt x="2443" y="904"/>
                    <a:pt x="2358" y="925"/>
                    <a:pt x="2274" y="946"/>
                  </a:cubicBezTo>
                  <a:lnTo>
                    <a:pt x="1946" y="481"/>
                  </a:lnTo>
                  <a:cubicBezTo>
                    <a:pt x="1870" y="379"/>
                    <a:pt x="1755" y="327"/>
                    <a:pt x="1639" y="327"/>
                  </a:cubicBezTo>
                  <a:cubicBezTo>
                    <a:pt x="1562" y="327"/>
                    <a:pt x="1485" y="350"/>
                    <a:pt x="1417" y="396"/>
                  </a:cubicBezTo>
                  <a:lnTo>
                    <a:pt x="1037" y="671"/>
                  </a:lnTo>
                  <a:cubicBezTo>
                    <a:pt x="867" y="788"/>
                    <a:pt x="825" y="1031"/>
                    <a:pt x="941" y="1200"/>
                  </a:cubicBezTo>
                  <a:lnTo>
                    <a:pt x="1280" y="1665"/>
                  </a:lnTo>
                  <a:cubicBezTo>
                    <a:pt x="1206" y="1760"/>
                    <a:pt x="1142" y="1856"/>
                    <a:pt x="1089" y="1972"/>
                  </a:cubicBezTo>
                  <a:lnTo>
                    <a:pt x="529" y="1887"/>
                  </a:lnTo>
                  <a:cubicBezTo>
                    <a:pt x="515" y="1886"/>
                    <a:pt x="500" y="1885"/>
                    <a:pt x="486" y="1885"/>
                  </a:cubicBezTo>
                  <a:cubicBezTo>
                    <a:pt x="292" y="1885"/>
                    <a:pt x="125" y="2018"/>
                    <a:pt x="95" y="2215"/>
                  </a:cubicBezTo>
                  <a:lnTo>
                    <a:pt x="32" y="2680"/>
                  </a:lnTo>
                  <a:cubicBezTo>
                    <a:pt x="0" y="2881"/>
                    <a:pt x="148" y="3072"/>
                    <a:pt x="360" y="3103"/>
                  </a:cubicBezTo>
                  <a:lnTo>
                    <a:pt x="920" y="3188"/>
                  </a:lnTo>
                  <a:cubicBezTo>
                    <a:pt x="941" y="3304"/>
                    <a:pt x="973" y="3421"/>
                    <a:pt x="1015" y="3526"/>
                  </a:cubicBezTo>
                  <a:lnTo>
                    <a:pt x="571" y="3886"/>
                  </a:lnTo>
                  <a:cubicBezTo>
                    <a:pt x="402" y="4013"/>
                    <a:pt x="381" y="4256"/>
                    <a:pt x="508" y="4415"/>
                  </a:cubicBezTo>
                  <a:lnTo>
                    <a:pt x="804" y="4785"/>
                  </a:lnTo>
                  <a:cubicBezTo>
                    <a:pt x="878" y="4877"/>
                    <a:pt x="991" y="4926"/>
                    <a:pt x="1104" y="4926"/>
                  </a:cubicBezTo>
                  <a:cubicBezTo>
                    <a:pt x="1186" y="4926"/>
                    <a:pt x="1266" y="4901"/>
                    <a:pt x="1333" y="4848"/>
                  </a:cubicBezTo>
                  <a:lnTo>
                    <a:pt x="1787" y="4489"/>
                  </a:lnTo>
                  <a:cubicBezTo>
                    <a:pt x="1851" y="4531"/>
                    <a:pt x="1925" y="4573"/>
                    <a:pt x="1999" y="4616"/>
                  </a:cubicBezTo>
                  <a:lnTo>
                    <a:pt x="1925" y="5176"/>
                  </a:lnTo>
                  <a:cubicBezTo>
                    <a:pt x="1893" y="5387"/>
                    <a:pt x="2041" y="5578"/>
                    <a:pt x="2242" y="5610"/>
                  </a:cubicBezTo>
                  <a:lnTo>
                    <a:pt x="2707" y="5673"/>
                  </a:lnTo>
                  <a:cubicBezTo>
                    <a:pt x="2727" y="5676"/>
                    <a:pt x="2746" y="5677"/>
                    <a:pt x="2764" y="5677"/>
                  </a:cubicBezTo>
                  <a:cubicBezTo>
                    <a:pt x="2952" y="5677"/>
                    <a:pt x="3112" y="5537"/>
                    <a:pt x="3141" y="5345"/>
                  </a:cubicBezTo>
                  <a:lnTo>
                    <a:pt x="3215" y="4785"/>
                  </a:lnTo>
                  <a:cubicBezTo>
                    <a:pt x="3300" y="4764"/>
                    <a:pt x="3384" y="4753"/>
                    <a:pt x="3458" y="4721"/>
                  </a:cubicBezTo>
                  <a:lnTo>
                    <a:pt x="3796" y="5187"/>
                  </a:lnTo>
                  <a:cubicBezTo>
                    <a:pt x="3868" y="5291"/>
                    <a:pt x="3989" y="5347"/>
                    <a:pt x="4111" y="5347"/>
                  </a:cubicBezTo>
                  <a:cubicBezTo>
                    <a:pt x="4185" y="5347"/>
                    <a:pt x="4261" y="5326"/>
                    <a:pt x="4325" y="5282"/>
                  </a:cubicBezTo>
                  <a:lnTo>
                    <a:pt x="4706" y="5007"/>
                  </a:lnTo>
                  <a:cubicBezTo>
                    <a:pt x="4875" y="4880"/>
                    <a:pt x="4917" y="4647"/>
                    <a:pt x="4790" y="4478"/>
                  </a:cubicBezTo>
                  <a:lnTo>
                    <a:pt x="4463" y="4013"/>
                  </a:lnTo>
                  <a:cubicBezTo>
                    <a:pt x="4526" y="3918"/>
                    <a:pt x="4590" y="3812"/>
                    <a:pt x="4642" y="3706"/>
                  </a:cubicBezTo>
                  <a:lnTo>
                    <a:pt x="5213" y="3780"/>
                  </a:lnTo>
                  <a:cubicBezTo>
                    <a:pt x="5233" y="3783"/>
                    <a:pt x="5252" y="3784"/>
                    <a:pt x="5271" y="3784"/>
                  </a:cubicBezTo>
                  <a:cubicBezTo>
                    <a:pt x="5458" y="3784"/>
                    <a:pt x="5617" y="3646"/>
                    <a:pt x="5636" y="3463"/>
                  </a:cubicBezTo>
                  <a:lnTo>
                    <a:pt x="5710" y="2998"/>
                  </a:lnTo>
                  <a:cubicBezTo>
                    <a:pt x="5732" y="2786"/>
                    <a:pt x="5594" y="2596"/>
                    <a:pt x="5383" y="2575"/>
                  </a:cubicBezTo>
                  <a:lnTo>
                    <a:pt x="4812" y="2490"/>
                  </a:lnTo>
                  <a:cubicBezTo>
                    <a:pt x="4790" y="2374"/>
                    <a:pt x="4759" y="2257"/>
                    <a:pt x="4716" y="2152"/>
                  </a:cubicBezTo>
                  <a:lnTo>
                    <a:pt x="5171" y="1792"/>
                  </a:lnTo>
                  <a:cubicBezTo>
                    <a:pt x="5330" y="1665"/>
                    <a:pt x="5361" y="1422"/>
                    <a:pt x="5224" y="1253"/>
                  </a:cubicBezTo>
                  <a:lnTo>
                    <a:pt x="4939" y="893"/>
                  </a:lnTo>
                  <a:cubicBezTo>
                    <a:pt x="4866" y="797"/>
                    <a:pt x="4756" y="748"/>
                    <a:pt x="4643" y="748"/>
                  </a:cubicBezTo>
                  <a:cubicBezTo>
                    <a:pt x="4558" y="748"/>
                    <a:pt x="4472" y="776"/>
                    <a:pt x="4399" y="830"/>
                  </a:cubicBezTo>
                  <a:lnTo>
                    <a:pt x="3955" y="1189"/>
                  </a:lnTo>
                  <a:cubicBezTo>
                    <a:pt x="3881" y="1137"/>
                    <a:pt x="3818" y="1105"/>
                    <a:pt x="3733" y="1063"/>
                  </a:cubicBezTo>
                  <a:lnTo>
                    <a:pt x="3818" y="492"/>
                  </a:lnTo>
                  <a:cubicBezTo>
                    <a:pt x="3849" y="291"/>
                    <a:pt x="3701" y="100"/>
                    <a:pt x="3490" y="69"/>
                  </a:cubicBezTo>
                  <a:lnTo>
                    <a:pt x="3035" y="5"/>
                  </a:lnTo>
                  <a:cubicBezTo>
                    <a:pt x="3016" y="2"/>
                    <a:pt x="2997" y="1"/>
                    <a:pt x="2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5317136" y="2026156"/>
              <a:ext cx="118464" cy="117292"/>
            </a:xfrm>
            <a:custGeom>
              <a:rect b="b" l="l" r="r" t="t"/>
              <a:pathLst>
                <a:path extrusionOk="0" h="4503" w="4548">
                  <a:moveTo>
                    <a:pt x="2261" y="1250"/>
                  </a:moveTo>
                  <a:cubicBezTo>
                    <a:pt x="2311" y="1250"/>
                    <a:pt x="2361" y="1254"/>
                    <a:pt x="2411" y="1261"/>
                  </a:cubicBezTo>
                  <a:cubicBezTo>
                    <a:pt x="2961" y="1335"/>
                    <a:pt x="3342" y="1843"/>
                    <a:pt x="3268" y="2393"/>
                  </a:cubicBezTo>
                  <a:cubicBezTo>
                    <a:pt x="3200" y="2897"/>
                    <a:pt x="2759" y="3258"/>
                    <a:pt x="2271" y="3258"/>
                  </a:cubicBezTo>
                  <a:cubicBezTo>
                    <a:pt x="2226" y="3258"/>
                    <a:pt x="2181" y="3255"/>
                    <a:pt x="2136" y="3249"/>
                  </a:cubicBezTo>
                  <a:cubicBezTo>
                    <a:pt x="1586" y="3175"/>
                    <a:pt x="1195" y="2657"/>
                    <a:pt x="1280" y="2118"/>
                  </a:cubicBezTo>
                  <a:cubicBezTo>
                    <a:pt x="1347" y="1618"/>
                    <a:pt x="1772" y="1250"/>
                    <a:pt x="2261" y="1250"/>
                  </a:cubicBezTo>
                  <a:close/>
                  <a:moveTo>
                    <a:pt x="2361" y="0"/>
                  </a:moveTo>
                  <a:cubicBezTo>
                    <a:pt x="2209" y="0"/>
                    <a:pt x="2081" y="111"/>
                    <a:pt x="2052" y="257"/>
                  </a:cubicBezTo>
                  <a:lnTo>
                    <a:pt x="1999" y="711"/>
                  </a:lnTo>
                  <a:cubicBezTo>
                    <a:pt x="1925" y="722"/>
                    <a:pt x="1861" y="743"/>
                    <a:pt x="1798" y="754"/>
                  </a:cubicBezTo>
                  <a:lnTo>
                    <a:pt x="1534" y="394"/>
                  </a:lnTo>
                  <a:cubicBezTo>
                    <a:pt x="1475" y="310"/>
                    <a:pt x="1381" y="266"/>
                    <a:pt x="1288" y="266"/>
                  </a:cubicBezTo>
                  <a:cubicBezTo>
                    <a:pt x="1229" y="266"/>
                    <a:pt x="1170" y="283"/>
                    <a:pt x="1121" y="320"/>
                  </a:cubicBezTo>
                  <a:lnTo>
                    <a:pt x="814" y="532"/>
                  </a:lnTo>
                  <a:cubicBezTo>
                    <a:pt x="677" y="627"/>
                    <a:pt x="645" y="817"/>
                    <a:pt x="751" y="955"/>
                  </a:cubicBezTo>
                  <a:lnTo>
                    <a:pt x="1005" y="1325"/>
                  </a:lnTo>
                  <a:cubicBezTo>
                    <a:pt x="952" y="1399"/>
                    <a:pt x="910" y="1483"/>
                    <a:pt x="867" y="1568"/>
                  </a:cubicBezTo>
                  <a:lnTo>
                    <a:pt x="413" y="1505"/>
                  </a:lnTo>
                  <a:cubicBezTo>
                    <a:pt x="399" y="1503"/>
                    <a:pt x="386" y="1502"/>
                    <a:pt x="372" y="1502"/>
                  </a:cubicBezTo>
                  <a:cubicBezTo>
                    <a:pt x="228" y="1502"/>
                    <a:pt x="94" y="1604"/>
                    <a:pt x="74" y="1758"/>
                  </a:cubicBezTo>
                  <a:lnTo>
                    <a:pt x="21" y="2128"/>
                  </a:lnTo>
                  <a:cubicBezTo>
                    <a:pt x="0" y="2287"/>
                    <a:pt x="117" y="2446"/>
                    <a:pt x="275" y="2467"/>
                  </a:cubicBezTo>
                  <a:lnTo>
                    <a:pt x="730" y="2530"/>
                  </a:lnTo>
                  <a:cubicBezTo>
                    <a:pt x="751" y="2625"/>
                    <a:pt x="772" y="2710"/>
                    <a:pt x="804" y="2805"/>
                  </a:cubicBezTo>
                  <a:lnTo>
                    <a:pt x="444" y="3080"/>
                  </a:lnTo>
                  <a:cubicBezTo>
                    <a:pt x="317" y="3186"/>
                    <a:pt x="296" y="3376"/>
                    <a:pt x="402" y="3503"/>
                  </a:cubicBezTo>
                  <a:lnTo>
                    <a:pt x="635" y="3799"/>
                  </a:lnTo>
                  <a:cubicBezTo>
                    <a:pt x="695" y="3871"/>
                    <a:pt x="779" y="3909"/>
                    <a:pt x="865" y="3909"/>
                  </a:cubicBezTo>
                  <a:cubicBezTo>
                    <a:pt x="931" y="3909"/>
                    <a:pt x="998" y="3887"/>
                    <a:pt x="1058" y="3841"/>
                  </a:cubicBezTo>
                  <a:lnTo>
                    <a:pt x="1407" y="3567"/>
                  </a:lnTo>
                  <a:cubicBezTo>
                    <a:pt x="1470" y="3598"/>
                    <a:pt x="1523" y="3630"/>
                    <a:pt x="1586" y="3662"/>
                  </a:cubicBezTo>
                  <a:lnTo>
                    <a:pt x="1523" y="4106"/>
                  </a:lnTo>
                  <a:cubicBezTo>
                    <a:pt x="1502" y="4275"/>
                    <a:pt x="1618" y="4423"/>
                    <a:pt x="1777" y="4455"/>
                  </a:cubicBezTo>
                  <a:lnTo>
                    <a:pt x="2147" y="4497"/>
                  </a:lnTo>
                  <a:cubicBezTo>
                    <a:pt x="2164" y="4501"/>
                    <a:pt x="2182" y="4502"/>
                    <a:pt x="2200" y="4502"/>
                  </a:cubicBezTo>
                  <a:cubicBezTo>
                    <a:pt x="2339" y="4502"/>
                    <a:pt x="2466" y="4394"/>
                    <a:pt x="2485" y="4243"/>
                  </a:cubicBezTo>
                  <a:lnTo>
                    <a:pt x="2549" y="3799"/>
                  </a:lnTo>
                  <a:cubicBezTo>
                    <a:pt x="2612" y="3789"/>
                    <a:pt x="2676" y="3767"/>
                    <a:pt x="2739" y="3746"/>
                  </a:cubicBezTo>
                  <a:lnTo>
                    <a:pt x="3003" y="4116"/>
                  </a:lnTo>
                  <a:cubicBezTo>
                    <a:pt x="3062" y="4201"/>
                    <a:pt x="3156" y="4245"/>
                    <a:pt x="3251" y="4245"/>
                  </a:cubicBezTo>
                  <a:cubicBezTo>
                    <a:pt x="3312" y="4245"/>
                    <a:pt x="3373" y="4227"/>
                    <a:pt x="3426" y="4190"/>
                  </a:cubicBezTo>
                  <a:lnTo>
                    <a:pt x="3722" y="3968"/>
                  </a:lnTo>
                  <a:cubicBezTo>
                    <a:pt x="3860" y="3873"/>
                    <a:pt x="3892" y="3683"/>
                    <a:pt x="3796" y="3545"/>
                  </a:cubicBezTo>
                  <a:lnTo>
                    <a:pt x="3532" y="3186"/>
                  </a:lnTo>
                  <a:cubicBezTo>
                    <a:pt x="3585" y="3101"/>
                    <a:pt x="3638" y="3027"/>
                    <a:pt x="3680" y="2943"/>
                  </a:cubicBezTo>
                  <a:lnTo>
                    <a:pt x="4124" y="3006"/>
                  </a:lnTo>
                  <a:cubicBezTo>
                    <a:pt x="4138" y="3008"/>
                    <a:pt x="4151" y="3009"/>
                    <a:pt x="4164" y="3009"/>
                  </a:cubicBezTo>
                  <a:cubicBezTo>
                    <a:pt x="4316" y="3009"/>
                    <a:pt x="4444" y="2898"/>
                    <a:pt x="4473" y="2742"/>
                  </a:cubicBezTo>
                  <a:lnTo>
                    <a:pt x="4515" y="2382"/>
                  </a:lnTo>
                  <a:cubicBezTo>
                    <a:pt x="4547" y="2213"/>
                    <a:pt x="4431" y="2065"/>
                    <a:pt x="4262" y="2033"/>
                  </a:cubicBezTo>
                  <a:lnTo>
                    <a:pt x="4262" y="2044"/>
                  </a:lnTo>
                  <a:lnTo>
                    <a:pt x="3807" y="1980"/>
                  </a:lnTo>
                  <a:cubicBezTo>
                    <a:pt x="3796" y="1885"/>
                    <a:pt x="3775" y="1790"/>
                    <a:pt x="3733" y="1705"/>
                  </a:cubicBezTo>
                  <a:lnTo>
                    <a:pt x="4093" y="1420"/>
                  </a:lnTo>
                  <a:cubicBezTo>
                    <a:pt x="4219" y="1314"/>
                    <a:pt x="4241" y="1134"/>
                    <a:pt x="4135" y="997"/>
                  </a:cubicBezTo>
                  <a:lnTo>
                    <a:pt x="3913" y="711"/>
                  </a:lnTo>
                  <a:cubicBezTo>
                    <a:pt x="3852" y="632"/>
                    <a:pt x="3763" y="592"/>
                    <a:pt x="3674" y="592"/>
                  </a:cubicBezTo>
                  <a:cubicBezTo>
                    <a:pt x="3609" y="592"/>
                    <a:pt x="3544" y="614"/>
                    <a:pt x="3490" y="659"/>
                  </a:cubicBezTo>
                  <a:lnTo>
                    <a:pt x="3130" y="944"/>
                  </a:lnTo>
                  <a:cubicBezTo>
                    <a:pt x="3077" y="912"/>
                    <a:pt x="3014" y="870"/>
                    <a:pt x="2961" y="849"/>
                  </a:cubicBezTo>
                  <a:lnTo>
                    <a:pt x="3025" y="394"/>
                  </a:lnTo>
                  <a:cubicBezTo>
                    <a:pt x="3046" y="225"/>
                    <a:pt x="2929" y="77"/>
                    <a:pt x="2760" y="56"/>
                  </a:cubicBezTo>
                  <a:lnTo>
                    <a:pt x="2401" y="3"/>
                  </a:lnTo>
                  <a:cubicBezTo>
                    <a:pt x="2387" y="1"/>
                    <a:pt x="2374" y="0"/>
                    <a:pt x="2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4966224" y="2279884"/>
              <a:ext cx="321739" cy="307960"/>
            </a:xfrm>
            <a:custGeom>
              <a:rect b="b" l="l" r="r" t="t"/>
              <a:pathLst>
                <a:path extrusionOk="0" h="11823" w="12352">
                  <a:moveTo>
                    <a:pt x="1396" y="1"/>
                  </a:moveTo>
                  <a:cubicBezTo>
                    <a:pt x="624" y="1"/>
                    <a:pt x="1" y="625"/>
                    <a:pt x="1" y="1397"/>
                  </a:cubicBezTo>
                  <a:lnTo>
                    <a:pt x="1" y="10427"/>
                  </a:lnTo>
                  <a:cubicBezTo>
                    <a:pt x="1" y="11199"/>
                    <a:pt x="624" y="11823"/>
                    <a:pt x="1396" y="11823"/>
                  </a:cubicBezTo>
                  <a:lnTo>
                    <a:pt x="10956" y="11823"/>
                  </a:lnTo>
                  <a:cubicBezTo>
                    <a:pt x="11727" y="11823"/>
                    <a:pt x="12351" y="11199"/>
                    <a:pt x="12351" y="10427"/>
                  </a:cubicBezTo>
                  <a:lnTo>
                    <a:pt x="12351" y="1397"/>
                  </a:lnTo>
                  <a:cubicBezTo>
                    <a:pt x="12351" y="625"/>
                    <a:pt x="11727" y="1"/>
                    <a:pt x="10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5096514" y="2364981"/>
              <a:ext cx="59519" cy="55507"/>
            </a:xfrm>
            <a:custGeom>
              <a:rect b="b" l="l" r="r" t="t"/>
              <a:pathLst>
                <a:path extrusionOk="0" h="2131" w="2285">
                  <a:moveTo>
                    <a:pt x="1156" y="1"/>
                  </a:moveTo>
                  <a:cubicBezTo>
                    <a:pt x="635" y="1"/>
                    <a:pt x="172" y="380"/>
                    <a:pt x="95" y="900"/>
                  </a:cubicBezTo>
                  <a:cubicBezTo>
                    <a:pt x="0" y="1482"/>
                    <a:pt x="402" y="2032"/>
                    <a:pt x="984" y="2116"/>
                  </a:cubicBezTo>
                  <a:cubicBezTo>
                    <a:pt x="1041" y="2126"/>
                    <a:pt x="1098" y="2130"/>
                    <a:pt x="1154" y="2130"/>
                  </a:cubicBezTo>
                  <a:cubicBezTo>
                    <a:pt x="1668" y="2130"/>
                    <a:pt x="2114" y="1752"/>
                    <a:pt x="2200" y="1228"/>
                  </a:cubicBezTo>
                  <a:cubicBezTo>
                    <a:pt x="2284" y="646"/>
                    <a:pt x="1882" y="107"/>
                    <a:pt x="1311" y="12"/>
                  </a:cubicBezTo>
                  <a:cubicBezTo>
                    <a:pt x="1259" y="4"/>
                    <a:pt x="1207" y="1"/>
                    <a:pt x="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5080807" y="2417050"/>
              <a:ext cx="90906" cy="61733"/>
            </a:xfrm>
            <a:custGeom>
              <a:rect b="b" l="l" r="r" t="t"/>
              <a:pathLst>
                <a:path extrusionOk="0" h="2370" w="3490">
                  <a:moveTo>
                    <a:pt x="836" y="1"/>
                  </a:moveTo>
                  <a:cubicBezTo>
                    <a:pt x="339" y="286"/>
                    <a:pt x="0" y="826"/>
                    <a:pt x="0" y="1428"/>
                  </a:cubicBezTo>
                  <a:lnTo>
                    <a:pt x="0" y="2370"/>
                  </a:lnTo>
                  <a:lnTo>
                    <a:pt x="3490" y="2370"/>
                  </a:lnTo>
                  <a:lnTo>
                    <a:pt x="3490" y="1428"/>
                  </a:lnTo>
                  <a:cubicBezTo>
                    <a:pt x="3490" y="826"/>
                    <a:pt x="3152" y="286"/>
                    <a:pt x="2644" y="1"/>
                  </a:cubicBezTo>
                  <a:cubicBezTo>
                    <a:pt x="2411" y="223"/>
                    <a:pt x="2094" y="360"/>
                    <a:pt x="1745" y="360"/>
                  </a:cubicBezTo>
                  <a:cubicBezTo>
                    <a:pt x="1396" y="360"/>
                    <a:pt x="1068" y="223"/>
                    <a:pt x="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5192629" y="2389388"/>
              <a:ext cx="63374" cy="55403"/>
            </a:xfrm>
            <a:custGeom>
              <a:rect b="b" l="l" r="r" t="t"/>
              <a:pathLst>
                <a:path extrusionOk="0" h="2127" w="2433">
                  <a:moveTo>
                    <a:pt x="1216" y="1"/>
                  </a:moveTo>
                  <a:cubicBezTo>
                    <a:pt x="1052" y="1"/>
                    <a:pt x="885" y="40"/>
                    <a:pt x="730" y="122"/>
                  </a:cubicBezTo>
                  <a:cubicBezTo>
                    <a:pt x="202" y="386"/>
                    <a:pt x="1" y="1031"/>
                    <a:pt x="265" y="1549"/>
                  </a:cubicBezTo>
                  <a:cubicBezTo>
                    <a:pt x="457" y="1918"/>
                    <a:pt x="828" y="2127"/>
                    <a:pt x="1211" y="2127"/>
                  </a:cubicBezTo>
                  <a:cubicBezTo>
                    <a:pt x="1377" y="2127"/>
                    <a:pt x="1546" y="2087"/>
                    <a:pt x="1703" y="2004"/>
                  </a:cubicBezTo>
                  <a:cubicBezTo>
                    <a:pt x="2221" y="1740"/>
                    <a:pt x="2433" y="1095"/>
                    <a:pt x="2158" y="576"/>
                  </a:cubicBezTo>
                  <a:cubicBezTo>
                    <a:pt x="1973" y="213"/>
                    <a:pt x="1600" y="1"/>
                    <a:pt x="1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5178850" y="2441014"/>
              <a:ext cx="90932" cy="62019"/>
            </a:xfrm>
            <a:custGeom>
              <a:rect b="b" l="l" r="r" t="t"/>
              <a:pathLst>
                <a:path extrusionOk="0" h="2381" w="3491">
                  <a:moveTo>
                    <a:pt x="836" y="1"/>
                  </a:moveTo>
                  <a:cubicBezTo>
                    <a:pt x="339" y="297"/>
                    <a:pt x="1" y="826"/>
                    <a:pt x="1" y="1439"/>
                  </a:cubicBezTo>
                  <a:lnTo>
                    <a:pt x="1" y="2380"/>
                  </a:lnTo>
                  <a:lnTo>
                    <a:pt x="3490" y="2380"/>
                  </a:lnTo>
                  <a:lnTo>
                    <a:pt x="3490" y="1439"/>
                  </a:lnTo>
                  <a:cubicBezTo>
                    <a:pt x="3490" y="826"/>
                    <a:pt x="3152" y="297"/>
                    <a:pt x="2645" y="1"/>
                  </a:cubicBezTo>
                  <a:cubicBezTo>
                    <a:pt x="2412" y="233"/>
                    <a:pt x="2095" y="371"/>
                    <a:pt x="1746" y="371"/>
                  </a:cubicBezTo>
                  <a:cubicBezTo>
                    <a:pt x="1386" y="371"/>
                    <a:pt x="1069" y="233"/>
                    <a:pt x="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4999565" y="2389310"/>
              <a:ext cx="60873" cy="55533"/>
            </a:xfrm>
            <a:custGeom>
              <a:rect b="b" l="l" r="r" t="t"/>
              <a:pathLst>
                <a:path extrusionOk="0" h="2132" w="2337">
                  <a:moveTo>
                    <a:pt x="1167" y="0"/>
                  </a:moveTo>
                  <a:cubicBezTo>
                    <a:pt x="680" y="0"/>
                    <a:pt x="246" y="334"/>
                    <a:pt x="138" y="823"/>
                  </a:cubicBezTo>
                  <a:cubicBezTo>
                    <a:pt x="0" y="1394"/>
                    <a:pt x="349" y="1965"/>
                    <a:pt x="920" y="2102"/>
                  </a:cubicBezTo>
                  <a:cubicBezTo>
                    <a:pt x="1004" y="2122"/>
                    <a:pt x="1088" y="2132"/>
                    <a:pt x="1170" y="2132"/>
                  </a:cubicBezTo>
                  <a:cubicBezTo>
                    <a:pt x="1657" y="2132"/>
                    <a:pt x="2091" y="1798"/>
                    <a:pt x="2200" y="1309"/>
                  </a:cubicBezTo>
                  <a:cubicBezTo>
                    <a:pt x="2337" y="738"/>
                    <a:pt x="1988" y="167"/>
                    <a:pt x="1417" y="30"/>
                  </a:cubicBezTo>
                  <a:cubicBezTo>
                    <a:pt x="1333" y="10"/>
                    <a:pt x="1249" y="0"/>
                    <a:pt x="1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4984405" y="2441014"/>
              <a:ext cx="90906" cy="62019"/>
            </a:xfrm>
            <a:custGeom>
              <a:rect b="b" l="l" r="r" t="t"/>
              <a:pathLst>
                <a:path extrusionOk="0" h="2381" w="3490">
                  <a:moveTo>
                    <a:pt x="836" y="1"/>
                  </a:moveTo>
                  <a:cubicBezTo>
                    <a:pt x="339" y="297"/>
                    <a:pt x="0" y="826"/>
                    <a:pt x="0" y="1439"/>
                  </a:cubicBezTo>
                  <a:lnTo>
                    <a:pt x="0" y="2380"/>
                  </a:lnTo>
                  <a:lnTo>
                    <a:pt x="3490" y="2380"/>
                  </a:lnTo>
                  <a:lnTo>
                    <a:pt x="3490" y="1439"/>
                  </a:lnTo>
                  <a:cubicBezTo>
                    <a:pt x="3490" y="826"/>
                    <a:pt x="3152" y="297"/>
                    <a:pt x="2644" y="1"/>
                  </a:cubicBezTo>
                  <a:cubicBezTo>
                    <a:pt x="2411" y="233"/>
                    <a:pt x="2094" y="371"/>
                    <a:pt x="1745" y="371"/>
                  </a:cubicBezTo>
                  <a:cubicBezTo>
                    <a:pt x="1386" y="371"/>
                    <a:pt x="1068" y="233"/>
                    <a:pt x="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966771" y="1430189"/>
              <a:ext cx="321739" cy="308220"/>
            </a:xfrm>
            <a:custGeom>
              <a:rect b="b" l="l" r="r" t="t"/>
              <a:pathLst>
                <a:path extrusionOk="0" h="11833" w="12352">
                  <a:moveTo>
                    <a:pt x="1407" y="0"/>
                  </a:moveTo>
                  <a:cubicBezTo>
                    <a:pt x="625" y="0"/>
                    <a:pt x="1" y="624"/>
                    <a:pt x="1" y="1407"/>
                  </a:cubicBezTo>
                  <a:lnTo>
                    <a:pt x="1" y="10426"/>
                  </a:lnTo>
                  <a:cubicBezTo>
                    <a:pt x="1" y="11209"/>
                    <a:pt x="625" y="11833"/>
                    <a:pt x="1407" y="11833"/>
                  </a:cubicBezTo>
                  <a:lnTo>
                    <a:pt x="10956" y="11833"/>
                  </a:lnTo>
                  <a:cubicBezTo>
                    <a:pt x="11728" y="11833"/>
                    <a:pt x="12352" y="11209"/>
                    <a:pt x="12352" y="10426"/>
                  </a:cubicBezTo>
                  <a:lnTo>
                    <a:pt x="12352" y="1407"/>
                  </a:lnTo>
                  <a:cubicBezTo>
                    <a:pt x="12352" y="624"/>
                    <a:pt x="11728" y="0"/>
                    <a:pt x="10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5024623" y="1481424"/>
              <a:ext cx="206322" cy="206036"/>
            </a:xfrm>
            <a:custGeom>
              <a:rect b="b" l="l" r="r" t="t"/>
              <a:pathLst>
                <a:path extrusionOk="0" h="7910" w="7921">
                  <a:moveTo>
                    <a:pt x="4082" y="243"/>
                  </a:moveTo>
                  <a:cubicBezTo>
                    <a:pt x="4336" y="254"/>
                    <a:pt x="4590" y="286"/>
                    <a:pt x="4833" y="349"/>
                  </a:cubicBezTo>
                  <a:cubicBezTo>
                    <a:pt x="5552" y="518"/>
                    <a:pt x="6197" y="909"/>
                    <a:pt x="6683" y="1438"/>
                  </a:cubicBezTo>
                  <a:cubicBezTo>
                    <a:pt x="6747" y="1502"/>
                    <a:pt x="6800" y="1565"/>
                    <a:pt x="6852" y="1628"/>
                  </a:cubicBezTo>
                  <a:cubicBezTo>
                    <a:pt x="7339" y="2231"/>
                    <a:pt x="7635" y="2993"/>
                    <a:pt x="7667" y="3817"/>
                  </a:cubicBezTo>
                  <a:cubicBezTo>
                    <a:pt x="7667" y="3860"/>
                    <a:pt x="7667" y="3902"/>
                    <a:pt x="7667" y="3944"/>
                  </a:cubicBezTo>
                  <a:cubicBezTo>
                    <a:pt x="7667" y="3987"/>
                    <a:pt x="7667" y="4029"/>
                    <a:pt x="7667" y="4071"/>
                  </a:cubicBezTo>
                  <a:cubicBezTo>
                    <a:pt x="7635" y="4938"/>
                    <a:pt x="7307" y="5731"/>
                    <a:pt x="6778" y="6355"/>
                  </a:cubicBezTo>
                  <a:cubicBezTo>
                    <a:pt x="6726" y="6419"/>
                    <a:pt x="6662" y="6482"/>
                    <a:pt x="6609" y="6546"/>
                  </a:cubicBezTo>
                  <a:cubicBezTo>
                    <a:pt x="6123" y="7032"/>
                    <a:pt x="5520" y="7391"/>
                    <a:pt x="4833" y="7550"/>
                  </a:cubicBezTo>
                  <a:cubicBezTo>
                    <a:pt x="4590" y="7614"/>
                    <a:pt x="4346" y="7645"/>
                    <a:pt x="4082" y="7656"/>
                  </a:cubicBezTo>
                  <a:lnTo>
                    <a:pt x="3839" y="7656"/>
                  </a:lnTo>
                  <a:cubicBezTo>
                    <a:pt x="3574" y="7645"/>
                    <a:pt x="3331" y="7614"/>
                    <a:pt x="3088" y="7550"/>
                  </a:cubicBezTo>
                  <a:cubicBezTo>
                    <a:pt x="2401" y="7391"/>
                    <a:pt x="1798" y="7032"/>
                    <a:pt x="1312" y="6546"/>
                  </a:cubicBezTo>
                  <a:cubicBezTo>
                    <a:pt x="1259" y="6482"/>
                    <a:pt x="1195" y="6419"/>
                    <a:pt x="1142" y="6355"/>
                  </a:cubicBezTo>
                  <a:cubicBezTo>
                    <a:pt x="614" y="5731"/>
                    <a:pt x="286" y="4938"/>
                    <a:pt x="254" y="4071"/>
                  </a:cubicBezTo>
                  <a:cubicBezTo>
                    <a:pt x="254" y="4029"/>
                    <a:pt x="254" y="3997"/>
                    <a:pt x="254" y="3955"/>
                  </a:cubicBezTo>
                  <a:cubicBezTo>
                    <a:pt x="254" y="3913"/>
                    <a:pt x="254" y="3870"/>
                    <a:pt x="254" y="3828"/>
                  </a:cubicBezTo>
                  <a:cubicBezTo>
                    <a:pt x="286" y="3003"/>
                    <a:pt x="582" y="2242"/>
                    <a:pt x="1068" y="1639"/>
                  </a:cubicBezTo>
                  <a:cubicBezTo>
                    <a:pt x="1121" y="1565"/>
                    <a:pt x="1174" y="1502"/>
                    <a:pt x="1238" y="1438"/>
                  </a:cubicBezTo>
                  <a:cubicBezTo>
                    <a:pt x="1724" y="909"/>
                    <a:pt x="2369" y="518"/>
                    <a:pt x="3088" y="349"/>
                  </a:cubicBezTo>
                  <a:cubicBezTo>
                    <a:pt x="3331" y="286"/>
                    <a:pt x="3574" y="254"/>
                    <a:pt x="3828" y="243"/>
                  </a:cubicBezTo>
                  <a:close/>
                  <a:moveTo>
                    <a:pt x="3955" y="0"/>
                  </a:moveTo>
                  <a:cubicBezTo>
                    <a:pt x="2792" y="0"/>
                    <a:pt x="1745" y="497"/>
                    <a:pt x="1026" y="1301"/>
                  </a:cubicBezTo>
                  <a:cubicBezTo>
                    <a:pt x="963" y="1364"/>
                    <a:pt x="910" y="1428"/>
                    <a:pt x="857" y="1491"/>
                  </a:cubicBezTo>
                  <a:cubicBezTo>
                    <a:pt x="318" y="2168"/>
                    <a:pt x="0" y="3024"/>
                    <a:pt x="0" y="3955"/>
                  </a:cubicBezTo>
                  <a:cubicBezTo>
                    <a:pt x="0" y="4875"/>
                    <a:pt x="349" y="5805"/>
                    <a:pt x="931" y="6493"/>
                  </a:cubicBezTo>
                  <a:cubicBezTo>
                    <a:pt x="984" y="6556"/>
                    <a:pt x="1037" y="6620"/>
                    <a:pt x="1100" y="6683"/>
                  </a:cubicBezTo>
                  <a:cubicBezTo>
                    <a:pt x="1819" y="7434"/>
                    <a:pt x="2834" y="7910"/>
                    <a:pt x="3955" y="7910"/>
                  </a:cubicBezTo>
                  <a:cubicBezTo>
                    <a:pt x="5087" y="7910"/>
                    <a:pt x="6102" y="7434"/>
                    <a:pt x="6821" y="6683"/>
                  </a:cubicBezTo>
                  <a:cubicBezTo>
                    <a:pt x="6874" y="6620"/>
                    <a:pt x="6937" y="6556"/>
                    <a:pt x="6990" y="6493"/>
                  </a:cubicBezTo>
                  <a:cubicBezTo>
                    <a:pt x="7572" y="5805"/>
                    <a:pt x="7920" y="4917"/>
                    <a:pt x="7920" y="3955"/>
                  </a:cubicBezTo>
                  <a:cubicBezTo>
                    <a:pt x="7920" y="2982"/>
                    <a:pt x="7603" y="2168"/>
                    <a:pt x="7064" y="1491"/>
                  </a:cubicBezTo>
                  <a:lnTo>
                    <a:pt x="7053" y="1491"/>
                  </a:lnTo>
                  <a:cubicBezTo>
                    <a:pt x="7011" y="1428"/>
                    <a:pt x="6948" y="1364"/>
                    <a:pt x="6895" y="1301"/>
                  </a:cubicBezTo>
                  <a:cubicBezTo>
                    <a:pt x="6165" y="497"/>
                    <a:pt x="5118" y="0"/>
                    <a:pt x="3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5073931" y="1481138"/>
              <a:ext cx="107993" cy="206322"/>
            </a:xfrm>
            <a:custGeom>
              <a:rect b="b" l="l" r="r" t="t"/>
              <a:pathLst>
                <a:path extrusionOk="0" h="7921" w="4146">
                  <a:moveTo>
                    <a:pt x="2062" y="254"/>
                  </a:moveTo>
                  <a:cubicBezTo>
                    <a:pt x="2104" y="254"/>
                    <a:pt x="2147" y="254"/>
                    <a:pt x="2189" y="265"/>
                  </a:cubicBezTo>
                  <a:cubicBezTo>
                    <a:pt x="2792" y="349"/>
                    <a:pt x="3310" y="1026"/>
                    <a:pt x="3617" y="2010"/>
                  </a:cubicBezTo>
                  <a:cubicBezTo>
                    <a:pt x="3638" y="2094"/>
                    <a:pt x="3659" y="2168"/>
                    <a:pt x="3680" y="2253"/>
                  </a:cubicBezTo>
                  <a:cubicBezTo>
                    <a:pt x="3807" y="2729"/>
                    <a:pt x="3881" y="3268"/>
                    <a:pt x="3891" y="3839"/>
                  </a:cubicBezTo>
                  <a:cubicBezTo>
                    <a:pt x="3891" y="3881"/>
                    <a:pt x="3891" y="3924"/>
                    <a:pt x="3891" y="3966"/>
                  </a:cubicBezTo>
                  <a:cubicBezTo>
                    <a:pt x="3891" y="4008"/>
                    <a:pt x="3891" y="4040"/>
                    <a:pt x="3891" y="4082"/>
                  </a:cubicBezTo>
                  <a:cubicBezTo>
                    <a:pt x="3881" y="4706"/>
                    <a:pt x="3796" y="5288"/>
                    <a:pt x="3648" y="5795"/>
                  </a:cubicBezTo>
                  <a:cubicBezTo>
                    <a:pt x="3627" y="5880"/>
                    <a:pt x="3606" y="5954"/>
                    <a:pt x="3574" y="6038"/>
                  </a:cubicBezTo>
                  <a:cubicBezTo>
                    <a:pt x="3268" y="6958"/>
                    <a:pt x="2771" y="7582"/>
                    <a:pt x="2189" y="7656"/>
                  </a:cubicBezTo>
                  <a:cubicBezTo>
                    <a:pt x="2147" y="7667"/>
                    <a:pt x="2104" y="7667"/>
                    <a:pt x="2062" y="7667"/>
                  </a:cubicBezTo>
                  <a:cubicBezTo>
                    <a:pt x="2020" y="7667"/>
                    <a:pt x="1978" y="7667"/>
                    <a:pt x="1935" y="7656"/>
                  </a:cubicBezTo>
                  <a:cubicBezTo>
                    <a:pt x="1364" y="7582"/>
                    <a:pt x="857" y="6948"/>
                    <a:pt x="561" y="6038"/>
                  </a:cubicBezTo>
                  <a:cubicBezTo>
                    <a:pt x="529" y="5954"/>
                    <a:pt x="508" y="5880"/>
                    <a:pt x="487" y="5795"/>
                  </a:cubicBezTo>
                  <a:cubicBezTo>
                    <a:pt x="338" y="5288"/>
                    <a:pt x="254" y="4706"/>
                    <a:pt x="243" y="4082"/>
                  </a:cubicBezTo>
                  <a:cubicBezTo>
                    <a:pt x="243" y="4040"/>
                    <a:pt x="243" y="4008"/>
                    <a:pt x="243" y="3966"/>
                  </a:cubicBezTo>
                  <a:cubicBezTo>
                    <a:pt x="243" y="3924"/>
                    <a:pt x="243" y="3881"/>
                    <a:pt x="243" y="3839"/>
                  </a:cubicBezTo>
                  <a:cubicBezTo>
                    <a:pt x="254" y="3268"/>
                    <a:pt x="328" y="2729"/>
                    <a:pt x="444" y="2253"/>
                  </a:cubicBezTo>
                  <a:cubicBezTo>
                    <a:pt x="465" y="2168"/>
                    <a:pt x="497" y="2094"/>
                    <a:pt x="518" y="2010"/>
                  </a:cubicBezTo>
                  <a:cubicBezTo>
                    <a:pt x="814" y="1026"/>
                    <a:pt x="1343" y="349"/>
                    <a:pt x="1935" y="265"/>
                  </a:cubicBezTo>
                  <a:cubicBezTo>
                    <a:pt x="1978" y="254"/>
                    <a:pt x="2020" y="254"/>
                    <a:pt x="2062" y="254"/>
                  </a:cubicBezTo>
                  <a:close/>
                  <a:moveTo>
                    <a:pt x="2062" y="0"/>
                  </a:moveTo>
                  <a:cubicBezTo>
                    <a:pt x="1755" y="0"/>
                    <a:pt x="1459" y="127"/>
                    <a:pt x="1195" y="360"/>
                  </a:cubicBezTo>
                  <a:cubicBezTo>
                    <a:pt x="814" y="688"/>
                    <a:pt x="497" y="1238"/>
                    <a:pt x="286" y="1925"/>
                  </a:cubicBezTo>
                  <a:cubicBezTo>
                    <a:pt x="254" y="2010"/>
                    <a:pt x="233" y="2094"/>
                    <a:pt x="212" y="2168"/>
                  </a:cubicBezTo>
                  <a:cubicBezTo>
                    <a:pt x="85" y="2676"/>
                    <a:pt x="11" y="3236"/>
                    <a:pt x="0" y="3839"/>
                  </a:cubicBezTo>
                  <a:cubicBezTo>
                    <a:pt x="0" y="3881"/>
                    <a:pt x="0" y="3924"/>
                    <a:pt x="0" y="3966"/>
                  </a:cubicBezTo>
                  <a:cubicBezTo>
                    <a:pt x="0" y="4008"/>
                    <a:pt x="0" y="4050"/>
                    <a:pt x="0" y="4093"/>
                  </a:cubicBezTo>
                  <a:cubicBezTo>
                    <a:pt x="11" y="4738"/>
                    <a:pt x="95" y="5340"/>
                    <a:pt x="243" y="5880"/>
                  </a:cubicBezTo>
                  <a:cubicBezTo>
                    <a:pt x="264" y="5954"/>
                    <a:pt x="296" y="6038"/>
                    <a:pt x="317" y="6112"/>
                  </a:cubicBezTo>
                  <a:cubicBezTo>
                    <a:pt x="529" y="6747"/>
                    <a:pt x="835" y="7254"/>
                    <a:pt x="1195" y="7561"/>
                  </a:cubicBezTo>
                  <a:cubicBezTo>
                    <a:pt x="1459" y="7794"/>
                    <a:pt x="1755" y="7921"/>
                    <a:pt x="2062" y="7921"/>
                  </a:cubicBezTo>
                  <a:cubicBezTo>
                    <a:pt x="2379" y="7921"/>
                    <a:pt x="2675" y="7794"/>
                    <a:pt x="2940" y="7561"/>
                  </a:cubicBezTo>
                  <a:cubicBezTo>
                    <a:pt x="3299" y="7254"/>
                    <a:pt x="3606" y="6747"/>
                    <a:pt x="3817" y="6112"/>
                  </a:cubicBezTo>
                  <a:cubicBezTo>
                    <a:pt x="3839" y="6038"/>
                    <a:pt x="3870" y="5954"/>
                    <a:pt x="3891" y="5880"/>
                  </a:cubicBezTo>
                  <a:cubicBezTo>
                    <a:pt x="4040" y="5340"/>
                    <a:pt x="4124" y="4738"/>
                    <a:pt x="4135" y="4082"/>
                  </a:cubicBezTo>
                  <a:cubicBezTo>
                    <a:pt x="4145" y="4040"/>
                    <a:pt x="4145" y="4008"/>
                    <a:pt x="4145" y="3966"/>
                  </a:cubicBezTo>
                  <a:cubicBezTo>
                    <a:pt x="4145" y="3913"/>
                    <a:pt x="4145" y="3881"/>
                    <a:pt x="4135" y="3839"/>
                  </a:cubicBezTo>
                  <a:cubicBezTo>
                    <a:pt x="4135" y="3236"/>
                    <a:pt x="4050" y="2676"/>
                    <a:pt x="3923" y="2168"/>
                  </a:cubicBezTo>
                  <a:cubicBezTo>
                    <a:pt x="3902" y="2094"/>
                    <a:pt x="3881" y="2010"/>
                    <a:pt x="3860" y="1925"/>
                  </a:cubicBezTo>
                  <a:cubicBezTo>
                    <a:pt x="3648" y="1238"/>
                    <a:pt x="3320" y="698"/>
                    <a:pt x="2940" y="360"/>
                  </a:cubicBezTo>
                  <a:cubicBezTo>
                    <a:pt x="2675" y="127"/>
                    <a:pt x="2379" y="0"/>
                    <a:pt x="2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5046919" y="1515286"/>
              <a:ext cx="161442" cy="31153"/>
            </a:xfrm>
            <a:custGeom>
              <a:rect b="b" l="l" r="r" t="t"/>
              <a:pathLst>
                <a:path extrusionOk="0" h="1196" w="6198">
                  <a:moveTo>
                    <a:pt x="170" y="1"/>
                  </a:moveTo>
                  <a:cubicBezTo>
                    <a:pt x="107" y="64"/>
                    <a:pt x="54" y="128"/>
                    <a:pt x="1" y="191"/>
                  </a:cubicBezTo>
                  <a:cubicBezTo>
                    <a:pt x="75" y="244"/>
                    <a:pt x="138" y="286"/>
                    <a:pt x="212" y="339"/>
                  </a:cubicBezTo>
                  <a:cubicBezTo>
                    <a:pt x="540" y="551"/>
                    <a:pt x="879" y="720"/>
                    <a:pt x="1249" y="857"/>
                  </a:cubicBezTo>
                  <a:cubicBezTo>
                    <a:pt x="1323" y="889"/>
                    <a:pt x="1407" y="921"/>
                    <a:pt x="1481" y="942"/>
                  </a:cubicBezTo>
                  <a:cubicBezTo>
                    <a:pt x="1957" y="1090"/>
                    <a:pt x="2454" y="1174"/>
                    <a:pt x="2972" y="1196"/>
                  </a:cubicBezTo>
                  <a:lnTo>
                    <a:pt x="3226" y="1196"/>
                  </a:lnTo>
                  <a:cubicBezTo>
                    <a:pt x="3744" y="1174"/>
                    <a:pt x="4252" y="1090"/>
                    <a:pt x="4717" y="942"/>
                  </a:cubicBezTo>
                  <a:cubicBezTo>
                    <a:pt x="4802" y="921"/>
                    <a:pt x="4876" y="889"/>
                    <a:pt x="4960" y="857"/>
                  </a:cubicBezTo>
                  <a:cubicBezTo>
                    <a:pt x="5320" y="720"/>
                    <a:pt x="5669" y="540"/>
                    <a:pt x="5996" y="339"/>
                  </a:cubicBezTo>
                  <a:cubicBezTo>
                    <a:pt x="6060" y="286"/>
                    <a:pt x="6134" y="244"/>
                    <a:pt x="6197" y="191"/>
                  </a:cubicBezTo>
                  <a:cubicBezTo>
                    <a:pt x="6145" y="128"/>
                    <a:pt x="6092" y="64"/>
                    <a:pt x="6039" y="1"/>
                  </a:cubicBezTo>
                  <a:cubicBezTo>
                    <a:pt x="5975" y="54"/>
                    <a:pt x="5901" y="96"/>
                    <a:pt x="5827" y="138"/>
                  </a:cubicBezTo>
                  <a:cubicBezTo>
                    <a:pt x="5542" y="339"/>
                    <a:pt x="5225" y="498"/>
                    <a:pt x="4897" y="614"/>
                  </a:cubicBezTo>
                  <a:cubicBezTo>
                    <a:pt x="4812" y="646"/>
                    <a:pt x="4728" y="677"/>
                    <a:pt x="4654" y="699"/>
                  </a:cubicBezTo>
                  <a:cubicBezTo>
                    <a:pt x="4199" y="847"/>
                    <a:pt x="3723" y="931"/>
                    <a:pt x="3226" y="942"/>
                  </a:cubicBezTo>
                  <a:lnTo>
                    <a:pt x="2983" y="942"/>
                  </a:lnTo>
                  <a:cubicBezTo>
                    <a:pt x="2486" y="931"/>
                    <a:pt x="1999" y="847"/>
                    <a:pt x="1555" y="699"/>
                  </a:cubicBezTo>
                  <a:cubicBezTo>
                    <a:pt x="1471" y="677"/>
                    <a:pt x="1397" y="646"/>
                    <a:pt x="1323" y="614"/>
                  </a:cubicBezTo>
                  <a:cubicBezTo>
                    <a:pt x="984" y="498"/>
                    <a:pt x="667" y="339"/>
                    <a:pt x="382" y="149"/>
                  </a:cubicBezTo>
                  <a:cubicBezTo>
                    <a:pt x="307" y="96"/>
                    <a:pt x="233" y="54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5048847" y="1625727"/>
              <a:ext cx="157848" cy="29772"/>
            </a:xfrm>
            <a:custGeom>
              <a:rect b="b" l="l" r="r" t="t"/>
              <a:pathLst>
                <a:path extrusionOk="0" h="1143" w="6060">
                  <a:moveTo>
                    <a:pt x="2909" y="1"/>
                  </a:moveTo>
                  <a:cubicBezTo>
                    <a:pt x="2401" y="12"/>
                    <a:pt x="1904" y="96"/>
                    <a:pt x="1450" y="244"/>
                  </a:cubicBezTo>
                  <a:cubicBezTo>
                    <a:pt x="1365" y="265"/>
                    <a:pt x="1291" y="297"/>
                    <a:pt x="1206" y="318"/>
                  </a:cubicBezTo>
                  <a:cubicBezTo>
                    <a:pt x="857" y="456"/>
                    <a:pt x="530" y="614"/>
                    <a:pt x="212" y="815"/>
                  </a:cubicBezTo>
                  <a:cubicBezTo>
                    <a:pt x="138" y="857"/>
                    <a:pt x="75" y="900"/>
                    <a:pt x="1" y="953"/>
                  </a:cubicBezTo>
                  <a:cubicBezTo>
                    <a:pt x="54" y="1016"/>
                    <a:pt x="107" y="1080"/>
                    <a:pt x="170" y="1143"/>
                  </a:cubicBezTo>
                  <a:cubicBezTo>
                    <a:pt x="244" y="1090"/>
                    <a:pt x="308" y="1048"/>
                    <a:pt x="382" y="1006"/>
                  </a:cubicBezTo>
                  <a:cubicBezTo>
                    <a:pt x="667" y="826"/>
                    <a:pt x="974" y="678"/>
                    <a:pt x="1280" y="561"/>
                  </a:cubicBezTo>
                  <a:cubicBezTo>
                    <a:pt x="1365" y="530"/>
                    <a:pt x="1439" y="509"/>
                    <a:pt x="1524" y="477"/>
                  </a:cubicBezTo>
                  <a:cubicBezTo>
                    <a:pt x="1957" y="339"/>
                    <a:pt x="2422" y="265"/>
                    <a:pt x="2909" y="255"/>
                  </a:cubicBezTo>
                  <a:lnTo>
                    <a:pt x="3152" y="255"/>
                  </a:lnTo>
                  <a:cubicBezTo>
                    <a:pt x="3638" y="265"/>
                    <a:pt x="4104" y="339"/>
                    <a:pt x="4537" y="487"/>
                  </a:cubicBezTo>
                  <a:cubicBezTo>
                    <a:pt x="4622" y="509"/>
                    <a:pt x="4706" y="530"/>
                    <a:pt x="4780" y="561"/>
                  </a:cubicBezTo>
                  <a:cubicBezTo>
                    <a:pt x="5098" y="678"/>
                    <a:pt x="5394" y="826"/>
                    <a:pt x="5679" y="1006"/>
                  </a:cubicBezTo>
                  <a:cubicBezTo>
                    <a:pt x="5753" y="1048"/>
                    <a:pt x="5817" y="1090"/>
                    <a:pt x="5891" y="1143"/>
                  </a:cubicBezTo>
                  <a:cubicBezTo>
                    <a:pt x="5954" y="1080"/>
                    <a:pt x="6007" y="1016"/>
                    <a:pt x="6060" y="953"/>
                  </a:cubicBezTo>
                  <a:cubicBezTo>
                    <a:pt x="5997" y="910"/>
                    <a:pt x="5922" y="857"/>
                    <a:pt x="5848" y="815"/>
                  </a:cubicBezTo>
                  <a:cubicBezTo>
                    <a:pt x="5531" y="614"/>
                    <a:pt x="5203" y="456"/>
                    <a:pt x="4854" y="329"/>
                  </a:cubicBezTo>
                  <a:cubicBezTo>
                    <a:pt x="4770" y="297"/>
                    <a:pt x="4696" y="265"/>
                    <a:pt x="4611" y="244"/>
                  </a:cubicBezTo>
                  <a:cubicBezTo>
                    <a:pt x="4157" y="96"/>
                    <a:pt x="3660" y="12"/>
                    <a:pt x="3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5027931" y="1581108"/>
              <a:ext cx="199706" cy="6382"/>
            </a:xfrm>
            <a:custGeom>
              <a:rect b="b" l="l" r="r" t="t"/>
              <a:pathLst>
                <a:path extrusionOk="0" h="245" w="7667">
                  <a:moveTo>
                    <a:pt x="0" y="1"/>
                  </a:moveTo>
                  <a:lnTo>
                    <a:pt x="0" y="244"/>
                  </a:lnTo>
                  <a:lnTo>
                    <a:pt x="7667" y="244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5124593" y="1484446"/>
              <a:ext cx="6356" cy="199706"/>
            </a:xfrm>
            <a:custGeom>
              <a:rect b="b" l="l" r="r" t="t"/>
              <a:pathLst>
                <a:path extrusionOk="0" h="7667" w="244">
                  <a:moveTo>
                    <a:pt x="1" y="0"/>
                  </a:moveTo>
                  <a:lnTo>
                    <a:pt x="1" y="7667"/>
                  </a:lnTo>
                  <a:lnTo>
                    <a:pt x="244" y="7667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4069409" y="1950201"/>
              <a:ext cx="296108" cy="283709"/>
            </a:xfrm>
            <a:custGeom>
              <a:rect b="b" l="l" r="r" t="t"/>
              <a:pathLst>
                <a:path extrusionOk="0" h="10892" w="11368">
                  <a:moveTo>
                    <a:pt x="1396" y="0"/>
                  </a:moveTo>
                  <a:cubicBezTo>
                    <a:pt x="624" y="0"/>
                    <a:pt x="1" y="624"/>
                    <a:pt x="1" y="1396"/>
                  </a:cubicBezTo>
                  <a:lnTo>
                    <a:pt x="1" y="9486"/>
                  </a:lnTo>
                  <a:cubicBezTo>
                    <a:pt x="1" y="10258"/>
                    <a:pt x="624" y="10892"/>
                    <a:pt x="1396" y="10892"/>
                  </a:cubicBezTo>
                  <a:lnTo>
                    <a:pt x="9972" y="10892"/>
                  </a:lnTo>
                  <a:cubicBezTo>
                    <a:pt x="10744" y="10892"/>
                    <a:pt x="11368" y="10258"/>
                    <a:pt x="11368" y="9486"/>
                  </a:cubicBezTo>
                  <a:lnTo>
                    <a:pt x="11368" y="1396"/>
                  </a:lnTo>
                  <a:cubicBezTo>
                    <a:pt x="11368" y="624"/>
                    <a:pt x="10744" y="0"/>
                    <a:pt x="9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4099988" y="1973331"/>
              <a:ext cx="113775" cy="20135"/>
            </a:xfrm>
            <a:custGeom>
              <a:rect b="b" l="l" r="r" t="t"/>
              <a:pathLst>
                <a:path extrusionOk="0" h="773" w="4368">
                  <a:moveTo>
                    <a:pt x="0" y="1"/>
                  </a:moveTo>
                  <a:lnTo>
                    <a:pt x="0" y="773"/>
                  </a:lnTo>
                  <a:lnTo>
                    <a:pt x="4368" y="773"/>
                  </a:lnTo>
                  <a:lnTo>
                    <a:pt x="4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4262499" y="1973331"/>
              <a:ext cx="19562" cy="20135"/>
            </a:xfrm>
            <a:custGeom>
              <a:rect b="b" l="l" r="r" t="t"/>
              <a:pathLst>
                <a:path extrusionOk="0" h="773" w="751">
                  <a:moveTo>
                    <a:pt x="0" y="1"/>
                  </a:moveTo>
                  <a:lnTo>
                    <a:pt x="0" y="773"/>
                  </a:lnTo>
                  <a:lnTo>
                    <a:pt x="751" y="773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4288937" y="1973331"/>
              <a:ext cx="19588" cy="20135"/>
            </a:xfrm>
            <a:custGeom>
              <a:rect b="b" l="l" r="r" t="t"/>
              <a:pathLst>
                <a:path extrusionOk="0" h="773" w="752">
                  <a:moveTo>
                    <a:pt x="0" y="1"/>
                  </a:moveTo>
                  <a:lnTo>
                    <a:pt x="0" y="773"/>
                  </a:lnTo>
                  <a:lnTo>
                    <a:pt x="751" y="773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315375" y="1973331"/>
              <a:ext cx="19588" cy="20135"/>
            </a:xfrm>
            <a:custGeom>
              <a:rect b="b" l="l" r="r" t="t"/>
              <a:pathLst>
                <a:path extrusionOk="0" h="773" w="752">
                  <a:moveTo>
                    <a:pt x="0" y="1"/>
                  </a:moveTo>
                  <a:lnTo>
                    <a:pt x="0" y="773"/>
                  </a:lnTo>
                  <a:lnTo>
                    <a:pt x="751" y="773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4216499" y="1532087"/>
              <a:ext cx="279594" cy="267742"/>
            </a:xfrm>
            <a:custGeom>
              <a:rect b="b" l="l" r="r" t="t"/>
              <a:pathLst>
                <a:path extrusionOk="0" h="10279" w="10734">
                  <a:moveTo>
                    <a:pt x="1396" y="1"/>
                  </a:moveTo>
                  <a:cubicBezTo>
                    <a:pt x="624" y="1"/>
                    <a:pt x="0" y="625"/>
                    <a:pt x="0" y="1407"/>
                  </a:cubicBezTo>
                  <a:lnTo>
                    <a:pt x="0" y="8873"/>
                  </a:lnTo>
                  <a:cubicBezTo>
                    <a:pt x="0" y="9655"/>
                    <a:pt x="624" y="10279"/>
                    <a:pt x="1396" y="10279"/>
                  </a:cubicBezTo>
                  <a:lnTo>
                    <a:pt x="9327" y="10279"/>
                  </a:lnTo>
                  <a:cubicBezTo>
                    <a:pt x="10109" y="10279"/>
                    <a:pt x="10733" y="9655"/>
                    <a:pt x="10733" y="8873"/>
                  </a:cubicBezTo>
                  <a:lnTo>
                    <a:pt x="10733" y="1407"/>
                  </a:lnTo>
                  <a:cubicBezTo>
                    <a:pt x="10733" y="625"/>
                    <a:pt x="10109" y="1"/>
                    <a:pt x="9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4250647" y="1748020"/>
              <a:ext cx="127815" cy="23729"/>
            </a:xfrm>
            <a:custGeom>
              <a:rect b="b" l="l" r="r" t="t"/>
              <a:pathLst>
                <a:path extrusionOk="0" h="911" w="4907">
                  <a:moveTo>
                    <a:pt x="0" y="1"/>
                  </a:moveTo>
                  <a:lnTo>
                    <a:pt x="0" y="646"/>
                  </a:lnTo>
                  <a:cubicBezTo>
                    <a:pt x="0" y="794"/>
                    <a:pt x="1100" y="910"/>
                    <a:pt x="2454" y="910"/>
                  </a:cubicBezTo>
                  <a:cubicBezTo>
                    <a:pt x="3807" y="910"/>
                    <a:pt x="4907" y="794"/>
                    <a:pt x="4907" y="646"/>
                  </a:cubicBezTo>
                  <a:lnTo>
                    <a:pt x="4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4250647" y="1741144"/>
              <a:ext cx="127815" cy="13805"/>
            </a:xfrm>
            <a:custGeom>
              <a:rect b="b" l="l" r="r" t="t"/>
              <a:pathLst>
                <a:path extrusionOk="0" h="530" w="4907">
                  <a:moveTo>
                    <a:pt x="2454" y="1"/>
                  </a:moveTo>
                  <a:cubicBezTo>
                    <a:pt x="1100" y="1"/>
                    <a:pt x="0" y="117"/>
                    <a:pt x="0" y="265"/>
                  </a:cubicBezTo>
                  <a:cubicBezTo>
                    <a:pt x="0" y="413"/>
                    <a:pt x="1100" y="529"/>
                    <a:pt x="2454" y="529"/>
                  </a:cubicBezTo>
                  <a:cubicBezTo>
                    <a:pt x="3807" y="529"/>
                    <a:pt x="4907" y="402"/>
                    <a:pt x="4907" y="265"/>
                  </a:cubicBezTo>
                  <a:cubicBezTo>
                    <a:pt x="4907" y="117"/>
                    <a:pt x="3807" y="1"/>
                    <a:pt x="2454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4250647" y="1731220"/>
              <a:ext cx="127815" cy="23729"/>
            </a:xfrm>
            <a:custGeom>
              <a:rect b="b" l="l" r="r" t="t"/>
              <a:pathLst>
                <a:path extrusionOk="0" h="911" w="4907">
                  <a:moveTo>
                    <a:pt x="0" y="1"/>
                  </a:moveTo>
                  <a:lnTo>
                    <a:pt x="0" y="657"/>
                  </a:lnTo>
                  <a:cubicBezTo>
                    <a:pt x="0" y="794"/>
                    <a:pt x="1100" y="910"/>
                    <a:pt x="2454" y="910"/>
                  </a:cubicBezTo>
                  <a:cubicBezTo>
                    <a:pt x="3807" y="910"/>
                    <a:pt x="4907" y="794"/>
                    <a:pt x="4907" y="657"/>
                  </a:cubicBezTo>
                  <a:lnTo>
                    <a:pt x="49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4250647" y="1724343"/>
              <a:ext cx="127815" cy="13805"/>
            </a:xfrm>
            <a:custGeom>
              <a:rect b="b" l="l" r="r" t="t"/>
              <a:pathLst>
                <a:path extrusionOk="0" h="530" w="4907">
                  <a:moveTo>
                    <a:pt x="2454" y="1"/>
                  </a:moveTo>
                  <a:cubicBezTo>
                    <a:pt x="1100" y="1"/>
                    <a:pt x="0" y="117"/>
                    <a:pt x="0" y="265"/>
                  </a:cubicBezTo>
                  <a:cubicBezTo>
                    <a:pt x="0" y="413"/>
                    <a:pt x="1100" y="529"/>
                    <a:pt x="2454" y="529"/>
                  </a:cubicBezTo>
                  <a:cubicBezTo>
                    <a:pt x="3807" y="529"/>
                    <a:pt x="4907" y="413"/>
                    <a:pt x="4907" y="265"/>
                  </a:cubicBezTo>
                  <a:cubicBezTo>
                    <a:pt x="4907" y="117"/>
                    <a:pt x="3807" y="1"/>
                    <a:pt x="2454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250647" y="1714706"/>
              <a:ext cx="127815" cy="23703"/>
            </a:xfrm>
            <a:custGeom>
              <a:rect b="b" l="l" r="r" t="t"/>
              <a:pathLst>
                <a:path extrusionOk="0" h="910" w="4907">
                  <a:moveTo>
                    <a:pt x="0" y="0"/>
                  </a:moveTo>
                  <a:lnTo>
                    <a:pt x="0" y="645"/>
                  </a:lnTo>
                  <a:cubicBezTo>
                    <a:pt x="0" y="794"/>
                    <a:pt x="1100" y="910"/>
                    <a:pt x="2454" y="910"/>
                  </a:cubicBezTo>
                  <a:cubicBezTo>
                    <a:pt x="3807" y="910"/>
                    <a:pt x="4907" y="794"/>
                    <a:pt x="4907" y="645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4250647" y="1707829"/>
              <a:ext cx="127815" cy="13519"/>
            </a:xfrm>
            <a:custGeom>
              <a:rect b="b" l="l" r="r" t="t"/>
              <a:pathLst>
                <a:path extrusionOk="0" h="519" w="4907">
                  <a:moveTo>
                    <a:pt x="2454" y="0"/>
                  </a:moveTo>
                  <a:cubicBezTo>
                    <a:pt x="1100" y="0"/>
                    <a:pt x="0" y="116"/>
                    <a:pt x="0" y="264"/>
                  </a:cubicBezTo>
                  <a:cubicBezTo>
                    <a:pt x="0" y="402"/>
                    <a:pt x="1100" y="518"/>
                    <a:pt x="2454" y="518"/>
                  </a:cubicBezTo>
                  <a:cubicBezTo>
                    <a:pt x="3807" y="518"/>
                    <a:pt x="4907" y="402"/>
                    <a:pt x="4907" y="264"/>
                  </a:cubicBezTo>
                  <a:cubicBezTo>
                    <a:pt x="4907" y="116"/>
                    <a:pt x="3807" y="0"/>
                    <a:pt x="245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4250647" y="1681104"/>
              <a:ext cx="127815" cy="23990"/>
            </a:xfrm>
            <a:custGeom>
              <a:rect b="b" l="l" r="r" t="t"/>
              <a:pathLst>
                <a:path extrusionOk="0" h="921" w="4907">
                  <a:moveTo>
                    <a:pt x="0" y="0"/>
                  </a:moveTo>
                  <a:lnTo>
                    <a:pt x="0" y="656"/>
                  </a:lnTo>
                  <a:cubicBezTo>
                    <a:pt x="0" y="804"/>
                    <a:pt x="1100" y="920"/>
                    <a:pt x="2454" y="920"/>
                  </a:cubicBezTo>
                  <a:cubicBezTo>
                    <a:pt x="3807" y="920"/>
                    <a:pt x="4907" y="804"/>
                    <a:pt x="4907" y="656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4250647" y="1674228"/>
              <a:ext cx="127815" cy="13779"/>
            </a:xfrm>
            <a:custGeom>
              <a:rect b="b" l="l" r="r" t="t"/>
              <a:pathLst>
                <a:path extrusionOk="0" h="529" w="4907">
                  <a:moveTo>
                    <a:pt x="2454" y="0"/>
                  </a:moveTo>
                  <a:cubicBezTo>
                    <a:pt x="1100" y="0"/>
                    <a:pt x="0" y="116"/>
                    <a:pt x="0" y="264"/>
                  </a:cubicBezTo>
                  <a:cubicBezTo>
                    <a:pt x="0" y="412"/>
                    <a:pt x="1100" y="529"/>
                    <a:pt x="2454" y="529"/>
                  </a:cubicBezTo>
                  <a:cubicBezTo>
                    <a:pt x="3807" y="529"/>
                    <a:pt x="4907" y="412"/>
                    <a:pt x="4907" y="264"/>
                  </a:cubicBezTo>
                  <a:cubicBezTo>
                    <a:pt x="4907" y="116"/>
                    <a:pt x="3807" y="0"/>
                    <a:pt x="245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250647" y="1697905"/>
              <a:ext cx="127815" cy="23703"/>
            </a:xfrm>
            <a:custGeom>
              <a:rect b="b" l="l" r="r" t="t"/>
              <a:pathLst>
                <a:path extrusionOk="0" h="910" w="4907">
                  <a:moveTo>
                    <a:pt x="0" y="0"/>
                  </a:moveTo>
                  <a:lnTo>
                    <a:pt x="0" y="645"/>
                  </a:lnTo>
                  <a:cubicBezTo>
                    <a:pt x="0" y="793"/>
                    <a:pt x="1100" y="910"/>
                    <a:pt x="2454" y="910"/>
                  </a:cubicBezTo>
                  <a:cubicBezTo>
                    <a:pt x="3807" y="910"/>
                    <a:pt x="4907" y="793"/>
                    <a:pt x="4907" y="645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4250647" y="1691028"/>
              <a:ext cx="127815" cy="13779"/>
            </a:xfrm>
            <a:custGeom>
              <a:rect b="b" l="l" r="r" t="t"/>
              <a:pathLst>
                <a:path extrusionOk="0" h="529" w="4907">
                  <a:moveTo>
                    <a:pt x="2454" y="0"/>
                  </a:moveTo>
                  <a:cubicBezTo>
                    <a:pt x="1100" y="0"/>
                    <a:pt x="0" y="116"/>
                    <a:pt x="0" y="264"/>
                  </a:cubicBezTo>
                  <a:cubicBezTo>
                    <a:pt x="0" y="412"/>
                    <a:pt x="1100" y="529"/>
                    <a:pt x="2454" y="529"/>
                  </a:cubicBezTo>
                  <a:cubicBezTo>
                    <a:pt x="3807" y="529"/>
                    <a:pt x="4907" y="412"/>
                    <a:pt x="4907" y="264"/>
                  </a:cubicBezTo>
                  <a:cubicBezTo>
                    <a:pt x="4907" y="116"/>
                    <a:pt x="3807" y="0"/>
                    <a:pt x="2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4250647" y="1664564"/>
              <a:ext cx="127815" cy="23729"/>
            </a:xfrm>
            <a:custGeom>
              <a:rect b="b" l="l" r="r" t="t"/>
              <a:pathLst>
                <a:path extrusionOk="0" h="911" w="4907">
                  <a:moveTo>
                    <a:pt x="0" y="1"/>
                  </a:moveTo>
                  <a:lnTo>
                    <a:pt x="0" y="646"/>
                  </a:lnTo>
                  <a:cubicBezTo>
                    <a:pt x="0" y="794"/>
                    <a:pt x="1100" y="910"/>
                    <a:pt x="2454" y="910"/>
                  </a:cubicBezTo>
                  <a:cubicBezTo>
                    <a:pt x="3807" y="910"/>
                    <a:pt x="4907" y="794"/>
                    <a:pt x="4907" y="646"/>
                  </a:cubicBezTo>
                  <a:lnTo>
                    <a:pt x="49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4250647" y="1657688"/>
              <a:ext cx="127815" cy="13805"/>
            </a:xfrm>
            <a:custGeom>
              <a:rect b="b" l="l" r="r" t="t"/>
              <a:pathLst>
                <a:path extrusionOk="0" h="530" w="4907">
                  <a:moveTo>
                    <a:pt x="2454" y="1"/>
                  </a:moveTo>
                  <a:cubicBezTo>
                    <a:pt x="1100" y="1"/>
                    <a:pt x="0" y="117"/>
                    <a:pt x="0" y="265"/>
                  </a:cubicBezTo>
                  <a:cubicBezTo>
                    <a:pt x="0" y="413"/>
                    <a:pt x="1100" y="529"/>
                    <a:pt x="2454" y="529"/>
                  </a:cubicBezTo>
                  <a:cubicBezTo>
                    <a:pt x="3807" y="529"/>
                    <a:pt x="4907" y="413"/>
                    <a:pt x="4907" y="265"/>
                  </a:cubicBezTo>
                  <a:cubicBezTo>
                    <a:pt x="4907" y="117"/>
                    <a:pt x="3807" y="1"/>
                    <a:pt x="2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4323919" y="1560114"/>
              <a:ext cx="144355" cy="131279"/>
            </a:xfrm>
            <a:custGeom>
              <a:rect b="b" l="l" r="r" t="t"/>
              <a:pathLst>
                <a:path extrusionOk="0" h="5040" w="5542">
                  <a:moveTo>
                    <a:pt x="2778" y="0"/>
                  </a:moveTo>
                  <a:cubicBezTo>
                    <a:pt x="1632" y="0"/>
                    <a:pt x="590" y="788"/>
                    <a:pt x="317" y="1949"/>
                  </a:cubicBezTo>
                  <a:cubicBezTo>
                    <a:pt x="0" y="3302"/>
                    <a:pt x="846" y="4656"/>
                    <a:pt x="2200" y="4973"/>
                  </a:cubicBezTo>
                  <a:cubicBezTo>
                    <a:pt x="2392" y="5018"/>
                    <a:pt x="2584" y="5040"/>
                    <a:pt x="2774" y="5040"/>
                  </a:cubicBezTo>
                  <a:cubicBezTo>
                    <a:pt x="3917" y="5040"/>
                    <a:pt x="4952" y="4252"/>
                    <a:pt x="5224" y="3091"/>
                  </a:cubicBezTo>
                  <a:cubicBezTo>
                    <a:pt x="5541" y="1737"/>
                    <a:pt x="4706" y="384"/>
                    <a:pt x="3352" y="67"/>
                  </a:cubicBezTo>
                  <a:cubicBezTo>
                    <a:pt x="3160" y="22"/>
                    <a:pt x="2968" y="0"/>
                    <a:pt x="2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4338505" y="1568162"/>
              <a:ext cx="115443" cy="115443"/>
            </a:xfrm>
            <a:custGeom>
              <a:rect b="b" l="l" r="r" t="t"/>
              <a:pathLst>
                <a:path extrusionOk="0" h="4432" w="4432">
                  <a:moveTo>
                    <a:pt x="2221" y="191"/>
                  </a:moveTo>
                  <a:cubicBezTo>
                    <a:pt x="3342" y="191"/>
                    <a:pt x="4241" y="1090"/>
                    <a:pt x="4241" y="2211"/>
                  </a:cubicBezTo>
                  <a:cubicBezTo>
                    <a:pt x="4241" y="3332"/>
                    <a:pt x="3342" y="4241"/>
                    <a:pt x="2221" y="4241"/>
                  </a:cubicBezTo>
                  <a:cubicBezTo>
                    <a:pt x="1100" y="4241"/>
                    <a:pt x="191" y="3332"/>
                    <a:pt x="191" y="2211"/>
                  </a:cubicBezTo>
                  <a:cubicBezTo>
                    <a:pt x="191" y="1090"/>
                    <a:pt x="1100" y="191"/>
                    <a:pt x="2221" y="191"/>
                  </a:cubicBezTo>
                  <a:close/>
                  <a:moveTo>
                    <a:pt x="2221" y="1"/>
                  </a:moveTo>
                  <a:cubicBezTo>
                    <a:pt x="995" y="1"/>
                    <a:pt x="1" y="995"/>
                    <a:pt x="1" y="2211"/>
                  </a:cubicBezTo>
                  <a:cubicBezTo>
                    <a:pt x="1" y="3438"/>
                    <a:pt x="995" y="4432"/>
                    <a:pt x="2221" y="4432"/>
                  </a:cubicBezTo>
                  <a:cubicBezTo>
                    <a:pt x="3437" y="4432"/>
                    <a:pt x="4431" y="3438"/>
                    <a:pt x="4431" y="2211"/>
                  </a:cubicBezTo>
                  <a:cubicBezTo>
                    <a:pt x="4431" y="995"/>
                    <a:pt x="3437" y="1"/>
                    <a:pt x="2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4266614" y="2327812"/>
              <a:ext cx="321739" cy="307960"/>
            </a:xfrm>
            <a:custGeom>
              <a:rect b="b" l="l" r="r" t="t"/>
              <a:pathLst>
                <a:path extrusionOk="0" h="11823" w="12352">
                  <a:moveTo>
                    <a:pt x="1397" y="1"/>
                  </a:moveTo>
                  <a:cubicBezTo>
                    <a:pt x="625" y="1"/>
                    <a:pt x="1" y="625"/>
                    <a:pt x="1" y="1397"/>
                  </a:cubicBezTo>
                  <a:lnTo>
                    <a:pt x="1" y="10417"/>
                  </a:lnTo>
                  <a:cubicBezTo>
                    <a:pt x="1" y="11188"/>
                    <a:pt x="625" y="11823"/>
                    <a:pt x="1397" y="11823"/>
                  </a:cubicBezTo>
                  <a:lnTo>
                    <a:pt x="10956" y="11823"/>
                  </a:lnTo>
                  <a:cubicBezTo>
                    <a:pt x="11728" y="11823"/>
                    <a:pt x="12352" y="11199"/>
                    <a:pt x="12352" y="10417"/>
                  </a:cubicBezTo>
                  <a:lnTo>
                    <a:pt x="12352" y="1397"/>
                  </a:lnTo>
                  <a:cubicBezTo>
                    <a:pt x="12352" y="625"/>
                    <a:pt x="11728" y="1"/>
                    <a:pt x="10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4381197" y="2478757"/>
              <a:ext cx="21802" cy="73011"/>
            </a:xfrm>
            <a:custGeom>
              <a:rect b="b" l="l" r="r" t="t"/>
              <a:pathLst>
                <a:path extrusionOk="0" h="2803" w="837">
                  <a:moveTo>
                    <a:pt x="1" y="1"/>
                  </a:moveTo>
                  <a:lnTo>
                    <a:pt x="1" y="2803"/>
                  </a:lnTo>
                  <a:lnTo>
                    <a:pt x="836" y="2803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482835" y="2419551"/>
              <a:ext cx="21776" cy="132217"/>
            </a:xfrm>
            <a:custGeom>
              <a:rect b="b" l="l" r="r" t="t"/>
              <a:pathLst>
                <a:path extrusionOk="0" h="5076" w="836">
                  <a:moveTo>
                    <a:pt x="1" y="0"/>
                  </a:moveTo>
                  <a:lnTo>
                    <a:pt x="1" y="5076"/>
                  </a:lnTo>
                  <a:lnTo>
                    <a:pt x="836" y="507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4415346" y="2500507"/>
              <a:ext cx="21515" cy="51261"/>
            </a:xfrm>
            <a:custGeom>
              <a:rect b="b" l="l" r="r" t="t"/>
              <a:pathLst>
                <a:path extrusionOk="0" h="1968" w="826">
                  <a:moveTo>
                    <a:pt x="1" y="1"/>
                  </a:moveTo>
                  <a:lnTo>
                    <a:pt x="1" y="1968"/>
                  </a:lnTo>
                  <a:lnTo>
                    <a:pt x="826" y="1968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4514795" y="2439087"/>
              <a:ext cx="21515" cy="112681"/>
            </a:xfrm>
            <a:custGeom>
              <a:rect b="b" l="l" r="r" t="t"/>
              <a:pathLst>
                <a:path extrusionOk="0" h="4326" w="826">
                  <a:moveTo>
                    <a:pt x="0" y="1"/>
                  </a:moveTo>
                  <a:lnTo>
                    <a:pt x="0" y="4326"/>
                  </a:lnTo>
                  <a:lnTo>
                    <a:pt x="825" y="4326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4353118" y="2500507"/>
              <a:ext cx="18468" cy="51261"/>
            </a:xfrm>
            <a:custGeom>
              <a:rect b="b" l="l" r="r" t="t"/>
              <a:pathLst>
                <a:path extrusionOk="0" h="1968" w="709">
                  <a:moveTo>
                    <a:pt x="0" y="1"/>
                  </a:moveTo>
                  <a:lnTo>
                    <a:pt x="0" y="1968"/>
                  </a:lnTo>
                  <a:lnTo>
                    <a:pt x="709" y="196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4448400" y="2445156"/>
              <a:ext cx="21515" cy="106612"/>
            </a:xfrm>
            <a:custGeom>
              <a:rect b="b" l="l" r="r" t="t"/>
              <a:pathLst>
                <a:path extrusionOk="0" h="4093" w="826">
                  <a:moveTo>
                    <a:pt x="1" y="0"/>
                  </a:moveTo>
                  <a:lnTo>
                    <a:pt x="1" y="4093"/>
                  </a:lnTo>
                  <a:lnTo>
                    <a:pt x="826" y="409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4333009" y="2377120"/>
              <a:ext cx="2501" cy="209370"/>
            </a:xfrm>
            <a:custGeom>
              <a:rect b="b" l="l" r="r" t="t"/>
              <a:pathLst>
                <a:path extrusionOk="0" h="8038" w="96">
                  <a:moveTo>
                    <a:pt x="42" y="1"/>
                  </a:moveTo>
                  <a:cubicBezTo>
                    <a:pt x="21" y="1"/>
                    <a:pt x="0" y="22"/>
                    <a:pt x="0" y="43"/>
                  </a:cubicBezTo>
                  <a:lnTo>
                    <a:pt x="0" y="7984"/>
                  </a:lnTo>
                  <a:cubicBezTo>
                    <a:pt x="0" y="8016"/>
                    <a:pt x="21" y="8037"/>
                    <a:pt x="42" y="8037"/>
                  </a:cubicBezTo>
                  <a:cubicBezTo>
                    <a:pt x="74" y="8037"/>
                    <a:pt x="95" y="8016"/>
                    <a:pt x="95" y="7984"/>
                  </a:cubicBezTo>
                  <a:lnTo>
                    <a:pt x="95" y="43"/>
                  </a:lnTo>
                  <a:cubicBezTo>
                    <a:pt x="95" y="22"/>
                    <a:pt x="74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4317303" y="2569090"/>
              <a:ext cx="209630" cy="2787"/>
            </a:xfrm>
            <a:custGeom>
              <a:rect b="b" l="l" r="r" t="t"/>
              <a:pathLst>
                <a:path extrusionOk="0" h="107" w="8048">
                  <a:moveTo>
                    <a:pt x="53" y="1"/>
                  </a:moveTo>
                  <a:cubicBezTo>
                    <a:pt x="22" y="1"/>
                    <a:pt x="0" y="22"/>
                    <a:pt x="0" y="54"/>
                  </a:cubicBezTo>
                  <a:cubicBezTo>
                    <a:pt x="0" y="86"/>
                    <a:pt x="22" y="107"/>
                    <a:pt x="53" y="107"/>
                  </a:cubicBezTo>
                  <a:lnTo>
                    <a:pt x="7995" y="107"/>
                  </a:lnTo>
                  <a:cubicBezTo>
                    <a:pt x="8026" y="107"/>
                    <a:pt x="8048" y="86"/>
                    <a:pt x="8048" y="54"/>
                  </a:cubicBezTo>
                  <a:cubicBezTo>
                    <a:pt x="8048" y="22"/>
                    <a:pt x="8026" y="1"/>
                    <a:pt x="7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4356687" y="2381522"/>
              <a:ext cx="173007" cy="85149"/>
            </a:xfrm>
            <a:custGeom>
              <a:rect b="b" l="l" r="r" t="t"/>
              <a:pathLst>
                <a:path extrusionOk="0" h="3269" w="6642">
                  <a:moveTo>
                    <a:pt x="5256" y="1"/>
                  </a:moveTo>
                  <a:cubicBezTo>
                    <a:pt x="5245" y="1"/>
                    <a:pt x="5235" y="1"/>
                    <a:pt x="5224" y="11"/>
                  </a:cubicBezTo>
                  <a:lnTo>
                    <a:pt x="2591" y="2993"/>
                  </a:lnTo>
                  <a:lnTo>
                    <a:pt x="1396" y="2021"/>
                  </a:lnTo>
                  <a:cubicBezTo>
                    <a:pt x="1386" y="2010"/>
                    <a:pt x="1373" y="2005"/>
                    <a:pt x="1359" y="2005"/>
                  </a:cubicBezTo>
                  <a:cubicBezTo>
                    <a:pt x="1346" y="2005"/>
                    <a:pt x="1333" y="2010"/>
                    <a:pt x="1322" y="2021"/>
                  </a:cubicBezTo>
                  <a:lnTo>
                    <a:pt x="22" y="3184"/>
                  </a:lnTo>
                  <a:cubicBezTo>
                    <a:pt x="1" y="3194"/>
                    <a:pt x="1" y="3237"/>
                    <a:pt x="11" y="3258"/>
                  </a:cubicBezTo>
                  <a:cubicBezTo>
                    <a:pt x="22" y="3268"/>
                    <a:pt x="43" y="3268"/>
                    <a:pt x="53" y="3268"/>
                  </a:cubicBezTo>
                  <a:cubicBezTo>
                    <a:pt x="64" y="3268"/>
                    <a:pt x="75" y="3268"/>
                    <a:pt x="85" y="3258"/>
                  </a:cubicBezTo>
                  <a:lnTo>
                    <a:pt x="1354" y="2126"/>
                  </a:lnTo>
                  <a:lnTo>
                    <a:pt x="2560" y="3099"/>
                  </a:lnTo>
                  <a:cubicBezTo>
                    <a:pt x="2570" y="3110"/>
                    <a:pt x="2583" y="3115"/>
                    <a:pt x="2597" y="3115"/>
                  </a:cubicBezTo>
                  <a:cubicBezTo>
                    <a:pt x="2610" y="3115"/>
                    <a:pt x="2623" y="3110"/>
                    <a:pt x="2634" y="3099"/>
                  </a:cubicBezTo>
                  <a:lnTo>
                    <a:pt x="5267" y="128"/>
                  </a:lnTo>
                  <a:lnTo>
                    <a:pt x="6546" y="1333"/>
                  </a:lnTo>
                  <a:cubicBezTo>
                    <a:pt x="6557" y="1344"/>
                    <a:pt x="6570" y="1349"/>
                    <a:pt x="6583" y="1349"/>
                  </a:cubicBezTo>
                  <a:cubicBezTo>
                    <a:pt x="6596" y="1349"/>
                    <a:pt x="6610" y="1344"/>
                    <a:pt x="6620" y="1333"/>
                  </a:cubicBezTo>
                  <a:cubicBezTo>
                    <a:pt x="6641" y="1312"/>
                    <a:pt x="6641" y="1280"/>
                    <a:pt x="6620" y="1259"/>
                  </a:cubicBezTo>
                  <a:lnTo>
                    <a:pt x="5298" y="11"/>
                  </a:lnTo>
                  <a:cubicBezTo>
                    <a:pt x="5288" y="1"/>
                    <a:pt x="5267" y="1"/>
                    <a:pt x="5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4762949" y="1588844"/>
              <a:ext cx="281261" cy="269123"/>
            </a:xfrm>
            <a:custGeom>
              <a:rect b="b" l="l" r="r" t="t"/>
              <a:pathLst>
                <a:path extrusionOk="0" h="10332" w="10798">
                  <a:moveTo>
                    <a:pt x="1397" y="0"/>
                  </a:moveTo>
                  <a:cubicBezTo>
                    <a:pt x="625" y="0"/>
                    <a:pt x="1" y="624"/>
                    <a:pt x="1" y="1396"/>
                  </a:cubicBezTo>
                  <a:lnTo>
                    <a:pt x="1" y="8935"/>
                  </a:lnTo>
                  <a:cubicBezTo>
                    <a:pt x="1" y="9707"/>
                    <a:pt x="625" y="10331"/>
                    <a:pt x="1397" y="10331"/>
                  </a:cubicBezTo>
                  <a:lnTo>
                    <a:pt x="9391" y="10331"/>
                  </a:lnTo>
                  <a:cubicBezTo>
                    <a:pt x="10173" y="10331"/>
                    <a:pt x="10797" y="9707"/>
                    <a:pt x="10797" y="8935"/>
                  </a:cubicBezTo>
                  <a:lnTo>
                    <a:pt x="10797" y="1396"/>
                  </a:lnTo>
                  <a:cubicBezTo>
                    <a:pt x="10797" y="624"/>
                    <a:pt x="10173" y="0"/>
                    <a:pt x="9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4800953" y="1634505"/>
              <a:ext cx="188714" cy="179024"/>
            </a:xfrm>
            <a:custGeom>
              <a:rect b="b" l="l" r="r" t="t"/>
              <a:pathLst>
                <a:path extrusionOk="0" h="6873" w="7245">
                  <a:moveTo>
                    <a:pt x="3833" y="0"/>
                  </a:moveTo>
                  <a:cubicBezTo>
                    <a:pt x="2889" y="0"/>
                    <a:pt x="1950" y="381"/>
                    <a:pt x="1270" y="1134"/>
                  </a:cubicBezTo>
                  <a:cubicBezTo>
                    <a:pt x="1" y="2551"/>
                    <a:pt x="117" y="4718"/>
                    <a:pt x="1524" y="5987"/>
                  </a:cubicBezTo>
                  <a:cubicBezTo>
                    <a:pt x="2185" y="6579"/>
                    <a:pt x="3009" y="6872"/>
                    <a:pt x="3830" y="6872"/>
                  </a:cubicBezTo>
                  <a:cubicBezTo>
                    <a:pt x="4768" y="6872"/>
                    <a:pt x="5700" y="6489"/>
                    <a:pt x="6377" y="5734"/>
                  </a:cubicBezTo>
                  <a:cubicBezTo>
                    <a:pt x="6906" y="5152"/>
                    <a:pt x="7192" y="4370"/>
                    <a:pt x="7244" y="3650"/>
                  </a:cubicBezTo>
                  <a:lnTo>
                    <a:pt x="3512" y="3598"/>
                  </a:lnTo>
                  <a:lnTo>
                    <a:pt x="4696" y="108"/>
                  </a:lnTo>
                  <a:cubicBezTo>
                    <a:pt x="4413" y="36"/>
                    <a:pt x="4123" y="0"/>
                    <a:pt x="3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4909753" y="1632630"/>
              <a:ext cx="90932" cy="86790"/>
            </a:xfrm>
            <a:custGeom>
              <a:rect b="b" l="l" r="r" t="t"/>
              <a:pathLst>
                <a:path extrusionOk="0" h="3332" w="3491">
                  <a:moveTo>
                    <a:pt x="1122" y="0"/>
                  </a:moveTo>
                  <a:lnTo>
                    <a:pt x="1" y="3310"/>
                  </a:lnTo>
                  <a:lnTo>
                    <a:pt x="3490" y="3331"/>
                  </a:lnTo>
                  <a:cubicBezTo>
                    <a:pt x="3490" y="2380"/>
                    <a:pt x="3099" y="1407"/>
                    <a:pt x="2338" y="719"/>
                  </a:cubicBezTo>
                  <a:cubicBezTo>
                    <a:pt x="1968" y="392"/>
                    <a:pt x="1555" y="148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4521958" y="2430830"/>
              <a:ext cx="296395" cy="283735"/>
            </a:xfrm>
            <a:custGeom>
              <a:rect b="b" l="l" r="r" t="t"/>
              <a:pathLst>
                <a:path extrusionOk="0" h="10893" w="11379">
                  <a:moveTo>
                    <a:pt x="1407" y="1"/>
                  </a:moveTo>
                  <a:cubicBezTo>
                    <a:pt x="624" y="1"/>
                    <a:pt x="0" y="635"/>
                    <a:pt x="0" y="1407"/>
                  </a:cubicBezTo>
                  <a:lnTo>
                    <a:pt x="0" y="9496"/>
                  </a:lnTo>
                  <a:cubicBezTo>
                    <a:pt x="0" y="10268"/>
                    <a:pt x="624" y="10892"/>
                    <a:pt x="1407" y="10892"/>
                  </a:cubicBezTo>
                  <a:lnTo>
                    <a:pt x="9982" y="10892"/>
                  </a:lnTo>
                  <a:cubicBezTo>
                    <a:pt x="10754" y="10892"/>
                    <a:pt x="11378" y="10268"/>
                    <a:pt x="11378" y="9496"/>
                  </a:cubicBezTo>
                  <a:lnTo>
                    <a:pt x="11378" y="1407"/>
                  </a:lnTo>
                  <a:cubicBezTo>
                    <a:pt x="11378" y="635"/>
                    <a:pt x="10754" y="1"/>
                    <a:pt x="9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4572360" y="2501080"/>
              <a:ext cx="181525" cy="129196"/>
            </a:xfrm>
            <a:custGeom>
              <a:rect b="b" l="l" r="r" t="t"/>
              <a:pathLst>
                <a:path extrusionOk="0" h="4960" w="6969">
                  <a:moveTo>
                    <a:pt x="1322" y="412"/>
                  </a:moveTo>
                  <a:lnTo>
                    <a:pt x="3331" y="740"/>
                  </a:lnTo>
                  <a:lnTo>
                    <a:pt x="3331" y="2200"/>
                  </a:lnTo>
                  <a:lnTo>
                    <a:pt x="1967" y="2200"/>
                  </a:lnTo>
                  <a:lnTo>
                    <a:pt x="1322" y="412"/>
                  </a:lnTo>
                  <a:close/>
                  <a:moveTo>
                    <a:pt x="3511" y="772"/>
                  </a:moveTo>
                  <a:lnTo>
                    <a:pt x="5023" y="1026"/>
                  </a:lnTo>
                  <a:lnTo>
                    <a:pt x="5023" y="2200"/>
                  </a:lnTo>
                  <a:lnTo>
                    <a:pt x="3511" y="2200"/>
                  </a:lnTo>
                  <a:lnTo>
                    <a:pt x="3511" y="772"/>
                  </a:lnTo>
                  <a:close/>
                  <a:moveTo>
                    <a:pt x="5203" y="1047"/>
                  </a:moveTo>
                  <a:lnTo>
                    <a:pt x="6588" y="1280"/>
                  </a:lnTo>
                  <a:lnTo>
                    <a:pt x="6525" y="2200"/>
                  </a:lnTo>
                  <a:lnTo>
                    <a:pt x="5203" y="2200"/>
                  </a:lnTo>
                  <a:lnTo>
                    <a:pt x="5203" y="1047"/>
                  </a:lnTo>
                  <a:close/>
                  <a:moveTo>
                    <a:pt x="3331" y="2379"/>
                  </a:moveTo>
                  <a:lnTo>
                    <a:pt x="3331" y="3754"/>
                  </a:lnTo>
                  <a:lnTo>
                    <a:pt x="2528" y="3754"/>
                  </a:lnTo>
                  <a:lnTo>
                    <a:pt x="2031" y="2379"/>
                  </a:lnTo>
                  <a:close/>
                  <a:moveTo>
                    <a:pt x="5023" y="2379"/>
                  </a:moveTo>
                  <a:lnTo>
                    <a:pt x="5023" y="3754"/>
                  </a:lnTo>
                  <a:lnTo>
                    <a:pt x="3511" y="3754"/>
                  </a:lnTo>
                  <a:lnTo>
                    <a:pt x="3511" y="2379"/>
                  </a:lnTo>
                  <a:close/>
                  <a:moveTo>
                    <a:pt x="6503" y="2379"/>
                  </a:moveTo>
                  <a:lnTo>
                    <a:pt x="6408" y="3754"/>
                  </a:lnTo>
                  <a:lnTo>
                    <a:pt x="5203" y="3754"/>
                  </a:lnTo>
                  <a:lnTo>
                    <a:pt x="5203" y="2379"/>
                  </a:lnTo>
                  <a:close/>
                  <a:moveTo>
                    <a:pt x="1047" y="0"/>
                  </a:moveTo>
                  <a:cubicBezTo>
                    <a:pt x="1026" y="0"/>
                    <a:pt x="1015" y="0"/>
                    <a:pt x="994" y="11"/>
                  </a:cubicBezTo>
                  <a:lnTo>
                    <a:pt x="984" y="11"/>
                  </a:lnTo>
                  <a:lnTo>
                    <a:pt x="148" y="286"/>
                  </a:lnTo>
                  <a:cubicBezTo>
                    <a:pt x="53" y="317"/>
                    <a:pt x="0" y="412"/>
                    <a:pt x="32" y="508"/>
                  </a:cubicBezTo>
                  <a:cubicBezTo>
                    <a:pt x="64" y="582"/>
                    <a:pt x="127" y="635"/>
                    <a:pt x="201" y="635"/>
                  </a:cubicBezTo>
                  <a:cubicBezTo>
                    <a:pt x="222" y="635"/>
                    <a:pt x="243" y="635"/>
                    <a:pt x="265" y="624"/>
                  </a:cubicBezTo>
                  <a:lnTo>
                    <a:pt x="931" y="402"/>
                  </a:lnTo>
                  <a:lnTo>
                    <a:pt x="2221" y="3944"/>
                  </a:lnTo>
                  <a:cubicBezTo>
                    <a:pt x="2221" y="3944"/>
                    <a:pt x="2221" y="3944"/>
                    <a:pt x="2210" y="3955"/>
                  </a:cubicBezTo>
                  <a:cubicBezTo>
                    <a:pt x="2168" y="3997"/>
                    <a:pt x="1734" y="4399"/>
                    <a:pt x="1734" y="4780"/>
                  </a:cubicBezTo>
                  <a:cubicBezTo>
                    <a:pt x="1734" y="4885"/>
                    <a:pt x="1819" y="4959"/>
                    <a:pt x="1914" y="4959"/>
                  </a:cubicBezTo>
                  <a:lnTo>
                    <a:pt x="6239" y="4959"/>
                  </a:lnTo>
                  <a:cubicBezTo>
                    <a:pt x="6334" y="4959"/>
                    <a:pt x="6419" y="4885"/>
                    <a:pt x="6419" y="4780"/>
                  </a:cubicBezTo>
                  <a:cubicBezTo>
                    <a:pt x="6419" y="4684"/>
                    <a:pt x="6334" y="4600"/>
                    <a:pt x="6239" y="4600"/>
                  </a:cubicBezTo>
                  <a:lnTo>
                    <a:pt x="2157" y="4600"/>
                  </a:lnTo>
                  <a:cubicBezTo>
                    <a:pt x="2231" y="4462"/>
                    <a:pt x="2358" y="4314"/>
                    <a:pt x="2464" y="4219"/>
                  </a:cubicBezTo>
                  <a:cubicBezTo>
                    <a:pt x="2485" y="4187"/>
                    <a:pt x="2506" y="4156"/>
                    <a:pt x="2506" y="4113"/>
                  </a:cubicBezTo>
                  <a:lnTo>
                    <a:pt x="6567" y="4113"/>
                  </a:lnTo>
                  <a:cubicBezTo>
                    <a:pt x="6662" y="4113"/>
                    <a:pt x="6736" y="4039"/>
                    <a:pt x="6747" y="3955"/>
                  </a:cubicBezTo>
                  <a:lnTo>
                    <a:pt x="6958" y="1153"/>
                  </a:lnTo>
                  <a:cubicBezTo>
                    <a:pt x="6969" y="1057"/>
                    <a:pt x="6905" y="973"/>
                    <a:pt x="6810" y="952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4619454" y="2635485"/>
              <a:ext cx="23990" cy="23990"/>
            </a:xfrm>
            <a:custGeom>
              <a:rect b="b" l="l" r="r" t="t"/>
              <a:pathLst>
                <a:path extrusionOk="0" h="921" w="921">
                  <a:moveTo>
                    <a:pt x="455" y="0"/>
                  </a:moveTo>
                  <a:cubicBezTo>
                    <a:pt x="212" y="0"/>
                    <a:pt x="0" y="201"/>
                    <a:pt x="0" y="455"/>
                  </a:cubicBezTo>
                  <a:cubicBezTo>
                    <a:pt x="0" y="709"/>
                    <a:pt x="212" y="920"/>
                    <a:pt x="455" y="920"/>
                  </a:cubicBezTo>
                  <a:cubicBezTo>
                    <a:pt x="709" y="920"/>
                    <a:pt x="920" y="709"/>
                    <a:pt x="920" y="455"/>
                  </a:cubicBezTo>
                  <a:cubicBezTo>
                    <a:pt x="920" y="201"/>
                    <a:pt x="709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4711167" y="2635485"/>
              <a:ext cx="23729" cy="23990"/>
            </a:xfrm>
            <a:custGeom>
              <a:rect b="b" l="l" r="r" t="t"/>
              <a:pathLst>
                <a:path extrusionOk="0" h="921" w="911">
                  <a:moveTo>
                    <a:pt x="455" y="0"/>
                  </a:moveTo>
                  <a:cubicBezTo>
                    <a:pt x="202" y="0"/>
                    <a:pt x="1" y="201"/>
                    <a:pt x="1" y="455"/>
                  </a:cubicBezTo>
                  <a:cubicBezTo>
                    <a:pt x="1" y="709"/>
                    <a:pt x="202" y="920"/>
                    <a:pt x="455" y="920"/>
                  </a:cubicBezTo>
                  <a:cubicBezTo>
                    <a:pt x="709" y="920"/>
                    <a:pt x="910" y="709"/>
                    <a:pt x="910" y="455"/>
                  </a:cubicBezTo>
                  <a:cubicBezTo>
                    <a:pt x="910" y="201"/>
                    <a:pt x="709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5159314" y="2517490"/>
              <a:ext cx="195565" cy="194106"/>
            </a:xfrm>
            <a:custGeom>
              <a:rect b="b" l="l" r="r" t="t"/>
              <a:pathLst>
                <a:path extrusionOk="0" h="7452" w="7508">
                  <a:moveTo>
                    <a:pt x="3756" y="2029"/>
                  </a:moveTo>
                  <a:cubicBezTo>
                    <a:pt x="4001" y="2029"/>
                    <a:pt x="4249" y="2082"/>
                    <a:pt x="4484" y="2193"/>
                  </a:cubicBezTo>
                  <a:cubicBezTo>
                    <a:pt x="5330" y="2585"/>
                    <a:pt x="5689" y="3600"/>
                    <a:pt x="5287" y="4456"/>
                  </a:cubicBezTo>
                  <a:cubicBezTo>
                    <a:pt x="4997" y="5067"/>
                    <a:pt x="4387" y="5424"/>
                    <a:pt x="3752" y="5424"/>
                  </a:cubicBezTo>
                  <a:cubicBezTo>
                    <a:pt x="3508" y="5424"/>
                    <a:pt x="3259" y="5372"/>
                    <a:pt x="3024" y="5260"/>
                  </a:cubicBezTo>
                  <a:cubicBezTo>
                    <a:pt x="2178" y="4858"/>
                    <a:pt x="1819" y="3843"/>
                    <a:pt x="2221" y="2997"/>
                  </a:cubicBezTo>
                  <a:cubicBezTo>
                    <a:pt x="2511" y="2386"/>
                    <a:pt x="3121" y="2029"/>
                    <a:pt x="3756" y="2029"/>
                  </a:cubicBezTo>
                  <a:close/>
                  <a:moveTo>
                    <a:pt x="3029" y="1"/>
                  </a:moveTo>
                  <a:cubicBezTo>
                    <a:pt x="2975" y="1"/>
                    <a:pt x="2920" y="9"/>
                    <a:pt x="2866" y="26"/>
                  </a:cubicBezTo>
                  <a:lnTo>
                    <a:pt x="2274" y="216"/>
                  </a:lnTo>
                  <a:cubicBezTo>
                    <a:pt x="2009" y="311"/>
                    <a:pt x="1861" y="597"/>
                    <a:pt x="1946" y="861"/>
                  </a:cubicBezTo>
                  <a:lnTo>
                    <a:pt x="2189" y="1591"/>
                  </a:lnTo>
                  <a:cubicBezTo>
                    <a:pt x="2062" y="1686"/>
                    <a:pt x="1946" y="1792"/>
                    <a:pt x="1830" y="1908"/>
                  </a:cubicBezTo>
                  <a:lnTo>
                    <a:pt x="1142" y="1580"/>
                  </a:lnTo>
                  <a:cubicBezTo>
                    <a:pt x="1072" y="1545"/>
                    <a:pt x="997" y="1528"/>
                    <a:pt x="924" y="1528"/>
                  </a:cubicBezTo>
                  <a:cubicBezTo>
                    <a:pt x="733" y="1528"/>
                    <a:pt x="549" y="1640"/>
                    <a:pt x="465" y="1823"/>
                  </a:cubicBezTo>
                  <a:lnTo>
                    <a:pt x="191" y="2384"/>
                  </a:lnTo>
                  <a:cubicBezTo>
                    <a:pt x="74" y="2638"/>
                    <a:pt x="180" y="2944"/>
                    <a:pt x="434" y="3060"/>
                  </a:cubicBezTo>
                  <a:lnTo>
                    <a:pt x="1132" y="3388"/>
                  </a:lnTo>
                  <a:cubicBezTo>
                    <a:pt x="1110" y="3547"/>
                    <a:pt x="1100" y="3706"/>
                    <a:pt x="1110" y="3864"/>
                  </a:cubicBezTo>
                  <a:lnTo>
                    <a:pt x="402" y="4139"/>
                  </a:lnTo>
                  <a:cubicBezTo>
                    <a:pt x="138" y="4245"/>
                    <a:pt x="0" y="4541"/>
                    <a:pt x="106" y="4805"/>
                  </a:cubicBezTo>
                  <a:lnTo>
                    <a:pt x="328" y="5387"/>
                  </a:lnTo>
                  <a:cubicBezTo>
                    <a:pt x="408" y="5588"/>
                    <a:pt x="599" y="5710"/>
                    <a:pt x="802" y="5710"/>
                  </a:cubicBezTo>
                  <a:cubicBezTo>
                    <a:pt x="866" y="5710"/>
                    <a:pt x="931" y="5698"/>
                    <a:pt x="994" y="5672"/>
                  </a:cubicBezTo>
                  <a:lnTo>
                    <a:pt x="1703" y="5397"/>
                  </a:lnTo>
                  <a:cubicBezTo>
                    <a:pt x="1777" y="5493"/>
                    <a:pt x="1851" y="5567"/>
                    <a:pt x="1935" y="5651"/>
                  </a:cubicBezTo>
                  <a:lnTo>
                    <a:pt x="1607" y="6339"/>
                  </a:lnTo>
                  <a:cubicBezTo>
                    <a:pt x="1491" y="6592"/>
                    <a:pt x="1597" y="6899"/>
                    <a:pt x="1851" y="7015"/>
                  </a:cubicBezTo>
                  <a:lnTo>
                    <a:pt x="2411" y="7290"/>
                  </a:lnTo>
                  <a:cubicBezTo>
                    <a:pt x="2484" y="7322"/>
                    <a:pt x="2559" y="7337"/>
                    <a:pt x="2632" y="7337"/>
                  </a:cubicBezTo>
                  <a:cubicBezTo>
                    <a:pt x="2825" y="7337"/>
                    <a:pt x="3006" y="7231"/>
                    <a:pt x="3098" y="7047"/>
                  </a:cubicBezTo>
                  <a:lnTo>
                    <a:pt x="3426" y="6349"/>
                  </a:lnTo>
                  <a:cubicBezTo>
                    <a:pt x="3532" y="6370"/>
                    <a:pt x="3648" y="6370"/>
                    <a:pt x="3765" y="6370"/>
                  </a:cubicBezTo>
                  <a:lnTo>
                    <a:pt x="3997" y="7100"/>
                  </a:lnTo>
                  <a:cubicBezTo>
                    <a:pt x="4066" y="7314"/>
                    <a:pt x="4273" y="7451"/>
                    <a:pt x="4489" y="7451"/>
                  </a:cubicBezTo>
                  <a:cubicBezTo>
                    <a:pt x="4540" y="7451"/>
                    <a:pt x="4592" y="7444"/>
                    <a:pt x="4642" y="7428"/>
                  </a:cubicBezTo>
                  <a:lnTo>
                    <a:pt x="5234" y="7227"/>
                  </a:lnTo>
                  <a:cubicBezTo>
                    <a:pt x="5509" y="7142"/>
                    <a:pt x="5647" y="6857"/>
                    <a:pt x="5562" y="6592"/>
                  </a:cubicBezTo>
                  <a:lnTo>
                    <a:pt x="5319" y="5863"/>
                  </a:lnTo>
                  <a:cubicBezTo>
                    <a:pt x="5446" y="5768"/>
                    <a:pt x="5573" y="5662"/>
                    <a:pt x="5679" y="5545"/>
                  </a:cubicBezTo>
                  <a:lnTo>
                    <a:pt x="6376" y="5873"/>
                  </a:lnTo>
                  <a:cubicBezTo>
                    <a:pt x="6446" y="5905"/>
                    <a:pt x="6519" y="5920"/>
                    <a:pt x="6591" y="5920"/>
                  </a:cubicBezTo>
                  <a:cubicBezTo>
                    <a:pt x="6780" y="5920"/>
                    <a:pt x="6961" y="5814"/>
                    <a:pt x="7053" y="5630"/>
                  </a:cubicBezTo>
                  <a:lnTo>
                    <a:pt x="7318" y="5070"/>
                  </a:lnTo>
                  <a:cubicBezTo>
                    <a:pt x="7434" y="4816"/>
                    <a:pt x="7328" y="4509"/>
                    <a:pt x="7074" y="4382"/>
                  </a:cubicBezTo>
                  <a:lnTo>
                    <a:pt x="6387" y="4054"/>
                  </a:lnTo>
                  <a:cubicBezTo>
                    <a:pt x="6398" y="3896"/>
                    <a:pt x="6408" y="3737"/>
                    <a:pt x="6398" y="3589"/>
                  </a:cubicBezTo>
                  <a:lnTo>
                    <a:pt x="7117" y="3304"/>
                  </a:lnTo>
                  <a:cubicBezTo>
                    <a:pt x="7381" y="3209"/>
                    <a:pt x="7508" y="2912"/>
                    <a:pt x="7402" y="2648"/>
                  </a:cubicBezTo>
                  <a:lnTo>
                    <a:pt x="7180" y="2067"/>
                  </a:lnTo>
                  <a:cubicBezTo>
                    <a:pt x="7098" y="1861"/>
                    <a:pt x="6908" y="1739"/>
                    <a:pt x="6703" y="1739"/>
                  </a:cubicBezTo>
                  <a:cubicBezTo>
                    <a:pt x="6644" y="1739"/>
                    <a:pt x="6584" y="1749"/>
                    <a:pt x="6525" y="1770"/>
                  </a:cubicBezTo>
                  <a:lnTo>
                    <a:pt x="5805" y="2045"/>
                  </a:lnTo>
                  <a:cubicBezTo>
                    <a:pt x="5731" y="1961"/>
                    <a:pt x="5657" y="1876"/>
                    <a:pt x="5573" y="1802"/>
                  </a:cubicBezTo>
                  <a:lnTo>
                    <a:pt x="5901" y="1115"/>
                  </a:lnTo>
                  <a:cubicBezTo>
                    <a:pt x="6028" y="850"/>
                    <a:pt x="5911" y="554"/>
                    <a:pt x="5657" y="427"/>
                  </a:cubicBezTo>
                  <a:lnTo>
                    <a:pt x="5097" y="163"/>
                  </a:lnTo>
                  <a:cubicBezTo>
                    <a:pt x="5027" y="131"/>
                    <a:pt x="4954" y="116"/>
                    <a:pt x="4881" y="116"/>
                  </a:cubicBezTo>
                  <a:cubicBezTo>
                    <a:pt x="4689" y="116"/>
                    <a:pt x="4505" y="222"/>
                    <a:pt x="4420" y="406"/>
                  </a:cubicBezTo>
                  <a:lnTo>
                    <a:pt x="4092" y="1104"/>
                  </a:lnTo>
                  <a:cubicBezTo>
                    <a:pt x="3976" y="1083"/>
                    <a:pt x="3860" y="1073"/>
                    <a:pt x="3754" y="1073"/>
                  </a:cubicBezTo>
                  <a:lnTo>
                    <a:pt x="3511" y="353"/>
                  </a:lnTo>
                  <a:cubicBezTo>
                    <a:pt x="3443" y="133"/>
                    <a:pt x="3246" y="1"/>
                    <a:pt x="3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4096680" y="1515156"/>
              <a:ext cx="174101" cy="172825"/>
            </a:xfrm>
            <a:custGeom>
              <a:rect b="b" l="l" r="r" t="t"/>
              <a:pathLst>
                <a:path extrusionOk="0" h="6635" w="6684">
                  <a:moveTo>
                    <a:pt x="3347" y="1815"/>
                  </a:moveTo>
                  <a:cubicBezTo>
                    <a:pt x="3580" y="1815"/>
                    <a:pt x="3818" y="1869"/>
                    <a:pt x="4040" y="1983"/>
                  </a:cubicBezTo>
                  <a:cubicBezTo>
                    <a:pt x="4769" y="2364"/>
                    <a:pt x="5055" y="3273"/>
                    <a:pt x="4674" y="4013"/>
                  </a:cubicBezTo>
                  <a:cubicBezTo>
                    <a:pt x="4408" y="4523"/>
                    <a:pt x="3883" y="4817"/>
                    <a:pt x="3342" y="4817"/>
                  </a:cubicBezTo>
                  <a:cubicBezTo>
                    <a:pt x="3110" y="4817"/>
                    <a:pt x="2874" y="4762"/>
                    <a:pt x="2655" y="4648"/>
                  </a:cubicBezTo>
                  <a:cubicBezTo>
                    <a:pt x="1914" y="4267"/>
                    <a:pt x="1629" y="3358"/>
                    <a:pt x="2010" y="2628"/>
                  </a:cubicBezTo>
                  <a:cubicBezTo>
                    <a:pt x="2276" y="2110"/>
                    <a:pt x="2802" y="1815"/>
                    <a:pt x="3347" y="1815"/>
                  </a:cubicBezTo>
                  <a:close/>
                  <a:moveTo>
                    <a:pt x="2802" y="1"/>
                  </a:moveTo>
                  <a:cubicBezTo>
                    <a:pt x="2763" y="1"/>
                    <a:pt x="2725" y="6"/>
                    <a:pt x="2686" y="16"/>
                  </a:cubicBezTo>
                  <a:lnTo>
                    <a:pt x="2158" y="175"/>
                  </a:lnTo>
                  <a:cubicBezTo>
                    <a:pt x="1914" y="238"/>
                    <a:pt x="1777" y="492"/>
                    <a:pt x="1840" y="725"/>
                  </a:cubicBezTo>
                  <a:lnTo>
                    <a:pt x="2031" y="1380"/>
                  </a:lnTo>
                  <a:cubicBezTo>
                    <a:pt x="1914" y="1454"/>
                    <a:pt x="1809" y="1550"/>
                    <a:pt x="1703" y="1645"/>
                  </a:cubicBezTo>
                  <a:lnTo>
                    <a:pt x="1100" y="1338"/>
                  </a:lnTo>
                  <a:cubicBezTo>
                    <a:pt x="1033" y="1303"/>
                    <a:pt x="961" y="1286"/>
                    <a:pt x="891" y="1286"/>
                  </a:cubicBezTo>
                  <a:cubicBezTo>
                    <a:pt x="731" y="1286"/>
                    <a:pt x="578" y="1374"/>
                    <a:pt x="497" y="1528"/>
                  </a:cubicBezTo>
                  <a:lnTo>
                    <a:pt x="244" y="2015"/>
                  </a:lnTo>
                  <a:cubicBezTo>
                    <a:pt x="127" y="2237"/>
                    <a:pt x="212" y="2512"/>
                    <a:pt x="434" y="2628"/>
                  </a:cubicBezTo>
                  <a:lnTo>
                    <a:pt x="1037" y="2935"/>
                  </a:lnTo>
                  <a:cubicBezTo>
                    <a:pt x="1016" y="3072"/>
                    <a:pt x="1005" y="3220"/>
                    <a:pt x="1005" y="3358"/>
                  </a:cubicBezTo>
                  <a:lnTo>
                    <a:pt x="360" y="3580"/>
                  </a:lnTo>
                  <a:cubicBezTo>
                    <a:pt x="127" y="3654"/>
                    <a:pt x="0" y="3918"/>
                    <a:pt x="85" y="4151"/>
                  </a:cubicBezTo>
                  <a:lnTo>
                    <a:pt x="265" y="4669"/>
                  </a:lnTo>
                  <a:cubicBezTo>
                    <a:pt x="325" y="4857"/>
                    <a:pt x="508" y="4976"/>
                    <a:pt x="699" y="4976"/>
                  </a:cubicBezTo>
                  <a:cubicBezTo>
                    <a:pt x="745" y="4976"/>
                    <a:pt x="791" y="4969"/>
                    <a:pt x="836" y="4954"/>
                  </a:cubicBezTo>
                  <a:lnTo>
                    <a:pt x="1470" y="4732"/>
                  </a:lnTo>
                  <a:cubicBezTo>
                    <a:pt x="1534" y="4806"/>
                    <a:pt x="1597" y="4880"/>
                    <a:pt x="1671" y="4954"/>
                  </a:cubicBezTo>
                  <a:lnTo>
                    <a:pt x="1354" y="5557"/>
                  </a:lnTo>
                  <a:cubicBezTo>
                    <a:pt x="1238" y="5779"/>
                    <a:pt x="1322" y="6054"/>
                    <a:pt x="1544" y="6160"/>
                  </a:cubicBezTo>
                  <a:lnTo>
                    <a:pt x="2041" y="6424"/>
                  </a:lnTo>
                  <a:cubicBezTo>
                    <a:pt x="2106" y="6455"/>
                    <a:pt x="2173" y="6470"/>
                    <a:pt x="2240" y="6470"/>
                  </a:cubicBezTo>
                  <a:cubicBezTo>
                    <a:pt x="2404" y="6470"/>
                    <a:pt x="2561" y="6381"/>
                    <a:pt x="2644" y="6223"/>
                  </a:cubicBezTo>
                  <a:lnTo>
                    <a:pt x="2961" y="5631"/>
                  </a:lnTo>
                  <a:cubicBezTo>
                    <a:pt x="3056" y="5642"/>
                    <a:pt x="3162" y="5652"/>
                    <a:pt x="3257" y="5652"/>
                  </a:cubicBezTo>
                  <a:lnTo>
                    <a:pt x="3448" y="6308"/>
                  </a:lnTo>
                  <a:cubicBezTo>
                    <a:pt x="3499" y="6507"/>
                    <a:pt x="3678" y="6635"/>
                    <a:pt x="3869" y="6635"/>
                  </a:cubicBezTo>
                  <a:cubicBezTo>
                    <a:pt x="3911" y="6635"/>
                    <a:pt x="3955" y="6628"/>
                    <a:pt x="3998" y="6615"/>
                  </a:cubicBezTo>
                  <a:lnTo>
                    <a:pt x="4537" y="6467"/>
                  </a:lnTo>
                  <a:cubicBezTo>
                    <a:pt x="4769" y="6393"/>
                    <a:pt x="4907" y="6149"/>
                    <a:pt x="4843" y="5906"/>
                  </a:cubicBezTo>
                  <a:lnTo>
                    <a:pt x="4653" y="5261"/>
                  </a:lnTo>
                  <a:cubicBezTo>
                    <a:pt x="4769" y="5176"/>
                    <a:pt x="4886" y="5092"/>
                    <a:pt x="4981" y="4986"/>
                  </a:cubicBezTo>
                  <a:lnTo>
                    <a:pt x="5584" y="5303"/>
                  </a:lnTo>
                  <a:cubicBezTo>
                    <a:pt x="5651" y="5339"/>
                    <a:pt x="5724" y="5356"/>
                    <a:pt x="5795" y="5356"/>
                  </a:cubicBezTo>
                  <a:cubicBezTo>
                    <a:pt x="5957" y="5356"/>
                    <a:pt x="6113" y="5268"/>
                    <a:pt x="6186" y="5113"/>
                  </a:cubicBezTo>
                  <a:lnTo>
                    <a:pt x="6451" y="4627"/>
                  </a:lnTo>
                  <a:cubicBezTo>
                    <a:pt x="6556" y="4405"/>
                    <a:pt x="6472" y="4130"/>
                    <a:pt x="6250" y="4013"/>
                  </a:cubicBezTo>
                  <a:lnTo>
                    <a:pt x="5658" y="3696"/>
                  </a:lnTo>
                  <a:cubicBezTo>
                    <a:pt x="5679" y="3559"/>
                    <a:pt x="5689" y="3421"/>
                    <a:pt x="5689" y="3284"/>
                  </a:cubicBezTo>
                  <a:lnTo>
                    <a:pt x="6324" y="3062"/>
                  </a:lnTo>
                  <a:cubicBezTo>
                    <a:pt x="6556" y="2977"/>
                    <a:pt x="6683" y="2723"/>
                    <a:pt x="6609" y="2491"/>
                  </a:cubicBezTo>
                  <a:lnTo>
                    <a:pt x="6430" y="1962"/>
                  </a:lnTo>
                  <a:cubicBezTo>
                    <a:pt x="6363" y="1778"/>
                    <a:pt x="6191" y="1661"/>
                    <a:pt x="6002" y="1661"/>
                  </a:cubicBezTo>
                  <a:cubicBezTo>
                    <a:pt x="5951" y="1661"/>
                    <a:pt x="5899" y="1669"/>
                    <a:pt x="5848" y="1687"/>
                  </a:cubicBezTo>
                  <a:lnTo>
                    <a:pt x="5214" y="1909"/>
                  </a:lnTo>
                  <a:cubicBezTo>
                    <a:pt x="5150" y="1824"/>
                    <a:pt x="5087" y="1750"/>
                    <a:pt x="5013" y="1687"/>
                  </a:cubicBezTo>
                  <a:lnTo>
                    <a:pt x="5330" y="1084"/>
                  </a:lnTo>
                  <a:cubicBezTo>
                    <a:pt x="5446" y="862"/>
                    <a:pt x="5362" y="587"/>
                    <a:pt x="5140" y="471"/>
                  </a:cubicBezTo>
                  <a:lnTo>
                    <a:pt x="4643" y="217"/>
                  </a:lnTo>
                  <a:cubicBezTo>
                    <a:pt x="4578" y="182"/>
                    <a:pt x="4508" y="165"/>
                    <a:pt x="4438" y="165"/>
                  </a:cubicBezTo>
                  <a:cubicBezTo>
                    <a:pt x="4279" y="165"/>
                    <a:pt x="4121" y="253"/>
                    <a:pt x="4040" y="407"/>
                  </a:cubicBezTo>
                  <a:lnTo>
                    <a:pt x="3723" y="1010"/>
                  </a:lnTo>
                  <a:cubicBezTo>
                    <a:pt x="3627" y="1000"/>
                    <a:pt x="3532" y="989"/>
                    <a:pt x="3426" y="979"/>
                  </a:cubicBezTo>
                  <a:lnTo>
                    <a:pt x="3247" y="333"/>
                  </a:lnTo>
                  <a:cubicBezTo>
                    <a:pt x="3185" y="130"/>
                    <a:pt x="2997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4223375" y="1401641"/>
              <a:ext cx="149304" cy="148002"/>
            </a:xfrm>
            <a:custGeom>
              <a:rect b="b" l="l" r="r" t="t"/>
              <a:pathLst>
                <a:path extrusionOk="0" h="5682" w="5732">
                  <a:moveTo>
                    <a:pt x="2868" y="1553"/>
                  </a:moveTo>
                  <a:cubicBezTo>
                    <a:pt x="3068" y="1553"/>
                    <a:pt x="3270" y="1600"/>
                    <a:pt x="3458" y="1699"/>
                  </a:cubicBezTo>
                  <a:cubicBezTo>
                    <a:pt x="4093" y="2027"/>
                    <a:pt x="4336" y="2809"/>
                    <a:pt x="4008" y="3433"/>
                  </a:cubicBezTo>
                  <a:cubicBezTo>
                    <a:pt x="3779" y="3876"/>
                    <a:pt x="3328" y="4129"/>
                    <a:pt x="2864" y="4129"/>
                  </a:cubicBezTo>
                  <a:cubicBezTo>
                    <a:pt x="2664" y="4129"/>
                    <a:pt x="2462" y="4082"/>
                    <a:pt x="2274" y="3983"/>
                  </a:cubicBezTo>
                  <a:cubicBezTo>
                    <a:pt x="1640" y="3655"/>
                    <a:pt x="1396" y="2873"/>
                    <a:pt x="1724" y="2249"/>
                  </a:cubicBezTo>
                  <a:cubicBezTo>
                    <a:pt x="1953" y="1806"/>
                    <a:pt x="2404" y="1553"/>
                    <a:pt x="2868" y="1553"/>
                  </a:cubicBezTo>
                  <a:close/>
                  <a:moveTo>
                    <a:pt x="2417" y="0"/>
                  </a:moveTo>
                  <a:cubicBezTo>
                    <a:pt x="2380" y="0"/>
                    <a:pt x="2343" y="6"/>
                    <a:pt x="2306" y="18"/>
                  </a:cubicBezTo>
                  <a:lnTo>
                    <a:pt x="1851" y="145"/>
                  </a:lnTo>
                  <a:cubicBezTo>
                    <a:pt x="1640" y="208"/>
                    <a:pt x="1523" y="419"/>
                    <a:pt x="1587" y="620"/>
                  </a:cubicBezTo>
                  <a:lnTo>
                    <a:pt x="1745" y="1181"/>
                  </a:lnTo>
                  <a:cubicBezTo>
                    <a:pt x="1640" y="1244"/>
                    <a:pt x="1555" y="1318"/>
                    <a:pt x="1460" y="1403"/>
                  </a:cubicBezTo>
                  <a:lnTo>
                    <a:pt x="952" y="1139"/>
                  </a:lnTo>
                  <a:cubicBezTo>
                    <a:pt x="896" y="1110"/>
                    <a:pt x="836" y="1097"/>
                    <a:pt x="777" y="1097"/>
                  </a:cubicBezTo>
                  <a:cubicBezTo>
                    <a:pt x="636" y="1097"/>
                    <a:pt x="498" y="1173"/>
                    <a:pt x="424" y="1308"/>
                  </a:cubicBezTo>
                  <a:lnTo>
                    <a:pt x="212" y="1720"/>
                  </a:lnTo>
                  <a:cubicBezTo>
                    <a:pt x="106" y="1910"/>
                    <a:pt x="180" y="2143"/>
                    <a:pt x="371" y="2249"/>
                  </a:cubicBezTo>
                  <a:lnTo>
                    <a:pt x="889" y="2513"/>
                  </a:lnTo>
                  <a:cubicBezTo>
                    <a:pt x="868" y="2629"/>
                    <a:pt x="857" y="2756"/>
                    <a:pt x="857" y="2873"/>
                  </a:cubicBezTo>
                  <a:lnTo>
                    <a:pt x="307" y="3063"/>
                  </a:lnTo>
                  <a:cubicBezTo>
                    <a:pt x="106" y="3126"/>
                    <a:pt x="1" y="3349"/>
                    <a:pt x="75" y="3549"/>
                  </a:cubicBezTo>
                  <a:lnTo>
                    <a:pt x="223" y="4004"/>
                  </a:lnTo>
                  <a:cubicBezTo>
                    <a:pt x="281" y="4161"/>
                    <a:pt x="429" y="4260"/>
                    <a:pt x="588" y="4260"/>
                  </a:cubicBezTo>
                  <a:cubicBezTo>
                    <a:pt x="631" y="4260"/>
                    <a:pt x="676" y="4253"/>
                    <a:pt x="720" y="4237"/>
                  </a:cubicBezTo>
                  <a:lnTo>
                    <a:pt x="1270" y="4046"/>
                  </a:lnTo>
                  <a:cubicBezTo>
                    <a:pt x="1322" y="4120"/>
                    <a:pt x="1375" y="4184"/>
                    <a:pt x="1439" y="4247"/>
                  </a:cubicBezTo>
                  <a:lnTo>
                    <a:pt x="1164" y="4765"/>
                  </a:lnTo>
                  <a:cubicBezTo>
                    <a:pt x="1069" y="4945"/>
                    <a:pt x="1143" y="5188"/>
                    <a:pt x="1333" y="5284"/>
                  </a:cubicBezTo>
                  <a:lnTo>
                    <a:pt x="1745" y="5495"/>
                  </a:lnTo>
                  <a:cubicBezTo>
                    <a:pt x="1805" y="5528"/>
                    <a:pt x="1869" y="5544"/>
                    <a:pt x="1932" y="5544"/>
                  </a:cubicBezTo>
                  <a:cubicBezTo>
                    <a:pt x="2073" y="5544"/>
                    <a:pt x="2209" y="5468"/>
                    <a:pt x="2274" y="5337"/>
                  </a:cubicBezTo>
                  <a:lnTo>
                    <a:pt x="2538" y="4818"/>
                  </a:lnTo>
                  <a:cubicBezTo>
                    <a:pt x="2623" y="4840"/>
                    <a:pt x="2708" y="4840"/>
                    <a:pt x="2792" y="4850"/>
                  </a:cubicBezTo>
                  <a:lnTo>
                    <a:pt x="2951" y="5400"/>
                  </a:lnTo>
                  <a:cubicBezTo>
                    <a:pt x="3003" y="5572"/>
                    <a:pt x="3153" y="5682"/>
                    <a:pt x="3321" y="5682"/>
                  </a:cubicBezTo>
                  <a:cubicBezTo>
                    <a:pt x="3359" y="5682"/>
                    <a:pt x="3398" y="5676"/>
                    <a:pt x="3437" y="5664"/>
                  </a:cubicBezTo>
                  <a:lnTo>
                    <a:pt x="3892" y="5537"/>
                  </a:lnTo>
                  <a:cubicBezTo>
                    <a:pt x="4093" y="5474"/>
                    <a:pt x="4209" y="5262"/>
                    <a:pt x="4156" y="5062"/>
                  </a:cubicBezTo>
                  <a:lnTo>
                    <a:pt x="3998" y="4501"/>
                  </a:lnTo>
                  <a:cubicBezTo>
                    <a:pt x="4093" y="4438"/>
                    <a:pt x="4188" y="4353"/>
                    <a:pt x="4273" y="4269"/>
                  </a:cubicBezTo>
                  <a:lnTo>
                    <a:pt x="4791" y="4543"/>
                  </a:lnTo>
                  <a:cubicBezTo>
                    <a:pt x="4844" y="4571"/>
                    <a:pt x="4902" y="4585"/>
                    <a:pt x="4961" y="4585"/>
                  </a:cubicBezTo>
                  <a:cubicBezTo>
                    <a:pt x="5101" y="4585"/>
                    <a:pt x="5242" y="4508"/>
                    <a:pt x="5309" y="4374"/>
                  </a:cubicBezTo>
                  <a:lnTo>
                    <a:pt x="5531" y="3962"/>
                  </a:lnTo>
                  <a:cubicBezTo>
                    <a:pt x="5626" y="3772"/>
                    <a:pt x="5552" y="3539"/>
                    <a:pt x="5362" y="3433"/>
                  </a:cubicBezTo>
                  <a:lnTo>
                    <a:pt x="4844" y="3169"/>
                  </a:lnTo>
                  <a:cubicBezTo>
                    <a:pt x="4865" y="3052"/>
                    <a:pt x="4875" y="2926"/>
                    <a:pt x="4875" y="2809"/>
                  </a:cubicBezTo>
                  <a:lnTo>
                    <a:pt x="5425" y="2619"/>
                  </a:lnTo>
                  <a:cubicBezTo>
                    <a:pt x="5626" y="2545"/>
                    <a:pt x="5732" y="2333"/>
                    <a:pt x="5658" y="2132"/>
                  </a:cubicBezTo>
                  <a:lnTo>
                    <a:pt x="5510" y="1678"/>
                  </a:lnTo>
                  <a:cubicBezTo>
                    <a:pt x="5452" y="1520"/>
                    <a:pt x="5303" y="1422"/>
                    <a:pt x="5145" y="1422"/>
                  </a:cubicBezTo>
                  <a:cubicBezTo>
                    <a:pt x="5101" y="1422"/>
                    <a:pt x="5056" y="1429"/>
                    <a:pt x="5013" y="1445"/>
                  </a:cubicBezTo>
                  <a:lnTo>
                    <a:pt x="4463" y="1625"/>
                  </a:lnTo>
                  <a:cubicBezTo>
                    <a:pt x="4410" y="1561"/>
                    <a:pt x="4357" y="1498"/>
                    <a:pt x="4304" y="1435"/>
                  </a:cubicBezTo>
                  <a:lnTo>
                    <a:pt x="4569" y="916"/>
                  </a:lnTo>
                  <a:cubicBezTo>
                    <a:pt x="4664" y="726"/>
                    <a:pt x="4590" y="493"/>
                    <a:pt x="4400" y="398"/>
                  </a:cubicBezTo>
                  <a:lnTo>
                    <a:pt x="3987" y="176"/>
                  </a:lnTo>
                  <a:cubicBezTo>
                    <a:pt x="3931" y="148"/>
                    <a:pt x="3871" y="135"/>
                    <a:pt x="3812" y="135"/>
                  </a:cubicBezTo>
                  <a:cubicBezTo>
                    <a:pt x="3671" y="135"/>
                    <a:pt x="3533" y="211"/>
                    <a:pt x="3458" y="345"/>
                  </a:cubicBezTo>
                  <a:lnTo>
                    <a:pt x="3194" y="864"/>
                  </a:lnTo>
                  <a:cubicBezTo>
                    <a:pt x="3109" y="842"/>
                    <a:pt x="3025" y="842"/>
                    <a:pt x="2940" y="832"/>
                  </a:cubicBezTo>
                  <a:lnTo>
                    <a:pt x="2782" y="282"/>
                  </a:lnTo>
                  <a:cubicBezTo>
                    <a:pt x="2730" y="110"/>
                    <a:pt x="2580" y="0"/>
                    <a:pt x="2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1"/>
          <p:cNvGrpSpPr/>
          <p:nvPr/>
        </p:nvGrpSpPr>
        <p:grpSpPr>
          <a:xfrm>
            <a:off x="4287148" y="3050974"/>
            <a:ext cx="1364210" cy="1405430"/>
            <a:chOff x="1247900" y="238125"/>
            <a:chExt cx="5082750" cy="5236325"/>
          </a:xfrm>
        </p:grpSpPr>
        <p:sp>
          <p:nvSpPr>
            <p:cNvPr id="599" name="Google Shape;599;p31"/>
            <p:cNvSpPr/>
            <p:nvPr/>
          </p:nvSpPr>
          <p:spPr>
            <a:xfrm>
              <a:off x="5368925" y="1966475"/>
              <a:ext cx="4900" cy="1250"/>
            </a:xfrm>
            <a:custGeom>
              <a:rect b="b" l="l" r="r" t="t"/>
              <a:pathLst>
                <a:path extrusionOk="0" h="50" w="196">
                  <a:moveTo>
                    <a:pt x="195" y="1"/>
                  </a:moveTo>
                  <a:cubicBezTo>
                    <a:pt x="147" y="1"/>
                    <a:pt x="49" y="50"/>
                    <a:pt x="0" y="50"/>
                  </a:cubicBezTo>
                  <a:lnTo>
                    <a:pt x="195" y="5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5368925" y="1675175"/>
              <a:ext cx="4900" cy="25"/>
            </a:xfrm>
            <a:custGeom>
              <a:rect b="b" l="l" r="r" t="t"/>
              <a:pathLst>
                <a:path extrusionOk="0" h="1" w="196">
                  <a:moveTo>
                    <a:pt x="0" y="0"/>
                  </a:moveTo>
                  <a:lnTo>
                    <a:pt x="195" y="0"/>
                  </a:lnTo>
                  <a:cubicBezTo>
                    <a:pt x="147" y="0"/>
                    <a:pt x="4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4213425" y="3838675"/>
              <a:ext cx="1636975" cy="1635775"/>
            </a:xfrm>
            <a:custGeom>
              <a:rect b="b" l="l" r="r" t="t"/>
              <a:pathLst>
                <a:path extrusionOk="0" h="65431" w="65479">
                  <a:moveTo>
                    <a:pt x="32776" y="19137"/>
                  </a:moveTo>
                  <a:cubicBezTo>
                    <a:pt x="36394" y="19137"/>
                    <a:pt x="40001" y="20566"/>
                    <a:pt x="42661" y="23403"/>
                  </a:cubicBezTo>
                  <a:cubicBezTo>
                    <a:pt x="47781" y="28864"/>
                    <a:pt x="47488" y="37494"/>
                    <a:pt x="42028" y="42613"/>
                  </a:cubicBezTo>
                  <a:cubicBezTo>
                    <a:pt x="39404" y="45072"/>
                    <a:pt x="36049" y="46294"/>
                    <a:pt x="32704" y="46294"/>
                  </a:cubicBezTo>
                  <a:cubicBezTo>
                    <a:pt x="29085" y="46294"/>
                    <a:pt x="25478" y="44865"/>
                    <a:pt x="22818" y="42028"/>
                  </a:cubicBezTo>
                  <a:cubicBezTo>
                    <a:pt x="17699" y="36567"/>
                    <a:pt x="17991" y="27938"/>
                    <a:pt x="23452" y="22818"/>
                  </a:cubicBezTo>
                  <a:cubicBezTo>
                    <a:pt x="26075" y="20359"/>
                    <a:pt x="29430" y="19137"/>
                    <a:pt x="32776" y="19137"/>
                  </a:cubicBezTo>
                  <a:close/>
                  <a:moveTo>
                    <a:pt x="31058" y="1"/>
                  </a:moveTo>
                  <a:cubicBezTo>
                    <a:pt x="29449" y="1"/>
                    <a:pt x="28132" y="1220"/>
                    <a:pt x="28084" y="2829"/>
                  </a:cubicBezTo>
                  <a:lnTo>
                    <a:pt x="27937" y="7948"/>
                  </a:lnTo>
                  <a:cubicBezTo>
                    <a:pt x="27937" y="8143"/>
                    <a:pt x="27937" y="8289"/>
                    <a:pt x="27986" y="8484"/>
                  </a:cubicBezTo>
                  <a:cubicBezTo>
                    <a:pt x="25256" y="9021"/>
                    <a:pt x="22623" y="9996"/>
                    <a:pt x="20185" y="11410"/>
                  </a:cubicBezTo>
                  <a:cubicBezTo>
                    <a:pt x="20088" y="11312"/>
                    <a:pt x="19990" y="11166"/>
                    <a:pt x="19844" y="11020"/>
                  </a:cubicBezTo>
                  <a:lnTo>
                    <a:pt x="16333" y="7314"/>
                  </a:lnTo>
                  <a:cubicBezTo>
                    <a:pt x="15774" y="6704"/>
                    <a:pt x="15002" y="6399"/>
                    <a:pt x="14225" y="6399"/>
                  </a:cubicBezTo>
                  <a:cubicBezTo>
                    <a:pt x="13513" y="6399"/>
                    <a:pt x="12798" y="6655"/>
                    <a:pt x="12238" y="7168"/>
                  </a:cubicBezTo>
                  <a:lnTo>
                    <a:pt x="8533" y="10678"/>
                  </a:lnTo>
                  <a:cubicBezTo>
                    <a:pt x="7363" y="11751"/>
                    <a:pt x="7314" y="13604"/>
                    <a:pt x="8386" y="14774"/>
                  </a:cubicBezTo>
                  <a:lnTo>
                    <a:pt x="11897" y="18528"/>
                  </a:lnTo>
                  <a:cubicBezTo>
                    <a:pt x="12043" y="18625"/>
                    <a:pt x="12141" y="18723"/>
                    <a:pt x="12287" y="18820"/>
                  </a:cubicBezTo>
                  <a:cubicBezTo>
                    <a:pt x="10629" y="21258"/>
                    <a:pt x="9459" y="23940"/>
                    <a:pt x="8776" y="26670"/>
                  </a:cubicBezTo>
                  <a:cubicBezTo>
                    <a:pt x="8630" y="26621"/>
                    <a:pt x="8435" y="26621"/>
                    <a:pt x="8289" y="26621"/>
                  </a:cubicBezTo>
                  <a:lnTo>
                    <a:pt x="3170" y="26475"/>
                  </a:lnTo>
                  <a:cubicBezTo>
                    <a:pt x="2389" y="26475"/>
                    <a:pt x="1658" y="26719"/>
                    <a:pt x="1073" y="27255"/>
                  </a:cubicBezTo>
                  <a:cubicBezTo>
                    <a:pt x="537" y="27791"/>
                    <a:pt x="196" y="28523"/>
                    <a:pt x="196" y="29303"/>
                  </a:cubicBezTo>
                  <a:lnTo>
                    <a:pt x="49" y="34422"/>
                  </a:lnTo>
                  <a:cubicBezTo>
                    <a:pt x="0" y="35982"/>
                    <a:pt x="1268" y="37347"/>
                    <a:pt x="2828" y="37396"/>
                  </a:cubicBezTo>
                  <a:lnTo>
                    <a:pt x="7996" y="37543"/>
                  </a:lnTo>
                  <a:cubicBezTo>
                    <a:pt x="8143" y="37543"/>
                    <a:pt x="8338" y="37494"/>
                    <a:pt x="8484" y="37494"/>
                  </a:cubicBezTo>
                  <a:cubicBezTo>
                    <a:pt x="9020" y="40175"/>
                    <a:pt x="9995" y="42857"/>
                    <a:pt x="11458" y="45295"/>
                  </a:cubicBezTo>
                  <a:cubicBezTo>
                    <a:pt x="11312" y="45392"/>
                    <a:pt x="11165" y="45490"/>
                    <a:pt x="11068" y="45587"/>
                  </a:cubicBezTo>
                  <a:lnTo>
                    <a:pt x="7314" y="49097"/>
                  </a:lnTo>
                  <a:cubicBezTo>
                    <a:pt x="6144" y="50219"/>
                    <a:pt x="6095" y="52023"/>
                    <a:pt x="7168" y="53193"/>
                  </a:cubicBezTo>
                  <a:lnTo>
                    <a:pt x="10678" y="56947"/>
                  </a:lnTo>
                  <a:cubicBezTo>
                    <a:pt x="11256" y="57551"/>
                    <a:pt x="12017" y="57856"/>
                    <a:pt x="12778" y="57856"/>
                  </a:cubicBezTo>
                  <a:cubicBezTo>
                    <a:pt x="13492" y="57856"/>
                    <a:pt x="14207" y="57587"/>
                    <a:pt x="14773" y="57045"/>
                  </a:cubicBezTo>
                  <a:lnTo>
                    <a:pt x="18527" y="53534"/>
                  </a:lnTo>
                  <a:cubicBezTo>
                    <a:pt x="18625" y="53437"/>
                    <a:pt x="18771" y="53290"/>
                    <a:pt x="18869" y="53193"/>
                  </a:cubicBezTo>
                  <a:cubicBezTo>
                    <a:pt x="21258" y="54802"/>
                    <a:pt x="23939" y="55972"/>
                    <a:pt x="26670" y="56703"/>
                  </a:cubicBezTo>
                  <a:cubicBezTo>
                    <a:pt x="26670" y="56850"/>
                    <a:pt x="26621" y="56996"/>
                    <a:pt x="26621" y="57191"/>
                  </a:cubicBezTo>
                  <a:lnTo>
                    <a:pt x="26475" y="62310"/>
                  </a:lnTo>
                  <a:cubicBezTo>
                    <a:pt x="26475" y="63090"/>
                    <a:pt x="26718" y="63822"/>
                    <a:pt x="27255" y="64358"/>
                  </a:cubicBezTo>
                  <a:cubicBezTo>
                    <a:pt x="27791" y="64943"/>
                    <a:pt x="28522" y="65284"/>
                    <a:pt x="29302" y="65284"/>
                  </a:cubicBezTo>
                  <a:lnTo>
                    <a:pt x="34422" y="65430"/>
                  </a:lnTo>
                  <a:cubicBezTo>
                    <a:pt x="35202" y="65430"/>
                    <a:pt x="35933" y="65138"/>
                    <a:pt x="36469" y="64650"/>
                  </a:cubicBezTo>
                  <a:cubicBezTo>
                    <a:pt x="37006" y="64114"/>
                    <a:pt x="37347" y="63432"/>
                    <a:pt x="37396" y="62603"/>
                  </a:cubicBezTo>
                  <a:lnTo>
                    <a:pt x="37542" y="57483"/>
                  </a:lnTo>
                  <a:cubicBezTo>
                    <a:pt x="37542" y="57337"/>
                    <a:pt x="37493" y="57142"/>
                    <a:pt x="37493" y="56996"/>
                  </a:cubicBezTo>
                  <a:cubicBezTo>
                    <a:pt x="40224" y="56460"/>
                    <a:pt x="42856" y="55484"/>
                    <a:pt x="45294" y="54022"/>
                  </a:cubicBezTo>
                  <a:cubicBezTo>
                    <a:pt x="45392" y="54168"/>
                    <a:pt x="45489" y="54314"/>
                    <a:pt x="45635" y="54412"/>
                  </a:cubicBezTo>
                  <a:lnTo>
                    <a:pt x="49146" y="58166"/>
                  </a:lnTo>
                  <a:cubicBezTo>
                    <a:pt x="49699" y="58770"/>
                    <a:pt x="50460" y="59075"/>
                    <a:pt x="51221" y="59075"/>
                  </a:cubicBezTo>
                  <a:cubicBezTo>
                    <a:pt x="51936" y="59075"/>
                    <a:pt x="52650" y="58806"/>
                    <a:pt x="53192" y="58263"/>
                  </a:cubicBezTo>
                  <a:lnTo>
                    <a:pt x="56947" y="54753"/>
                  </a:lnTo>
                  <a:cubicBezTo>
                    <a:pt x="58117" y="53680"/>
                    <a:pt x="58165" y="51828"/>
                    <a:pt x="57093" y="50658"/>
                  </a:cubicBezTo>
                  <a:lnTo>
                    <a:pt x="53582" y="46952"/>
                  </a:lnTo>
                  <a:cubicBezTo>
                    <a:pt x="53436" y="46806"/>
                    <a:pt x="53339" y="46708"/>
                    <a:pt x="53192" y="46611"/>
                  </a:cubicBezTo>
                  <a:cubicBezTo>
                    <a:pt x="54850" y="44173"/>
                    <a:pt x="56020" y="41540"/>
                    <a:pt x="56703" y="38761"/>
                  </a:cubicBezTo>
                  <a:cubicBezTo>
                    <a:pt x="56849" y="38810"/>
                    <a:pt x="57044" y="38859"/>
                    <a:pt x="57190" y="38859"/>
                  </a:cubicBezTo>
                  <a:lnTo>
                    <a:pt x="62310" y="39005"/>
                  </a:lnTo>
                  <a:cubicBezTo>
                    <a:pt x="63139" y="39005"/>
                    <a:pt x="63821" y="38713"/>
                    <a:pt x="64357" y="38176"/>
                  </a:cubicBezTo>
                  <a:cubicBezTo>
                    <a:pt x="64894" y="37689"/>
                    <a:pt x="65284" y="36957"/>
                    <a:pt x="65284" y="36177"/>
                  </a:cubicBezTo>
                  <a:lnTo>
                    <a:pt x="65430" y="31058"/>
                  </a:lnTo>
                  <a:cubicBezTo>
                    <a:pt x="65479" y="29449"/>
                    <a:pt x="64211" y="28133"/>
                    <a:pt x="62602" y="28084"/>
                  </a:cubicBezTo>
                  <a:lnTo>
                    <a:pt x="57483" y="27938"/>
                  </a:lnTo>
                  <a:cubicBezTo>
                    <a:pt x="57337" y="27938"/>
                    <a:pt x="57142" y="27938"/>
                    <a:pt x="56995" y="27986"/>
                  </a:cubicBezTo>
                  <a:cubicBezTo>
                    <a:pt x="56459" y="25256"/>
                    <a:pt x="55484" y="22623"/>
                    <a:pt x="54021" y="20137"/>
                  </a:cubicBezTo>
                  <a:cubicBezTo>
                    <a:pt x="54168" y="20088"/>
                    <a:pt x="54314" y="19991"/>
                    <a:pt x="54411" y="19844"/>
                  </a:cubicBezTo>
                  <a:lnTo>
                    <a:pt x="58165" y="16334"/>
                  </a:lnTo>
                  <a:cubicBezTo>
                    <a:pt x="59336" y="15261"/>
                    <a:pt x="59384" y="13409"/>
                    <a:pt x="58263" y="12239"/>
                  </a:cubicBezTo>
                  <a:lnTo>
                    <a:pt x="54753" y="8533"/>
                  </a:lnTo>
                  <a:cubicBezTo>
                    <a:pt x="54193" y="7923"/>
                    <a:pt x="53421" y="7617"/>
                    <a:pt x="52644" y="7617"/>
                  </a:cubicBezTo>
                  <a:cubicBezTo>
                    <a:pt x="51933" y="7617"/>
                    <a:pt x="51217" y="7874"/>
                    <a:pt x="50657" y="8387"/>
                  </a:cubicBezTo>
                  <a:lnTo>
                    <a:pt x="50706" y="8387"/>
                  </a:lnTo>
                  <a:lnTo>
                    <a:pt x="46952" y="11897"/>
                  </a:lnTo>
                  <a:cubicBezTo>
                    <a:pt x="46854" y="11995"/>
                    <a:pt x="46708" y="12141"/>
                    <a:pt x="46610" y="12287"/>
                  </a:cubicBezTo>
                  <a:cubicBezTo>
                    <a:pt x="44221" y="10630"/>
                    <a:pt x="41540" y="9459"/>
                    <a:pt x="38810" y="8777"/>
                  </a:cubicBezTo>
                  <a:cubicBezTo>
                    <a:pt x="38810" y="8582"/>
                    <a:pt x="38858" y="8436"/>
                    <a:pt x="38858" y="8241"/>
                  </a:cubicBezTo>
                  <a:lnTo>
                    <a:pt x="39005" y="3121"/>
                  </a:lnTo>
                  <a:cubicBezTo>
                    <a:pt x="39053" y="1512"/>
                    <a:pt x="37786" y="196"/>
                    <a:pt x="36177" y="147"/>
                  </a:cubicBezTo>
                  <a:lnTo>
                    <a:pt x="310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991075" y="2524725"/>
              <a:ext cx="1339575" cy="1339575"/>
            </a:xfrm>
            <a:custGeom>
              <a:rect b="b" l="l" r="r" t="t"/>
              <a:pathLst>
                <a:path extrusionOk="0" fill="none" h="53583" w="53583">
                  <a:moveTo>
                    <a:pt x="49097" y="15749"/>
                  </a:moveTo>
                  <a:lnTo>
                    <a:pt x="45050" y="16919"/>
                  </a:lnTo>
                  <a:cubicBezTo>
                    <a:pt x="44904" y="16968"/>
                    <a:pt x="44758" y="17016"/>
                    <a:pt x="44660" y="17065"/>
                  </a:cubicBezTo>
                  <a:cubicBezTo>
                    <a:pt x="43490" y="14969"/>
                    <a:pt x="41979" y="13116"/>
                    <a:pt x="40223" y="11556"/>
                  </a:cubicBezTo>
                  <a:cubicBezTo>
                    <a:pt x="40321" y="11458"/>
                    <a:pt x="40418" y="11312"/>
                    <a:pt x="40467" y="11215"/>
                  </a:cubicBezTo>
                  <a:lnTo>
                    <a:pt x="42515" y="7509"/>
                  </a:lnTo>
                  <a:cubicBezTo>
                    <a:pt x="43149" y="6388"/>
                    <a:pt x="42710" y="4925"/>
                    <a:pt x="41589" y="4291"/>
                  </a:cubicBezTo>
                  <a:lnTo>
                    <a:pt x="37883" y="2244"/>
                  </a:lnTo>
                  <a:cubicBezTo>
                    <a:pt x="36713" y="1610"/>
                    <a:pt x="35299" y="2049"/>
                    <a:pt x="34665" y="3170"/>
                  </a:cubicBezTo>
                  <a:lnTo>
                    <a:pt x="32618" y="6875"/>
                  </a:lnTo>
                  <a:cubicBezTo>
                    <a:pt x="32569" y="7022"/>
                    <a:pt x="32520" y="7119"/>
                    <a:pt x="32471" y="7265"/>
                  </a:cubicBezTo>
                  <a:cubicBezTo>
                    <a:pt x="30277" y="6632"/>
                    <a:pt x="27986" y="6339"/>
                    <a:pt x="25646" y="6485"/>
                  </a:cubicBezTo>
                  <a:cubicBezTo>
                    <a:pt x="25597" y="6339"/>
                    <a:pt x="25597" y="6193"/>
                    <a:pt x="25548" y="6095"/>
                  </a:cubicBezTo>
                  <a:lnTo>
                    <a:pt x="24378" y="2000"/>
                  </a:lnTo>
                  <a:cubicBezTo>
                    <a:pt x="24037" y="781"/>
                    <a:pt x="22720" y="1"/>
                    <a:pt x="21453" y="391"/>
                  </a:cubicBezTo>
                  <a:lnTo>
                    <a:pt x="17406" y="1561"/>
                  </a:lnTo>
                  <a:cubicBezTo>
                    <a:pt x="16138" y="1902"/>
                    <a:pt x="15407" y="3219"/>
                    <a:pt x="15748" y="4486"/>
                  </a:cubicBezTo>
                  <a:lnTo>
                    <a:pt x="16918" y="8533"/>
                  </a:lnTo>
                  <a:cubicBezTo>
                    <a:pt x="16967" y="8679"/>
                    <a:pt x="17016" y="8826"/>
                    <a:pt x="17065" y="8923"/>
                  </a:cubicBezTo>
                  <a:cubicBezTo>
                    <a:pt x="14968" y="10093"/>
                    <a:pt x="13067" y="11605"/>
                    <a:pt x="11555" y="13311"/>
                  </a:cubicBezTo>
                  <a:cubicBezTo>
                    <a:pt x="11458" y="13262"/>
                    <a:pt x="11312" y="13165"/>
                    <a:pt x="11214" y="13116"/>
                  </a:cubicBezTo>
                  <a:lnTo>
                    <a:pt x="7509" y="11068"/>
                  </a:lnTo>
                  <a:cubicBezTo>
                    <a:pt x="6972" y="10776"/>
                    <a:pt x="6290" y="10678"/>
                    <a:pt x="5705" y="10873"/>
                  </a:cubicBezTo>
                  <a:lnTo>
                    <a:pt x="5705" y="10873"/>
                  </a:lnTo>
                  <a:cubicBezTo>
                    <a:pt x="5071" y="11020"/>
                    <a:pt x="4583" y="11458"/>
                    <a:pt x="4291" y="11995"/>
                  </a:cubicBezTo>
                  <a:lnTo>
                    <a:pt x="2243" y="15700"/>
                  </a:lnTo>
                  <a:lnTo>
                    <a:pt x="2243" y="15700"/>
                  </a:lnTo>
                  <a:cubicBezTo>
                    <a:pt x="1609" y="16870"/>
                    <a:pt x="2048" y="18284"/>
                    <a:pt x="3169" y="18918"/>
                  </a:cubicBezTo>
                  <a:lnTo>
                    <a:pt x="6875" y="20966"/>
                  </a:lnTo>
                  <a:cubicBezTo>
                    <a:pt x="7021" y="21014"/>
                    <a:pt x="7119" y="21063"/>
                    <a:pt x="7265" y="21112"/>
                  </a:cubicBezTo>
                  <a:cubicBezTo>
                    <a:pt x="6631" y="23306"/>
                    <a:pt x="6339" y="25646"/>
                    <a:pt x="6485" y="27986"/>
                  </a:cubicBezTo>
                  <a:cubicBezTo>
                    <a:pt x="6339" y="27986"/>
                    <a:pt x="6192" y="27986"/>
                    <a:pt x="6095" y="28035"/>
                  </a:cubicBezTo>
                  <a:lnTo>
                    <a:pt x="1999" y="29205"/>
                  </a:lnTo>
                  <a:cubicBezTo>
                    <a:pt x="732" y="29546"/>
                    <a:pt x="0" y="30863"/>
                    <a:pt x="390" y="32131"/>
                  </a:cubicBezTo>
                  <a:lnTo>
                    <a:pt x="1560" y="36177"/>
                  </a:lnTo>
                  <a:cubicBezTo>
                    <a:pt x="1902" y="37445"/>
                    <a:pt x="3218" y="38176"/>
                    <a:pt x="4486" y="37835"/>
                  </a:cubicBezTo>
                  <a:lnTo>
                    <a:pt x="8532" y="36665"/>
                  </a:lnTo>
                  <a:cubicBezTo>
                    <a:pt x="8679" y="36616"/>
                    <a:pt x="8825" y="36567"/>
                    <a:pt x="8923" y="36518"/>
                  </a:cubicBezTo>
                  <a:cubicBezTo>
                    <a:pt x="10093" y="38664"/>
                    <a:pt x="11604" y="40516"/>
                    <a:pt x="13359" y="42028"/>
                  </a:cubicBezTo>
                  <a:cubicBezTo>
                    <a:pt x="13262" y="42174"/>
                    <a:pt x="13164" y="42272"/>
                    <a:pt x="13115" y="42369"/>
                  </a:cubicBezTo>
                  <a:lnTo>
                    <a:pt x="11068" y="46075"/>
                  </a:lnTo>
                  <a:cubicBezTo>
                    <a:pt x="10775" y="46660"/>
                    <a:pt x="10678" y="47293"/>
                    <a:pt x="10873" y="47878"/>
                  </a:cubicBezTo>
                  <a:cubicBezTo>
                    <a:pt x="11068" y="48512"/>
                    <a:pt x="11458" y="49000"/>
                    <a:pt x="11994" y="49292"/>
                  </a:cubicBezTo>
                  <a:lnTo>
                    <a:pt x="15700" y="51340"/>
                  </a:lnTo>
                  <a:lnTo>
                    <a:pt x="15700" y="51340"/>
                  </a:lnTo>
                  <a:cubicBezTo>
                    <a:pt x="16285" y="51681"/>
                    <a:pt x="16918" y="51730"/>
                    <a:pt x="17503" y="51535"/>
                  </a:cubicBezTo>
                  <a:cubicBezTo>
                    <a:pt x="18089" y="51389"/>
                    <a:pt x="18625" y="50999"/>
                    <a:pt x="18917" y="50414"/>
                  </a:cubicBezTo>
                  <a:lnTo>
                    <a:pt x="20965" y="46708"/>
                  </a:lnTo>
                  <a:cubicBezTo>
                    <a:pt x="21014" y="46611"/>
                    <a:pt x="21111" y="46465"/>
                    <a:pt x="21111" y="46318"/>
                  </a:cubicBezTo>
                  <a:cubicBezTo>
                    <a:pt x="23305" y="46952"/>
                    <a:pt x="25646" y="47245"/>
                    <a:pt x="27986" y="47098"/>
                  </a:cubicBezTo>
                  <a:cubicBezTo>
                    <a:pt x="27986" y="47245"/>
                    <a:pt x="27986" y="47391"/>
                    <a:pt x="28035" y="47537"/>
                  </a:cubicBezTo>
                  <a:lnTo>
                    <a:pt x="29205" y="51584"/>
                  </a:lnTo>
                  <a:cubicBezTo>
                    <a:pt x="29546" y="52852"/>
                    <a:pt x="30862" y="53583"/>
                    <a:pt x="32130" y="53193"/>
                  </a:cubicBezTo>
                  <a:lnTo>
                    <a:pt x="36225" y="52071"/>
                  </a:lnTo>
                  <a:cubicBezTo>
                    <a:pt x="37444" y="51681"/>
                    <a:pt x="38176" y="50365"/>
                    <a:pt x="37834" y="49097"/>
                  </a:cubicBezTo>
                  <a:lnTo>
                    <a:pt x="36664" y="45051"/>
                  </a:lnTo>
                  <a:cubicBezTo>
                    <a:pt x="36664" y="44904"/>
                    <a:pt x="36567" y="44807"/>
                    <a:pt x="36518" y="44661"/>
                  </a:cubicBezTo>
                  <a:cubicBezTo>
                    <a:pt x="38663" y="43539"/>
                    <a:pt x="40516" y="42028"/>
                    <a:pt x="42027" y="40273"/>
                  </a:cubicBezTo>
                  <a:cubicBezTo>
                    <a:pt x="42174" y="40370"/>
                    <a:pt x="42271" y="40419"/>
                    <a:pt x="42417" y="40516"/>
                  </a:cubicBezTo>
                  <a:lnTo>
                    <a:pt x="46074" y="42515"/>
                  </a:lnTo>
                  <a:cubicBezTo>
                    <a:pt x="46659" y="42857"/>
                    <a:pt x="47293" y="42905"/>
                    <a:pt x="47878" y="42759"/>
                  </a:cubicBezTo>
                  <a:cubicBezTo>
                    <a:pt x="48463" y="42564"/>
                    <a:pt x="48999" y="42174"/>
                    <a:pt x="49341" y="41589"/>
                  </a:cubicBezTo>
                  <a:lnTo>
                    <a:pt x="51340" y="37884"/>
                  </a:lnTo>
                  <a:cubicBezTo>
                    <a:pt x="51973" y="36762"/>
                    <a:pt x="51583" y="35300"/>
                    <a:pt x="50413" y="34666"/>
                  </a:cubicBezTo>
                  <a:lnTo>
                    <a:pt x="46708" y="32667"/>
                  </a:lnTo>
                  <a:cubicBezTo>
                    <a:pt x="46610" y="32569"/>
                    <a:pt x="46464" y="32521"/>
                    <a:pt x="46318" y="32472"/>
                  </a:cubicBezTo>
                  <a:cubicBezTo>
                    <a:pt x="47000" y="30278"/>
                    <a:pt x="47244" y="27986"/>
                    <a:pt x="47098" y="25646"/>
                  </a:cubicBezTo>
                  <a:cubicBezTo>
                    <a:pt x="47244" y="25646"/>
                    <a:pt x="47390" y="25597"/>
                    <a:pt x="47537" y="25597"/>
                  </a:cubicBezTo>
                  <a:lnTo>
                    <a:pt x="51583" y="24427"/>
                  </a:lnTo>
                  <a:cubicBezTo>
                    <a:pt x="52851" y="24037"/>
                    <a:pt x="53582" y="22721"/>
                    <a:pt x="53241" y="21453"/>
                  </a:cubicBezTo>
                  <a:lnTo>
                    <a:pt x="52071" y="17406"/>
                  </a:lnTo>
                  <a:cubicBezTo>
                    <a:pt x="51681" y="16139"/>
                    <a:pt x="50364" y="15407"/>
                    <a:pt x="49097" y="15798"/>
                  </a:cubicBezTo>
                  <a:close/>
                  <a:moveTo>
                    <a:pt x="29839" y="37542"/>
                  </a:moveTo>
                  <a:cubicBezTo>
                    <a:pt x="23939" y="39249"/>
                    <a:pt x="17747" y="35787"/>
                    <a:pt x="16041" y="29839"/>
                  </a:cubicBezTo>
                  <a:cubicBezTo>
                    <a:pt x="14334" y="23940"/>
                    <a:pt x="17796" y="17748"/>
                    <a:pt x="23744" y="16041"/>
                  </a:cubicBezTo>
                  <a:cubicBezTo>
                    <a:pt x="29644" y="14335"/>
                    <a:pt x="35835" y="17796"/>
                    <a:pt x="37542" y="23745"/>
                  </a:cubicBezTo>
                  <a:cubicBezTo>
                    <a:pt x="39248" y="29644"/>
                    <a:pt x="35787" y="35836"/>
                    <a:pt x="29839" y="3754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487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495325" y="2590550"/>
              <a:ext cx="2324425" cy="2883900"/>
            </a:xfrm>
            <a:custGeom>
              <a:rect b="b" l="l" r="r" t="t"/>
              <a:pathLst>
                <a:path extrusionOk="0" h="115356" w="92977">
                  <a:moveTo>
                    <a:pt x="0" y="1"/>
                  </a:moveTo>
                  <a:lnTo>
                    <a:pt x="0" y="103752"/>
                  </a:lnTo>
                  <a:cubicBezTo>
                    <a:pt x="0" y="110139"/>
                    <a:pt x="5168" y="115355"/>
                    <a:pt x="11555" y="115355"/>
                  </a:cubicBezTo>
                  <a:lnTo>
                    <a:pt x="81373" y="115355"/>
                  </a:lnTo>
                  <a:cubicBezTo>
                    <a:pt x="87760" y="115355"/>
                    <a:pt x="92977" y="110139"/>
                    <a:pt x="92977" y="103752"/>
                  </a:cubicBezTo>
                  <a:lnTo>
                    <a:pt x="92977" y="79082"/>
                  </a:lnTo>
                  <a:lnTo>
                    <a:pt x="90539" y="79082"/>
                  </a:lnTo>
                  <a:lnTo>
                    <a:pt x="90539" y="103752"/>
                  </a:lnTo>
                  <a:cubicBezTo>
                    <a:pt x="90539" y="108774"/>
                    <a:pt x="86443" y="112918"/>
                    <a:pt x="81373" y="112918"/>
                  </a:cubicBezTo>
                  <a:lnTo>
                    <a:pt x="11555" y="112918"/>
                  </a:lnTo>
                  <a:cubicBezTo>
                    <a:pt x="6534" y="112918"/>
                    <a:pt x="2438" y="108774"/>
                    <a:pt x="2438" y="103752"/>
                  </a:cubicBezTo>
                  <a:lnTo>
                    <a:pt x="2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3679550" y="4718725"/>
              <a:ext cx="219425" cy="210875"/>
            </a:xfrm>
            <a:custGeom>
              <a:rect b="b" l="l" r="r" t="t"/>
              <a:pathLst>
                <a:path extrusionOk="0" h="8435" w="8777">
                  <a:moveTo>
                    <a:pt x="1" y="0"/>
                  </a:moveTo>
                  <a:lnTo>
                    <a:pt x="1" y="7021"/>
                  </a:lnTo>
                  <a:cubicBezTo>
                    <a:pt x="1" y="7801"/>
                    <a:pt x="635" y="8435"/>
                    <a:pt x="1463" y="8435"/>
                  </a:cubicBezTo>
                  <a:lnTo>
                    <a:pt x="7314" y="8435"/>
                  </a:lnTo>
                  <a:cubicBezTo>
                    <a:pt x="8143" y="8435"/>
                    <a:pt x="8777" y="7801"/>
                    <a:pt x="8777" y="7021"/>
                  </a:cubicBezTo>
                  <a:lnTo>
                    <a:pt x="87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3511350" y="4209225"/>
              <a:ext cx="554625" cy="660650"/>
            </a:xfrm>
            <a:custGeom>
              <a:rect b="b" l="l" r="r" t="t"/>
              <a:pathLst>
                <a:path extrusionOk="0" h="26426" w="22185">
                  <a:moveTo>
                    <a:pt x="0" y="1"/>
                  </a:moveTo>
                  <a:lnTo>
                    <a:pt x="0" y="18674"/>
                  </a:lnTo>
                  <a:cubicBezTo>
                    <a:pt x="0" y="20136"/>
                    <a:pt x="1219" y="21355"/>
                    <a:pt x="2682" y="21355"/>
                  </a:cubicBezTo>
                  <a:lnTo>
                    <a:pt x="2926" y="21355"/>
                  </a:lnTo>
                  <a:lnTo>
                    <a:pt x="2926" y="23744"/>
                  </a:lnTo>
                  <a:cubicBezTo>
                    <a:pt x="2926" y="25207"/>
                    <a:pt x="4145" y="26426"/>
                    <a:pt x="5607" y="26426"/>
                  </a:cubicBezTo>
                  <a:lnTo>
                    <a:pt x="16626" y="26426"/>
                  </a:lnTo>
                  <a:cubicBezTo>
                    <a:pt x="18089" y="26426"/>
                    <a:pt x="19308" y="25207"/>
                    <a:pt x="19308" y="23744"/>
                  </a:cubicBezTo>
                  <a:lnTo>
                    <a:pt x="19308" y="21355"/>
                  </a:lnTo>
                  <a:lnTo>
                    <a:pt x="19503" y="21355"/>
                  </a:lnTo>
                  <a:cubicBezTo>
                    <a:pt x="21014" y="21355"/>
                    <a:pt x="22184" y="20136"/>
                    <a:pt x="22184" y="18674"/>
                  </a:cubicBezTo>
                  <a:lnTo>
                    <a:pt x="22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309525" y="238125"/>
              <a:ext cx="2959475" cy="4194175"/>
            </a:xfrm>
            <a:custGeom>
              <a:rect b="b" l="l" r="r" t="t"/>
              <a:pathLst>
                <a:path extrusionOk="0" h="167767" w="118379">
                  <a:moveTo>
                    <a:pt x="7655" y="0"/>
                  </a:moveTo>
                  <a:cubicBezTo>
                    <a:pt x="3414" y="0"/>
                    <a:pt x="1" y="3413"/>
                    <a:pt x="1" y="7655"/>
                  </a:cubicBezTo>
                  <a:lnTo>
                    <a:pt x="1" y="160112"/>
                  </a:lnTo>
                  <a:cubicBezTo>
                    <a:pt x="1" y="164354"/>
                    <a:pt x="3414" y="167767"/>
                    <a:pt x="7655" y="167767"/>
                  </a:cubicBezTo>
                  <a:lnTo>
                    <a:pt x="110724" y="167767"/>
                  </a:lnTo>
                  <a:cubicBezTo>
                    <a:pt x="114917" y="167767"/>
                    <a:pt x="118379" y="164354"/>
                    <a:pt x="118379" y="160112"/>
                  </a:cubicBezTo>
                  <a:lnTo>
                    <a:pt x="118379" y="7655"/>
                  </a:lnTo>
                  <a:cubicBezTo>
                    <a:pt x="118379" y="3413"/>
                    <a:pt x="114966" y="0"/>
                    <a:pt x="110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2095000" y="238125"/>
              <a:ext cx="404700" cy="4194175"/>
            </a:xfrm>
            <a:custGeom>
              <a:rect b="b" l="l" r="r" t="t"/>
              <a:pathLst>
                <a:path extrusionOk="0" h="167767" w="16188">
                  <a:moveTo>
                    <a:pt x="7704" y="0"/>
                  </a:moveTo>
                  <a:cubicBezTo>
                    <a:pt x="3463" y="0"/>
                    <a:pt x="1" y="3413"/>
                    <a:pt x="1" y="7655"/>
                  </a:cubicBezTo>
                  <a:lnTo>
                    <a:pt x="1" y="160112"/>
                  </a:lnTo>
                  <a:cubicBezTo>
                    <a:pt x="1" y="164354"/>
                    <a:pt x="3463" y="167767"/>
                    <a:pt x="7704" y="167767"/>
                  </a:cubicBezTo>
                  <a:lnTo>
                    <a:pt x="16188" y="167767"/>
                  </a:lnTo>
                  <a:cubicBezTo>
                    <a:pt x="11946" y="167767"/>
                    <a:pt x="8533" y="164354"/>
                    <a:pt x="8533" y="160112"/>
                  </a:cubicBezTo>
                  <a:lnTo>
                    <a:pt x="8533" y="7655"/>
                  </a:lnTo>
                  <a:cubicBezTo>
                    <a:pt x="8533" y="3413"/>
                    <a:pt x="11946" y="0"/>
                    <a:pt x="16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364375" y="2609025"/>
              <a:ext cx="2840025" cy="1580725"/>
            </a:xfrm>
            <a:custGeom>
              <a:rect b="b" l="l" r="r" t="t"/>
              <a:pathLst>
                <a:path extrusionOk="0" h="63229" w="113601">
                  <a:moveTo>
                    <a:pt x="10614" y="0"/>
                  </a:moveTo>
                  <a:cubicBezTo>
                    <a:pt x="9283" y="0"/>
                    <a:pt x="7860" y="514"/>
                    <a:pt x="6436" y="1602"/>
                  </a:cubicBezTo>
                  <a:cubicBezTo>
                    <a:pt x="6388" y="1651"/>
                    <a:pt x="5169" y="2284"/>
                    <a:pt x="2097" y="4527"/>
                  </a:cubicBezTo>
                  <a:cubicBezTo>
                    <a:pt x="342" y="5844"/>
                    <a:pt x="391" y="9159"/>
                    <a:pt x="440" y="11840"/>
                  </a:cubicBezTo>
                  <a:cubicBezTo>
                    <a:pt x="440" y="12572"/>
                    <a:pt x="488" y="13303"/>
                    <a:pt x="440" y="13888"/>
                  </a:cubicBezTo>
                  <a:lnTo>
                    <a:pt x="440" y="49577"/>
                  </a:lnTo>
                  <a:cubicBezTo>
                    <a:pt x="440" y="49723"/>
                    <a:pt x="1" y="52259"/>
                    <a:pt x="1561" y="53477"/>
                  </a:cubicBezTo>
                  <a:lnTo>
                    <a:pt x="10386" y="61620"/>
                  </a:lnTo>
                  <a:cubicBezTo>
                    <a:pt x="10434" y="61668"/>
                    <a:pt x="11653" y="63228"/>
                    <a:pt x="14725" y="63228"/>
                  </a:cubicBezTo>
                  <a:lnTo>
                    <a:pt x="99852" y="63228"/>
                  </a:lnTo>
                  <a:cubicBezTo>
                    <a:pt x="99900" y="63228"/>
                    <a:pt x="101850" y="63131"/>
                    <a:pt x="103069" y="61571"/>
                  </a:cubicBezTo>
                  <a:lnTo>
                    <a:pt x="112430" y="52941"/>
                  </a:lnTo>
                  <a:cubicBezTo>
                    <a:pt x="112479" y="52892"/>
                    <a:pt x="113552" y="52112"/>
                    <a:pt x="113600" y="49772"/>
                  </a:cubicBezTo>
                  <a:lnTo>
                    <a:pt x="113600" y="15058"/>
                  </a:lnTo>
                  <a:lnTo>
                    <a:pt x="113357" y="15010"/>
                  </a:lnTo>
                  <a:cubicBezTo>
                    <a:pt x="113308" y="15010"/>
                    <a:pt x="107896" y="14083"/>
                    <a:pt x="105410" y="11987"/>
                  </a:cubicBezTo>
                  <a:cubicBezTo>
                    <a:pt x="102387" y="9500"/>
                    <a:pt x="98925" y="5210"/>
                    <a:pt x="98340" y="627"/>
                  </a:cubicBezTo>
                  <a:lnTo>
                    <a:pt x="97755" y="724"/>
                  </a:lnTo>
                  <a:cubicBezTo>
                    <a:pt x="98340" y="5502"/>
                    <a:pt x="101899" y="9939"/>
                    <a:pt x="105020" y="12474"/>
                  </a:cubicBezTo>
                  <a:cubicBezTo>
                    <a:pt x="107360" y="14424"/>
                    <a:pt x="111845" y="15351"/>
                    <a:pt x="113015" y="15546"/>
                  </a:cubicBezTo>
                  <a:lnTo>
                    <a:pt x="113015" y="49772"/>
                  </a:lnTo>
                  <a:cubicBezTo>
                    <a:pt x="112918" y="51771"/>
                    <a:pt x="112040" y="52454"/>
                    <a:pt x="112040" y="52454"/>
                  </a:cubicBezTo>
                  <a:lnTo>
                    <a:pt x="102631" y="61181"/>
                  </a:lnTo>
                  <a:cubicBezTo>
                    <a:pt x="101509" y="62497"/>
                    <a:pt x="99803" y="62595"/>
                    <a:pt x="99803" y="62595"/>
                  </a:cubicBezTo>
                  <a:lnTo>
                    <a:pt x="14725" y="62595"/>
                  </a:lnTo>
                  <a:cubicBezTo>
                    <a:pt x="11946" y="62595"/>
                    <a:pt x="10873" y="61230"/>
                    <a:pt x="10824" y="61181"/>
                  </a:cubicBezTo>
                  <a:lnTo>
                    <a:pt x="1951" y="53039"/>
                  </a:lnTo>
                  <a:cubicBezTo>
                    <a:pt x="635" y="52015"/>
                    <a:pt x="1025" y="49723"/>
                    <a:pt x="1025" y="49626"/>
                  </a:cubicBezTo>
                  <a:lnTo>
                    <a:pt x="1025" y="13888"/>
                  </a:lnTo>
                  <a:cubicBezTo>
                    <a:pt x="1073" y="13303"/>
                    <a:pt x="1073" y="12572"/>
                    <a:pt x="1073" y="11840"/>
                  </a:cubicBezTo>
                  <a:cubicBezTo>
                    <a:pt x="1025" y="9305"/>
                    <a:pt x="976" y="6136"/>
                    <a:pt x="2439" y="5015"/>
                  </a:cubicBezTo>
                  <a:cubicBezTo>
                    <a:pt x="5510" y="2821"/>
                    <a:pt x="6680" y="2138"/>
                    <a:pt x="6729" y="2138"/>
                  </a:cubicBezTo>
                  <a:cubicBezTo>
                    <a:pt x="8083" y="1154"/>
                    <a:pt x="9333" y="618"/>
                    <a:pt x="10509" y="618"/>
                  </a:cubicBezTo>
                  <a:cubicBezTo>
                    <a:pt x="10730" y="618"/>
                    <a:pt x="10949" y="637"/>
                    <a:pt x="11166" y="676"/>
                  </a:cubicBezTo>
                  <a:cubicBezTo>
                    <a:pt x="12726" y="919"/>
                    <a:pt x="13555" y="2041"/>
                    <a:pt x="13555" y="2041"/>
                  </a:cubicBezTo>
                  <a:cubicBezTo>
                    <a:pt x="19747" y="11889"/>
                    <a:pt x="31253" y="12426"/>
                    <a:pt x="31350" y="12426"/>
                  </a:cubicBezTo>
                  <a:cubicBezTo>
                    <a:pt x="31458" y="12441"/>
                    <a:pt x="32395" y="12519"/>
                    <a:pt x="33796" y="12519"/>
                  </a:cubicBezTo>
                  <a:cubicBezTo>
                    <a:pt x="36859" y="12519"/>
                    <a:pt x="42135" y="12147"/>
                    <a:pt x="45782" y="9939"/>
                  </a:cubicBezTo>
                  <a:lnTo>
                    <a:pt x="45489" y="9403"/>
                  </a:lnTo>
                  <a:cubicBezTo>
                    <a:pt x="41894" y="11573"/>
                    <a:pt x="36530" y="11904"/>
                    <a:pt x="33564" y="11904"/>
                  </a:cubicBezTo>
                  <a:cubicBezTo>
                    <a:pt x="32267" y="11904"/>
                    <a:pt x="31429" y="11840"/>
                    <a:pt x="31399" y="11840"/>
                  </a:cubicBezTo>
                  <a:cubicBezTo>
                    <a:pt x="31253" y="11840"/>
                    <a:pt x="20088" y="11255"/>
                    <a:pt x="14091" y="1699"/>
                  </a:cubicBezTo>
                  <a:cubicBezTo>
                    <a:pt x="14042" y="1651"/>
                    <a:pt x="13116" y="334"/>
                    <a:pt x="11263" y="42"/>
                  </a:cubicBezTo>
                  <a:cubicBezTo>
                    <a:pt x="11049" y="14"/>
                    <a:pt x="10833" y="0"/>
                    <a:pt x="10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4853325" y="2636900"/>
              <a:ext cx="355950" cy="355900"/>
            </a:xfrm>
            <a:custGeom>
              <a:rect b="b" l="l" r="r" t="t"/>
              <a:pathLst>
                <a:path extrusionOk="0" h="14236" w="14238">
                  <a:moveTo>
                    <a:pt x="5782" y="0"/>
                  </a:moveTo>
                  <a:cubicBezTo>
                    <a:pt x="5533" y="0"/>
                    <a:pt x="5296" y="33"/>
                    <a:pt x="5072" y="97"/>
                  </a:cubicBezTo>
                  <a:cubicBezTo>
                    <a:pt x="3560" y="487"/>
                    <a:pt x="3170" y="2096"/>
                    <a:pt x="3170" y="2096"/>
                  </a:cubicBezTo>
                  <a:cubicBezTo>
                    <a:pt x="2731" y="3266"/>
                    <a:pt x="2097" y="3997"/>
                    <a:pt x="1415" y="4241"/>
                  </a:cubicBezTo>
                  <a:cubicBezTo>
                    <a:pt x="1234" y="4297"/>
                    <a:pt x="1061" y="4317"/>
                    <a:pt x="906" y="4317"/>
                  </a:cubicBezTo>
                  <a:cubicBezTo>
                    <a:pt x="518" y="4317"/>
                    <a:pt x="245" y="4192"/>
                    <a:pt x="245" y="4192"/>
                  </a:cubicBezTo>
                  <a:lnTo>
                    <a:pt x="1" y="4729"/>
                  </a:lnTo>
                  <a:cubicBezTo>
                    <a:pt x="1" y="4729"/>
                    <a:pt x="355" y="4917"/>
                    <a:pt x="866" y="4917"/>
                  </a:cubicBezTo>
                  <a:cubicBezTo>
                    <a:pt x="1089" y="4917"/>
                    <a:pt x="1343" y="4881"/>
                    <a:pt x="1610" y="4777"/>
                  </a:cubicBezTo>
                  <a:cubicBezTo>
                    <a:pt x="2488" y="4485"/>
                    <a:pt x="3219" y="3656"/>
                    <a:pt x="3755" y="2291"/>
                  </a:cubicBezTo>
                  <a:cubicBezTo>
                    <a:pt x="3755" y="2291"/>
                    <a:pt x="4096" y="974"/>
                    <a:pt x="5218" y="682"/>
                  </a:cubicBezTo>
                  <a:cubicBezTo>
                    <a:pt x="5378" y="636"/>
                    <a:pt x="5561" y="608"/>
                    <a:pt x="5769" y="608"/>
                  </a:cubicBezTo>
                  <a:cubicBezTo>
                    <a:pt x="6890" y="608"/>
                    <a:pt x="8734" y="1416"/>
                    <a:pt x="11653" y="4582"/>
                  </a:cubicBezTo>
                  <a:cubicBezTo>
                    <a:pt x="12970" y="5947"/>
                    <a:pt x="13262" y="9019"/>
                    <a:pt x="12580" y="13700"/>
                  </a:cubicBezTo>
                  <a:cubicBezTo>
                    <a:pt x="12580" y="13943"/>
                    <a:pt x="12531" y="14090"/>
                    <a:pt x="12531" y="14187"/>
                  </a:cubicBezTo>
                  <a:lnTo>
                    <a:pt x="13118" y="14232"/>
                  </a:lnTo>
                  <a:lnTo>
                    <a:pt x="13118" y="14232"/>
                  </a:lnTo>
                  <a:cubicBezTo>
                    <a:pt x="13165" y="14135"/>
                    <a:pt x="13165" y="13990"/>
                    <a:pt x="13214" y="13797"/>
                  </a:cubicBezTo>
                  <a:cubicBezTo>
                    <a:pt x="13457" y="11993"/>
                    <a:pt x="14238" y="6484"/>
                    <a:pt x="12092" y="4144"/>
                  </a:cubicBezTo>
                  <a:cubicBezTo>
                    <a:pt x="9553" y="1392"/>
                    <a:pt x="7417" y="0"/>
                    <a:pt x="5782" y="0"/>
                  </a:cubicBezTo>
                  <a:close/>
                  <a:moveTo>
                    <a:pt x="13118" y="14232"/>
                  </a:moveTo>
                  <a:cubicBezTo>
                    <a:pt x="13117" y="14233"/>
                    <a:pt x="13117" y="14235"/>
                    <a:pt x="13116" y="14236"/>
                  </a:cubicBezTo>
                  <a:lnTo>
                    <a:pt x="13165" y="14236"/>
                  </a:lnTo>
                  <a:lnTo>
                    <a:pt x="13118" y="142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4515700" y="321450"/>
              <a:ext cx="683825" cy="2013175"/>
            </a:xfrm>
            <a:custGeom>
              <a:rect b="b" l="l" r="r" t="t"/>
              <a:pathLst>
                <a:path extrusionOk="0" h="80527" w="27353">
                  <a:moveTo>
                    <a:pt x="8030" y="0"/>
                  </a:moveTo>
                  <a:cubicBezTo>
                    <a:pt x="6323" y="0"/>
                    <a:pt x="5315" y="909"/>
                    <a:pt x="5315" y="909"/>
                  </a:cubicBezTo>
                  <a:lnTo>
                    <a:pt x="1" y="5492"/>
                  </a:lnTo>
                  <a:lnTo>
                    <a:pt x="391" y="5930"/>
                  </a:lnTo>
                  <a:lnTo>
                    <a:pt x="5754" y="1396"/>
                  </a:lnTo>
                  <a:cubicBezTo>
                    <a:pt x="5809" y="1341"/>
                    <a:pt x="6621" y="592"/>
                    <a:pt x="8045" y="592"/>
                  </a:cubicBezTo>
                  <a:cubicBezTo>
                    <a:pt x="9127" y="592"/>
                    <a:pt x="10562" y="1024"/>
                    <a:pt x="12287" y="2518"/>
                  </a:cubicBezTo>
                  <a:lnTo>
                    <a:pt x="24866" y="14658"/>
                  </a:lnTo>
                  <a:lnTo>
                    <a:pt x="24915" y="14658"/>
                  </a:lnTo>
                  <a:cubicBezTo>
                    <a:pt x="24963" y="14658"/>
                    <a:pt x="26767" y="15877"/>
                    <a:pt x="26572" y="20167"/>
                  </a:cubicBezTo>
                  <a:lnTo>
                    <a:pt x="26572" y="80526"/>
                  </a:lnTo>
                  <a:lnTo>
                    <a:pt x="27206" y="80526"/>
                  </a:lnTo>
                  <a:lnTo>
                    <a:pt x="27206" y="20167"/>
                  </a:lnTo>
                  <a:cubicBezTo>
                    <a:pt x="27352" y="15779"/>
                    <a:pt x="25549" y="14365"/>
                    <a:pt x="25305" y="14170"/>
                  </a:cubicBezTo>
                  <a:lnTo>
                    <a:pt x="12677" y="2079"/>
                  </a:lnTo>
                  <a:cubicBezTo>
                    <a:pt x="10843" y="469"/>
                    <a:pt x="9256" y="0"/>
                    <a:pt x="8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2370475" y="320225"/>
              <a:ext cx="752075" cy="2029025"/>
            </a:xfrm>
            <a:custGeom>
              <a:rect b="b" l="l" r="r" t="t"/>
              <a:pathLst>
                <a:path extrusionOk="0" h="81161" w="30083">
                  <a:moveTo>
                    <a:pt x="19357" y="1"/>
                  </a:moveTo>
                  <a:cubicBezTo>
                    <a:pt x="18137" y="1"/>
                    <a:pt x="16559" y="469"/>
                    <a:pt x="14725" y="2079"/>
                  </a:cubicBezTo>
                  <a:lnTo>
                    <a:pt x="2097" y="14170"/>
                  </a:lnTo>
                  <a:cubicBezTo>
                    <a:pt x="1853" y="14365"/>
                    <a:pt x="1" y="15779"/>
                    <a:pt x="196" y="20167"/>
                  </a:cubicBezTo>
                  <a:lnTo>
                    <a:pt x="196" y="81160"/>
                  </a:lnTo>
                  <a:lnTo>
                    <a:pt x="829" y="81160"/>
                  </a:lnTo>
                  <a:lnTo>
                    <a:pt x="829" y="20167"/>
                  </a:lnTo>
                  <a:cubicBezTo>
                    <a:pt x="634" y="15877"/>
                    <a:pt x="2438" y="14658"/>
                    <a:pt x="2438" y="14658"/>
                  </a:cubicBezTo>
                  <a:lnTo>
                    <a:pt x="15115" y="2518"/>
                  </a:lnTo>
                  <a:cubicBezTo>
                    <a:pt x="16819" y="1024"/>
                    <a:pt x="18251" y="592"/>
                    <a:pt x="19336" y="592"/>
                  </a:cubicBezTo>
                  <a:cubicBezTo>
                    <a:pt x="20765" y="592"/>
                    <a:pt x="21592" y="1341"/>
                    <a:pt x="21648" y="1397"/>
                  </a:cubicBezTo>
                  <a:lnTo>
                    <a:pt x="29693" y="8222"/>
                  </a:lnTo>
                  <a:lnTo>
                    <a:pt x="30083" y="7735"/>
                  </a:lnTo>
                  <a:lnTo>
                    <a:pt x="22087" y="909"/>
                  </a:lnTo>
                  <a:cubicBezTo>
                    <a:pt x="22058" y="909"/>
                    <a:pt x="21056" y="1"/>
                    <a:pt x="19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4899650" y="502550"/>
              <a:ext cx="188950" cy="538825"/>
            </a:xfrm>
            <a:custGeom>
              <a:rect b="b" l="l" r="r" t="t"/>
              <a:pathLst>
                <a:path extrusionOk="0" h="21553" w="7558">
                  <a:moveTo>
                    <a:pt x="2652" y="1"/>
                  </a:moveTo>
                  <a:cubicBezTo>
                    <a:pt x="2597" y="1"/>
                    <a:pt x="2539" y="17"/>
                    <a:pt x="2487" y="52"/>
                  </a:cubicBezTo>
                  <a:cubicBezTo>
                    <a:pt x="2341" y="149"/>
                    <a:pt x="2292" y="344"/>
                    <a:pt x="2341" y="490"/>
                  </a:cubicBezTo>
                  <a:cubicBezTo>
                    <a:pt x="2341" y="490"/>
                    <a:pt x="2926" y="1563"/>
                    <a:pt x="2780" y="2587"/>
                  </a:cubicBezTo>
                  <a:cubicBezTo>
                    <a:pt x="2687" y="3425"/>
                    <a:pt x="2015" y="4397"/>
                    <a:pt x="552" y="4397"/>
                  </a:cubicBezTo>
                  <a:cubicBezTo>
                    <a:pt x="484" y="4397"/>
                    <a:pt x="414" y="4395"/>
                    <a:pt x="342" y="4391"/>
                  </a:cubicBezTo>
                  <a:cubicBezTo>
                    <a:pt x="316" y="4382"/>
                    <a:pt x="292" y="4378"/>
                    <a:pt x="269" y="4378"/>
                  </a:cubicBezTo>
                  <a:cubicBezTo>
                    <a:pt x="163" y="4378"/>
                    <a:pt x="90" y="4466"/>
                    <a:pt x="49" y="4586"/>
                  </a:cubicBezTo>
                  <a:cubicBezTo>
                    <a:pt x="1" y="4683"/>
                    <a:pt x="1" y="4830"/>
                    <a:pt x="98" y="4927"/>
                  </a:cubicBezTo>
                  <a:lnTo>
                    <a:pt x="4876" y="8974"/>
                  </a:lnTo>
                  <a:cubicBezTo>
                    <a:pt x="4925" y="8974"/>
                    <a:pt x="4974" y="8974"/>
                    <a:pt x="4974" y="9023"/>
                  </a:cubicBezTo>
                  <a:cubicBezTo>
                    <a:pt x="5071" y="9023"/>
                    <a:pt x="6924" y="9851"/>
                    <a:pt x="6680" y="13118"/>
                  </a:cubicBezTo>
                  <a:lnTo>
                    <a:pt x="6680" y="18871"/>
                  </a:lnTo>
                  <a:cubicBezTo>
                    <a:pt x="6680" y="18871"/>
                    <a:pt x="6680" y="18920"/>
                    <a:pt x="6680" y="18920"/>
                  </a:cubicBezTo>
                  <a:cubicBezTo>
                    <a:pt x="6680" y="18969"/>
                    <a:pt x="6826" y="19651"/>
                    <a:pt x="6290" y="20236"/>
                  </a:cubicBezTo>
                  <a:cubicBezTo>
                    <a:pt x="5871" y="20690"/>
                    <a:pt x="5077" y="20944"/>
                    <a:pt x="3979" y="20944"/>
                  </a:cubicBezTo>
                  <a:cubicBezTo>
                    <a:pt x="3544" y="20944"/>
                    <a:pt x="3062" y="20904"/>
                    <a:pt x="2536" y="20821"/>
                  </a:cubicBezTo>
                  <a:cubicBezTo>
                    <a:pt x="2390" y="20821"/>
                    <a:pt x="2243" y="20919"/>
                    <a:pt x="2195" y="21114"/>
                  </a:cubicBezTo>
                  <a:cubicBezTo>
                    <a:pt x="2195" y="21260"/>
                    <a:pt x="2292" y="21406"/>
                    <a:pt x="2487" y="21455"/>
                  </a:cubicBezTo>
                  <a:cubicBezTo>
                    <a:pt x="3024" y="21504"/>
                    <a:pt x="3511" y="21553"/>
                    <a:pt x="3950" y="21553"/>
                  </a:cubicBezTo>
                  <a:cubicBezTo>
                    <a:pt x="5266" y="21553"/>
                    <a:pt x="6193" y="21260"/>
                    <a:pt x="6729" y="20675"/>
                  </a:cubicBezTo>
                  <a:cubicBezTo>
                    <a:pt x="7411" y="19944"/>
                    <a:pt x="7314" y="19066"/>
                    <a:pt x="7265" y="18871"/>
                  </a:cubicBezTo>
                  <a:lnTo>
                    <a:pt x="7265" y="13167"/>
                  </a:lnTo>
                  <a:cubicBezTo>
                    <a:pt x="7558" y="9705"/>
                    <a:pt x="5608" y="8633"/>
                    <a:pt x="5266" y="8486"/>
                  </a:cubicBezTo>
                  <a:lnTo>
                    <a:pt x="1122" y="4976"/>
                  </a:lnTo>
                  <a:cubicBezTo>
                    <a:pt x="2487" y="4781"/>
                    <a:pt x="3267" y="3757"/>
                    <a:pt x="3414" y="2684"/>
                  </a:cubicBezTo>
                  <a:cubicBezTo>
                    <a:pt x="3560" y="1417"/>
                    <a:pt x="2926" y="198"/>
                    <a:pt x="2877" y="149"/>
                  </a:cubicBezTo>
                  <a:cubicBezTo>
                    <a:pt x="2846" y="55"/>
                    <a:pt x="2753" y="1"/>
                    <a:pt x="2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5072725" y="3524225"/>
              <a:ext cx="129225" cy="131650"/>
            </a:xfrm>
            <a:custGeom>
              <a:rect b="b" l="l" r="r" t="t"/>
              <a:pathLst>
                <a:path extrusionOk="0" h="5266" w="5169">
                  <a:moveTo>
                    <a:pt x="1854" y="0"/>
                  </a:moveTo>
                  <a:cubicBezTo>
                    <a:pt x="1805" y="0"/>
                    <a:pt x="98" y="49"/>
                    <a:pt x="1" y="2243"/>
                  </a:cubicBezTo>
                  <a:lnTo>
                    <a:pt x="1" y="4973"/>
                  </a:lnTo>
                  <a:cubicBezTo>
                    <a:pt x="1" y="5168"/>
                    <a:pt x="147" y="5266"/>
                    <a:pt x="342" y="5266"/>
                  </a:cubicBezTo>
                  <a:cubicBezTo>
                    <a:pt x="488" y="5266"/>
                    <a:pt x="635" y="5168"/>
                    <a:pt x="635" y="4973"/>
                  </a:cubicBezTo>
                  <a:lnTo>
                    <a:pt x="635" y="2243"/>
                  </a:lnTo>
                  <a:cubicBezTo>
                    <a:pt x="684" y="683"/>
                    <a:pt x="1707" y="634"/>
                    <a:pt x="1854" y="634"/>
                  </a:cubicBezTo>
                  <a:lnTo>
                    <a:pt x="4876" y="634"/>
                  </a:lnTo>
                  <a:cubicBezTo>
                    <a:pt x="5023" y="634"/>
                    <a:pt x="5169" y="488"/>
                    <a:pt x="5169" y="293"/>
                  </a:cubicBezTo>
                  <a:cubicBezTo>
                    <a:pt x="5169" y="146"/>
                    <a:pt x="5023" y="0"/>
                    <a:pt x="4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5072725" y="3587600"/>
              <a:ext cx="129225" cy="132875"/>
            </a:xfrm>
            <a:custGeom>
              <a:rect b="b" l="l" r="r" t="t"/>
              <a:pathLst>
                <a:path extrusionOk="0" h="5315" w="5169">
                  <a:moveTo>
                    <a:pt x="342" y="0"/>
                  </a:moveTo>
                  <a:cubicBezTo>
                    <a:pt x="147" y="0"/>
                    <a:pt x="1" y="147"/>
                    <a:pt x="1" y="342"/>
                  </a:cubicBezTo>
                  <a:lnTo>
                    <a:pt x="1" y="3072"/>
                  </a:lnTo>
                  <a:cubicBezTo>
                    <a:pt x="98" y="5266"/>
                    <a:pt x="1854" y="5315"/>
                    <a:pt x="1854" y="5315"/>
                  </a:cubicBezTo>
                  <a:lnTo>
                    <a:pt x="4876" y="5315"/>
                  </a:lnTo>
                  <a:lnTo>
                    <a:pt x="4876" y="5266"/>
                  </a:lnTo>
                  <a:cubicBezTo>
                    <a:pt x="5023" y="5266"/>
                    <a:pt x="5169" y="5168"/>
                    <a:pt x="5169" y="4973"/>
                  </a:cubicBezTo>
                  <a:cubicBezTo>
                    <a:pt x="5169" y="4827"/>
                    <a:pt x="5023" y="4681"/>
                    <a:pt x="4876" y="4681"/>
                  </a:cubicBezTo>
                  <a:lnTo>
                    <a:pt x="1854" y="4681"/>
                  </a:lnTo>
                  <a:cubicBezTo>
                    <a:pt x="1805" y="4681"/>
                    <a:pt x="684" y="4681"/>
                    <a:pt x="635" y="3072"/>
                  </a:cubicBezTo>
                  <a:lnTo>
                    <a:pt x="635" y="342"/>
                  </a:lnTo>
                  <a:cubicBezTo>
                    <a:pt x="635" y="147"/>
                    <a:pt x="488" y="0"/>
                    <a:pt x="342" y="0"/>
                  </a:cubicBezTo>
                  <a:close/>
                </a:path>
              </a:pathLst>
            </a:custGeom>
            <a:solidFill>
              <a:srgbClr val="0F1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606425" y="3023250"/>
              <a:ext cx="282800" cy="847150"/>
            </a:xfrm>
            <a:custGeom>
              <a:rect b="b" l="l" r="r" t="t"/>
              <a:pathLst>
                <a:path extrusionOk="0" h="33886" w="11312">
                  <a:moveTo>
                    <a:pt x="10873" y="1"/>
                  </a:moveTo>
                  <a:cubicBezTo>
                    <a:pt x="10678" y="1"/>
                    <a:pt x="10580" y="147"/>
                    <a:pt x="10580" y="293"/>
                  </a:cubicBezTo>
                  <a:lnTo>
                    <a:pt x="10580" y="29936"/>
                  </a:lnTo>
                  <a:cubicBezTo>
                    <a:pt x="10580" y="30375"/>
                    <a:pt x="10580" y="31789"/>
                    <a:pt x="10288" y="32423"/>
                  </a:cubicBezTo>
                  <a:cubicBezTo>
                    <a:pt x="9946" y="33008"/>
                    <a:pt x="9264" y="33301"/>
                    <a:pt x="7899" y="33301"/>
                  </a:cubicBezTo>
                  <a:lnTo>
                    <a:pt x="342" y="33301"/>
                  </a:lnTo>
                  <a:cubicBezTo>
                    <a:pt x="147" y="33301"/>
                    <a:pt x="0" y="33398"/>
                    <a:pt x="0" y="33593"/>
                  </a:cubicBezTo>
                  <a:cubicBezTo>
                    <a:pt x="0" y="33739"/>
                    <a:pt x="147" y="33886"/>
                    <a:pt x="342" y="33886"/>
                  </a:cubicBezTo>
                  <a:lnTo>
                    <a:pt x="7899" y="33886"/>
                  </a:lnTo>
                  <a:cubicBezTo>
                    <a:pt x="9020" y="33886"/>
                    <a:pt x="10288" y="33739"/>
                    <a:pt x="10824" y="32715"/>
                  </a:cubicBezTo>
                  <a:cubicBezTo>
                    <a:pt x="11312" y="31789"/>
                    <a:pt x="11165" y="29936"/>
                    <a:pt x="11165" y="29888"/>
                  </a:cubicBezTo>
                  <a:lnTo>
                    <a:pt x="11165" y="293"/>
                  </a:lnTo>
                  <a:cubicBezTo>
                    <a:pt x="11165" y="147"/>
                    <a:pt x="11019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4978875" y="266175"/>
              <a:ext cx="238925" cy="223975"/>
            </a:xfrm>
            <a:custGeom>
              <a:rect b="b" l="l" r="r" t="t"/>
              <a:pathLst>
                <a:path extrusionOk="0" h="8959" w="9557">
                  <a:moveTo>
                    <a:pt x="7253" y="0"/>
                  </a:moveTo>
                  <a:cubicBezTo>
                    <a:pt x="6849" y="0"/>
                    <a:pt x="6446" y="114"/>
                    <a:pt x="6095" y="341"/>
                  </a:cubicBezTo>
                  <a:lnTo>
                    <a:pt x="1658" y="2925"/>
                  </a:lnTo>
                  <a:cubicBezTo>
                    <a:pt x="1561" y="3022"/>
                    <a:pt x="1463" y="3120"/>
                    <a:pt x="1366" y="3217"/>
                  </a:cubicBezTo>
                  <a:cubicBezTo>
                    <a:pt x="1" y="4485"/>
                    <a:pt x="1" y="6630"/>
                    <a:pt x="1268" y="7946"/>
                  </a:cubicBezTo>
                  <a:cubicBezTo>
                    <a:pt x="1939" y="8617"/>
                    <a:pt x="2824" y="8958"/>
                    <a:pt x="3705" y="8958"/>
                  </a:cubicBezTo>
                  <a:cubicBezTo>
                    <a:pt x="4555" y="8958"/>
                    <a:pt x="5400" y="8641"/>
                    <a:pt x="6046" y="7995"/>
                  </a:cubicBezTo>
                  <a:cubicBezTo>
                    <a:pt x="6144" y="7898"/>
                    <a:pt x="6241" y="7800"/>
                    <a:pt x="6339" y="7703"/>
                  </a:cubicBezTo>
                  <a:lnTo>
                    <a:pt x="6339" y="7751"/>
                  </a:lnTo>
                  <a:lnTo>
                    <a:pt x="8972" y="3363"/>
                  </a:lnTo>
                  <a:cubicBezTo>
                    <a:pt x="9557" y="2535"/>
                    <a:pt x="9508" y="1413"/>
                    <a:pt x="8777" y="633"/>
                  </a:cubicBezTo>
                  <a:cubicBezTo>
                    <a:pt x="8355" y="211"/>
                    <a:pt x="7803" y="0"/>
                    <a:pt x="7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5015450" y="358775"/>
              <a:ext cx="108500" cy="98175"/>
            </a:xfrm>
            <a:custGeom>
              <a:rect b="b" l="l" r="r" t="t"/>
              <a:pathLst>
                <a:path extrusionOk="0" h="3927" w="4340">
                  <a:moveTo>
                    <a:pt x="2188" y="1"/>
                  </a:moveTo>
                  <a:cubicBezTo>
                    <a:pt x="1682" y="1"/>
                    <a:pt x="1171" y="196"/>
                    <a:pt x="781" y="586"/>
                  </a:cubicBezTo>
                  <a:cubicBezTo>
                    <a:pt x="0" y="1317"/>
                    <a:pt x="0" y="2585"/>
                    <a:pt x="781" y="3316"/>
                  </a:cubicBezTo>
                  <a:cubicBezTo>
                    <a:pt x="1158" y="3718"/>
                    <a:pt x="1677" y="3926"/>
                    <a:pt x="2192" y="3926"/>
                  </a:cubicBezTo>
                  <a:cubicBezTo>
                    <a:pt x="2676" y="3926"/>
                    <a:pt x="3157" y="3743"/>
                    <a:pt x="3511" y="3365"/>
                  </a:cubicBezTo>
                  <a:cubicBezTo>
                    <a:pt x="4291" y="2634"/>
                    <a:pt x="4340" y="1366"/>
                    <a:pt x="3560" y="586"/>
                  </a:cubicBezTo>
                  <a:cubicBezTo>
                    <a:pt x="3194" y="196"/>
                    <a:pt x="2694" y="1"/>
                    <a:pt x="2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4816775" y="331975"/>
              <a:ext cx="326675" cy="326675"/>
            </a:xfrm>
            <a:custGeom>
              <a:rect b="b" l="l" r="r" t="t"/>
              <a:pathLst>
                <a:path extrusionOk="0" h="13067" w="13067">
                  <a:moveTo>
                    <a:pt x="0" y="0"/>
                  </a:moveTo>
                  <a:lnTo>
                    <a:pt x="13067" y="13067"/>
                  </a:lnTo>
                  <a:lnTo>
                    <a:pt x="13067" y="5802"/>
                  </a:lnTo>
                  <a:cubicBezTo>
                    <a:pt x="12384" y="6485"/>
                    <a:pt x="11409" y="6923"/>
                    <a:pt x="10385" y="6972"/>
                  </a:cubicBezTo>
                  <a:lnTo>
                    <a:pt x="10239" y="6972"/>
                  </a:lnTo>
                  <a:cubicBezTo>
                    <a:pt x="9215" y="6972"/>
                    <a:pt x="8289" y="6582"/>
                    <a:pt x="7509" y="5900"/>
                  </a:cubicBezTo>
                  <a:cubicBezTo>
                    <a:pt x="5900" y="4388"/>
                    <a:pt x="5802" y="1853"/>
                    <a:pt x="7314" y="244"/>
                  </a:cubicBezTo>
                  <a:cubicBezTo>
                    <a:pt x="7362" y="146"/>
                    <a:pt x="7460" y="98"/>
                    <a:pt x="7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2359500" y="266175"/>
              <a:ext cx="240150" cy="223975"/>
            </a:xfrm>
            <a:custGeom>
              <a:rect b="b" l="l" r="r" t="t"/>
              <a:pathLst>
                <a:path extrusionOk="0" h="8959" w="9606">
                  <a:moveTo>
                    <a:pt x="2354" y="0"/>
                  </a:moveTo>
                  <a:cubicBezTo>
                    <a:pt x="1803" y="0"/>
                    <a:pt x="1252" y="211"/>
                    <a:pt x="830" y="633"/>
                  </a:cubicBezTo>
                  <a:cubicBezTo>
                    <a:pt x="98" y="1413"/>
                    <a:pt x="1" y="2535"/>
                    <a:pt x="586" y="3363"/>
                  </a:cubicBezTo>
                  <a:lnTo>
                    <a:pt x="3267" y="7751"/>
                  </a:lnTo>
                  <a:lnTo>
                    <a:pt x="3267" y="7703"/>
                  </a:lnTo>
                  <a:cubicBezTo>
                    <a:pt x="3316" y="7800"/>
                    <a:pt x="3462" y="7898"/>
                    <a:pt x="3560" y="7995"/>
                  </a:cubicBezTo>
                  <a:cubicBezTo>
                    <a:pt x="4206" y="8641"/>
                    <a:pt x="5052" y="8958"/>
                    <a:pt x="5895" y="8958"/>
                  </a:cubicBezTo>
                  <a:cubicBezTo>
                    <a:pt x="6770" y="8958"/>
                    <a:pt x="7644" y="8617"/>
                    <a:pt x="8289" y="7946"/>
                  </a:cubicBezTo>
                  <a:cubicBezTo>
                    <a:pt x="9606" y="6630"/>
                    <a:pt x="9606" y="4485"/>
                    <a:pt x="8240" y="3217"/>
                  </a:cubicBezTo>
                  <a:cubicBezTo>
                    <a:pt x="8143" y="3120"/>
                    <a:pt x="8045" y="3022"/>
                    <a:pt x="7899" y="2925"/>
                  </a:cubicBezTo>
                  <a:lnTo>
                    <a:pt x="3511" y="341"/>
                  </a:lnTo>
                  <a:cubicBezTo>
                    <a:pt x="3160" y="114"/>
                    <a:pt x="2757" y="0"/>
                    <a:pt x="2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2454575" y="358775"/>
              <a:ext cx="108500" cy="98175"/>
            </a:xfrm>
            <a:custGeom>
              <a:rect b="b" l="l" r="r" t="t"/>
              <a:pathLst>
                <a:path extrusionOk="0" h="3927" w="4340">
                  <a:moveTo>
                    <a:pt x="2152" y="1"/>
                  </a:moveTo>
                  <a:cubicBezTo>
                    <a:pt x="1646" y="1"/>
                    <a:pt x="1146" y="196"/>
                    <a:pt x="781" y="586"/>
                  </a:cubicBezTo>
                  <a:cubicBezTo>
                    <a:pt x="1" y="1366"/>
                    <a:pt x="49" y="2634"/>
                    <a:pt x="781" y="3365"/>
                  </a:cubicBezTo>
                  <a:cubicBezTo>
                    <a:pt x="1159" y="3743"/>
                    <a:pt x="1651" y="3926"/>
                    <a:pt x="2141" y="3926"/>
                  </a:cubicBezTo>
                  <a:cubicBezTo>
                    <a:pt x="2663" y="3926"/>
                    <a:pt x="3183" y="3718"/>
                    <a:pt x="3560" y="3316"/>
                  </a:cubicBezTo>
                  <a:cubicBezTo>
                    <a:pt x="4340" y="2585"/>
                    <a:pt x="4291" y="1317"/>
                    <a:pt x="3560" y="586"/>
                  </a:cubicBezTo>
                  <a:cubicBezTo>
                    <a:pt x="3170" y="196"/>
                    <a:pt x="2658" y="1"/>
                    <a:pt x="2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435075" y="331975"/>
              <a:ext cx="326675" cy="326675"/>
            </a:xfrm>
            <a:custGeom>
              <a:rect b="b" l="l" r="r" t="t"/>
              <a:pathLst>
                <a:path extrusionOk="0" h="13067" w="13067">
                  <a:moveTo>
                    <a:pt x="5510" y="0"/>
                  </a:moveTo>
                  <a:cubicBezTo>
                    <a:pt x="5607" y="98"/>
                    <a:pt x="5656" y="146"/>
                    <a:pt x="5754" y="244"/>
                  </a:cubicBezTo>
                  <a:cubicBezTo>
                    <a:pt x="7265" y="1853"/>
                    <a:pt x="7168" y="4388"/>
                    <a:pt x="5559" y="5900"/>
                  </a:cubicBezTo>
                  <a:cubicBezTo>
                    <a:pt x="4779" y="6582"/>
                    <a:pt x="3852" y="6972"/>
                    <a:pt x="2828" y="6972"/>
                  </a:cubicBezTo>
                  <a:lnTo>
                    <a:pt x="2682" y="6972"/>
                  </a:lnTo>
                  <a:cubicBezTo>
                    <a:pt x="1658" y="6923"/>
                    <a:pt x="683" y="6485"/>
                    <a:pt x="1" y="5802"/>
                  </a:cubicBezTo>
                  <a:lnTo>
                    <a:pt x="1" y="13067"/>
                  </a:lnTo>
                  <a:lnTo>
                    <a:pt x="130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978875" y="4175400"/>
              <a:ext cx="238925" cy="223975"/>
            </a:xfrm>
            <a:custGeom>
              <a:rect b="b" l="l" r="r" t="t"/>
              <a:pathLst>
                <a:path extrusionOk="0" h="8959" w="9557">
                  <a:moveTo>
                    <a:pt x="3705" y="0"/>
                  </a:moveTo>
                  <a:cubicBezTo>
                    <a:pt x="2824" y="0"/>
                    <a:pt x="1939" y="342"/>
                    <a:pt x="1268" y="1012"/>
                  </a:cubicBezTo>
                  <a:cubicBezTo>
                    <a:pt x="1" y="2329"/>
                    <a:pt x="1" y="4474"/>
                    <a:pt x="1366" y="5742"/>
                  </a:cubicBezTo>
                  <a:cubicBezTo>
                    <a:pt x="1463" y="5839"/>
                    <a:pt x="1561" y="5937"/>
                    <a:pt x="1658" y="6034"/>
                  </a:cubicBezTo>
                  <a:lnTo>
                    <a:pt x="6095" y="8618"/>
                  </a:lnTo>
                  <a:cubicBezTo>
                    <a:pt x="6446" y="8845"/>
                    <a:pt x="6849" y="8958"/>
                    <a:pt x="7253" y="8958"/>
                  </a:cubicBezTo>
                  <a:cubicBezTo>
                    <a:pt x="7803" y="8958"/>
                    <a:pt x="8355" y="8747"/>
                    <a:pt x="8777" y="8326"/>
                  </a:cubicBezTo>
                  <a:cubicBezTo>
                    <a:pt x="9508" y="7545"/>
                    <a:pt x="9557" y="6424"/>
                    <a:pt x="8972" y="5595"/>
                  </a:cubicBezTo>
                  <a:lnTo>
                    <a:pt x="6339" y="1256"/>
                  </a:lnTo>
                  <a:cubicBezTo>
                    <a:pt x="6241" y="1159"/>
                    <a:pt x="6144" y="1061"/>
                    <a:pt x="6046" y="964"/>
                  </a:cubicBezTo>
                  <a:cubicBezTo>
                    <a:pt x="5400" y="318"/>
                    <a:pt x="4555" y="0"/>
                    <a:pt x="3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015450" y="4208600"/>
              <a:ext cx="108500" cy="98150"/>
            </a:xfrm>
            <a:custGeom>
              <a:rect b="b" l="l" r="r" t="t"/>
              <a:pathLst>
                <a:path extrusionOk="0" h="3926" w="4340">
                  <a:moveTo>
                    <a:pt x="2192" y="1"/>
                  </a:moveTo>
                  <a:cubicBezTo>
                    <a:pt x="1677" y="1"/>
                    <a:pt x="1158" y="208"/>
                    <a:pt x="781" y="611"/>
                  </a:cubicBezTo>
                  <a:cubicBezTo>
                    <a:pt x="0" y="1342"/>
                    <a:pt x="0" y="2610"/>
                    <a:pt x="781" y="3341"/>
                  </a:cubicBezTo>
                  <a:cubicBezTo>
                    <a:pt x="1171" y="3731"/>
                    <a:pt x="1682" y="3926"/>
                    <a:pt x="2188" y="3926"/>
                  </a:cubicBezTo>
                  <a:cubicBezTo>
                    <a:pt x="2694" y="3926"/>
                    <a:pt x="3194" y="3731"/>
                    <a:pt x="3560" y="3341"/>
                  </a:cubicBezTo>
                  <a:cubicBezTo>
                    <a:pt x="4340" y="2561"/>
                    <a:pt x="4291" y="1342"/>
                    <a:pt x="3511" y="562"/>
                  </a:cubicBezTo>
                  <a:cubicBezTo>
                    <a:pt x="3157" y="184"/>
                    <a:pt x="2676" y="1"/>
                    <a:pt x="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816775" y="4006900"/>
              <a:ext cx="326675" cy="326675"/>
            </a:xfrm>
            <a:custGeom>
              <a:rect b="b" l="l" r="r" t="t"/>
              <a:pathLst>
                <a:path extrusionOk="0" h="13067" w="13067">
                  <a:moveTo>
                    <a:pt x="13067" y="0"/>
                  </a:moveTo>
                  <a:lnTo>
                    <a:pt x="0" y="13067"/>
                  </a:lnTo>
                  <a:lnTo>
                    <a:pt x="7557" y="13067"/>
                  </a:lnTo>
                  <a:cubicBezTo>
                    <a:pt x="7460" y="12969"/>
                    <a:pt x="7362" y="12920"/>
                    <a:pt x="7314" y="12823"/>
                  </a:cubicBezTo>
                  <a:cubicBezTo>
                    <a:pt x="5802" y="11214"/>
                    <a:pt x="5900" y="8679"/>
                    <a:pt x="7509" y="7167"/>
                  </a:cubicBezTo>
                  <a:cubicBezTo>
                    <a:pt x="8289" y="6485"/>
                    <a:pt x="9215" y="6095"/>
                    <a:pt x="10239" y="6095"/>
                  </a:cubicBezTo>
                  <a:lnTo>
                    <a:pt x="10385" y="6095"/>
                  </a:lnTo>
                  <a:cubicBezTo>
                    <a:pt x="11409" y="6143"/>
                    <a:pt x="12384" y="6582"/>
                    <a:pt x="13067" y="7313"/>
                  </a:cubicBezTo>
                  <a:lnTo>
                    <a:pt x="130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2359500" y="4175400"/>
              <a:ext cx="240150" cy="223975"/>
            </a:xfrm>
            <a:custGeom>
              <a:rect b="b" l="l" r="r" t="t"/>
              <a:pathLst>
                <a:path extrusionOk="0" h="8959" w="9606">
                  <a:moveTo>
                    <a:pt x="5895" y="0"/>
                  </a:moveTo>
                  <a:cubicBezTo>
                    <a:pt x="5052" y="0"/>
                    <a:pt x="4206" y="318"/>
                    <a:pt x="3560" y="964"/>
                  </a:cubicBezTo>
                  <a:cubicBezTo>
                    <a:pt x="3462" y="1061"/>
                    <a:pt x="3316" y="1159"/>
                    <a:pt x="3267" y="1256"/>
                  </a:cubicBezTo>
                  <a:lnTo>
                    <a:pt x="586" y="5595"/>
                  </a:lnTo>
                  <a:cubicBezTo>
                    <a:pt x="1" y="6424"/>
                    <a:pt x="98" y="7545"/>
                    <a:pt x="830" y="8326"/>
                  </a:cubicBezTo>
                  <a:cubicBezTo>
                    <a:pt x="1252" y="8747"/>
                    <a:pt x="1803" y="8958"/>
                    <a:pt x="2354" y="8958"/>
                  </a:cubicBezTo>
                  <a:cubicBezTo>
                    <a:pt x="2757" y="8958"/>
                    <a:pt x="3160" y="8845"/>
                    <a:pt x="3511" y="8618"/>
                  </a:cubicBezTo>
                  <a:lnTo>
                    <a:pt x="7899" y="6034"/>
                  </a:lnTo>
                  <a:cubicBezTo>
                    <a:pt x="8045" y="5937"/>
                    <a:pt x="8143" y="5839"/>
                    <a:pt x="8240" y="5742"/>
                  </a:cubicBezTo>
                  <a:cubicBezTo>
                    <a:pt x="9606" y="4474"/>
                    <a:pt x="9606" y="2329"/>
                    <a:pt x="8289" y="1012"/>
                  </a:cubicBezTo>
                  <a:cubicBezTo>
                    <a:pt x="7644" y="342"/>
                    <a:pt x="6770" y="0"/>
                    <a:pt x="58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2454575" y="4208600"/>
              <a:ext cx="108500" cy="98150"/>
            </a:xfrm>
            <a:custGeom>
              <a:rect b="b" l="l" r="r" t="t"/>
              <a:pathLst>
                <a:path extrusionOk="0" h="3926" w="4340">
                  <a:moveTo>
                    <a:pt x="2141" y="1"/>
                  </a:moveTo>
                  <a:cubicBezTo>
                    <a:pt x="1651" y="1"/>
                    <a:pt x="1159" y="184"/>
                    <a:pt x="781" y="562"/>
                  </a:cubicBezTo>
                  <a:cubicBezTo>
                    <a:pt x="49" y="1342"/>
                    <a:pt x="1" y="2561"/>
                    <a:pt x="781" y="3341"/>
                  </a:cubicBezTo>
                  <a:cubicBezTo>
                    <a:pt x="1146" y="3731"/>
                    <a:pt x="1646" y="3926"/>
                    <a:pt x="2152" y="3926"/>
                  </a:cubicBezTo>
                  <a:cubicBezTo>
                    <a:pt x="2658" y="3926"/>
                    <a:pt x="3170" y="3731"/>
                    <a:pt x="3560" y="3341"/>
                  </a:cubicBezTo>
                  <a:cubicBezTo>
                    <a:pt x="4291" y="2610"/>
                    <a:pt x="4340" y="1342"/>
                    <a:pt x="3560" y="611"/>
                  </a:cubicBezTo>
                  <a:cubicBezTo>
                    <a:pt x="3183" y="208"/>
                    <a:pt x="2663" y="1"/>
                    <a:pt x="2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435075" y="4006900"/>
              <a:ext cx="326675" cy="326675"/>
            </a:xfrm>
            <a:custGeom>
              <a:rect b="b" l="l" r="r" t="t"/>
              <a:pathLst>
                <a:path extrusionOk="0" h="13067" w="13067">
                  <a:moveTo>
                    <a:pt x="1" y="0"/>
                  </a:moveTo>
                  <a:lnTo>
                    <a:pt x="1" y="7313"/>
                  </a:lnTo>
                  <a:cubicBezTo>
                    <a:pt x="683" y="6582"/>
                    <a:pt x="1658" y="6143"/>
                    <a:pt x="2682" y="6095"/>
                  </a:cubicBezTo>
                  <a:lnTo>
                    <a:pt x="2828" y="6095"/>
                  </a:lnTo>
                  <a:cubicBezTo>
                    <a:pt x="3852" y="6095"/>
                    <a:pt x="4779" y="6485"/>
                    <a:pt x="5559" y="7167"/>
                  </a:cubicBezTo>
                  <a:cubicBezTo>
                    <a:pt x="7168" y="8679"/>
                    <a:pt x="7265" y="11214"/>
                    <a:pt x="5754" y="12823"/>
                  </a:cubicBezTo>
                  <a:cubicBezTo>
                    <a:pt x="5656" y="12920"/>
                    <a:pt x="5607" y="12969"/>
                    <a:pt x="5510" y="13067"/>
                  </a:cubicBezTo>
                  <a:lnTo>
                    <a:pt x="13067" y="130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993500" y="2349225"/>
              <a:ext cx="275500" cy="257200"/>
            </a:xfrm>
            <a:custGeom>
              <a:rect b="b" l="l" r="r" t="t"/>
              <a:pathLst>
                <a:path extrusionOk="0" h="10288" w="11020">
                  <a:moveTo>
                    <a:pt x="5120" y="0"/>
                  </a:moveTo>
                  <a:cubicBezTo>
                    <a:pt x="2292" y="0"/>
                    <a:pt x="1" y="2292"/>
                    <a:pt x="1" y="5119"/>
                  </a:cubicBezTo>
                  <a:cubicBezTo>
                    <a:pt x="1" y="6533"/>
                    <a:pt x="586" y="7850"/>
                    <a:pt x="1512" y="8776"/>
                  </a:cubicBezTo>
                  <a:cubicBezTo>
                    <a:pt x="2439" y="9702"/>
                    <a:pt x="3706" y="10287"/>
                    <a:pt x="5120" y="10287"/>
                  </a:cubicBezTo>
                  <a:lnTo>
                    <a:pt x="11020" y="10287"/>
                  </a:lnTo>
                  <a:lnTo>
                    <a:pt x="110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069075" y="2432100"/>
              <a:ext cx="91450" cy="91450"/>
            </a:xfrm>
            <a:custGeom>
              <a:rect b="b" l="l" r="r" t="t"/>
              <a:pathLst>
                <a:path extrusionOk="0" h="3658" w="3658">
                  <a:moveTo>
                    <a:pt x="1853" y="0"/>
                  </a:moveTo>
                  <a:cubicBezTo>
                    <a:pt x="830" y="0"/>
                    <a:pt x="1" y="829"/>
                    <a:pt x="1" y="1804"/>
                  </a:cubicBezTo>
                  <a:cubicBezTo>
                    <a:pt x="1" y="2828"/>
                    <a:pt x="830" y="3657"/>
                    <a:pt x="1853" y="3657"/>
                  </a:cubicBezTo>
                  <a:cubicBezTo>
                    <a:pt x="2828" y="3657"/>
                    <a:pt x="3657" y="2828"/>
                    <a:pt x="3657" y="1804"/>
                  </a:cubicBezTo>
                  <a:cubicBezTo>
                    <a:pt x="3657" y="829"/>
                    <a:pt x="2828" y="0"/>
                    <a:pt x="1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2309525" y="2349225"/>
              <a:ext cx="242600" cy="257200"/>
            </a:xfrm>
            <a:custGeom>
              <a:rect b="b" l="l" r="r" t="t"/>
              <a:pathLst>
                <a:path extrusionOk="0" h="10288" w="9704">
                  <a:moveTo>
                    <a:pt x="1" y="0"/>
                  </a:moveTo>
                  <a:lnTo>
                    <a:pt x="1" y="10287"/>
                  </a:lnTo>
                  <a:lnTo>
                    <a:pt x="4584" y="10287"/>
                  </a:lnTo>
                  <a:cubicBezTo>
                    <a:pt x="5998" y="10287"/>
                    <a:pt x="7265" y="9702"/>
                    <a:pt x="8192" y="8776"/>
                  </a:cubicBezTo>
                  <a:cubicBezTo>
                    <a:pt x="9118" y="7850"/>
                    <a:pt x="9703" y="6582"/>
                    <a:pt x="9703" y="5119"/>
                  </a:cubicBezTo>
                  <a:cubicBezTo>
                    <a:pt x="9703" y="2292"/>
                    <a:pt x="7412" y="0"/>
                    <a:pt x="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2385100" y="2432100"/>
              <a:ext cx="91450" cy="91450"/>
            </a:xfrm>
            <a:custGeom>
              <a:rect b="b" l="l" r="r" t="t"/>
              <a:pathLst>
                <a:path extrusionOk="0" h="3658" w="3658">
                  <a:moveTo>
                    <a:pt x="1853" y="0"/>
                  </a:moveTo>
                  <a:cubicBezTo>
                    <a:pt x="829" y="0"/>
                    <a:pt x="1" y="829"/>
                    <a:pt x="1" y="1804"/>
                  </a:cubicBezTo>
                  <a:cubicBezTo>
                    <a:pt x="1" y="2828"/>
                    <a:pt x="829" y="3657"/>
                    <a:pt x="1853" y="3657"/>
                  </a:cubicBezTo>
                  <a:cubicBezTo>
                    <a:pt x="2828" y="3657"/>
                    <a:pt x="3657" y="2828"/>
                    <a:pt x="3657" y="1804"/>
                  </a:cubicBezTo>
                  <a:cubicBezTo>
                    <a:pt x="3657" y="829"/>
                    <a:pt x="2828" y="0"/>
                    <a:pt x="1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828775" y="4257975"/>
              <a:ext cx="441250" cy="75600"/>
            </a:xfrm>
            <a:custGeom>
              <a:rect b="b" l="l" r="r" t="t"/>
              <a:pathLst>
                <a:path extrusionOk="0" h="3024" w="17650">
                  <a:moveTo>
                    <a:pt x="2341" y="1"/>
                  </a:moveTo>
                  <a:lnTo>
                    <a:pt x="1" y="3024"/>
                  </a:lnTo>
                  <a:lnTo>
                    <a:pt x="17650" y="3024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568625" y="4257975"/>
              <a:ext cx="441275" cy="75600"/>
            </a:xfrm>
            <a:custGeom>
              <a:rect b="b" l="l" r="r" t="t"/>
              <a:pathLst>
                <a:path extrusionOk="0" h="3024" w="17651">
                  <a:moveTo>
                    <a:pt x="2341" y="1"/>
                  </a:moveTo>
                  <a:lnTo>
                    <a:pt x="1" y="3024"/>
                  </a:lnTo>
                  <a:lnTo>
                    <a:pt x="17650" y="3024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08500" y="4257975"/>
              <a:ext cx="441250" cy="75600"/>
            </a:xfrm>
            <a:custGeom>
              <a:rect b="b" l="l" r="r" t="t"/>
              <a:pathLst>
                <a:path extrusionOk="0" h="3024" w="17650">
                  <a:moveTo>
                    <a:pt x="2341" y="1"/>
                  </a:moveTo>
                  <a:lnTo>
                    <a:pt x="0" y="3024"/>
                  </a:lnTo>
                  <a:lnTo>
                    <a:pt x="17650" y="3024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433850" y="331975"/>
              <a:ext cx="2719350" cy="2719350"/>
            </a:xfrm>
            <a:custGeom>
              <a:rect b="b" l="l" r="r" t="t"/>
              <a:pathLst>
                <a:path extrusionOk="0" h="108774" w="108774">
                  <a:moveTo>
                    <a:pt x="54412" y="47049"/>
                  </a:moveTo>
                  <a:cubicBezTo>
                    <a:pt x="58458" y="47049"/>
                    <a:pt x="61725" y="50316"/>
                    <a:pt x="61725" y="54362"/>
                  </a:cubicBezTo>
                  <a:cubicBezTo>
                    <a:pt x="61725" y="58409"/>
                    <a:pt x="58458" y="61724"/>
                    <a:pt x="54412" y="61724"/>
                  </a:cubicBezTo>
                  <a:cubicBezTo>
                    <a:pt x="50365" y="61724"/>
                    <a:pt x="47050" y="58458"/>
                    <a:pt x="47050" y="54362"/>
                  </a:cubicBezTo>
                  <a:cubicBezTo>
                    <a:pt x="47050" y="50316"/>
                    <a:pt x="50365" y="47049"/>
                    <a:pt x="54412" y="47049"/>
                  </a:cubicBezTo>
                  <a:close/>
                  <a:moveTo>
                    <a:pt x="54412" y="0"/>
                  </a:moveTo>
                  <a:cubicBezTo>
                    <a:pt x="24378" y="0"/>
                    <a:pt x="1" y="24329"/>
                    <a:pt x="1" y="54362"/>
                  </a:cubicBezTo>
                  <a:cubicBezTo>
                    <a:pt x="1" y="61139"/>
                    <a:pt x="1268" y="67672"/>
                    <a:pt x="3560" y="73621"/>
                  </a:cubicBezTo>
                  <a:cubicBezTo>
                    <a:pt x="5998" y="80154"/>
                    <a:pt x="9703" y="86102"/>
                    <a:pt x="14335" y="91172"/>
                  </a:cubicBezTo>
                  <a:cubicBezTo>
                    <a:pt x="16139" y="93123"/>
                    <a:pt x="18089" y="94975"/>
                    <a:pt x="20186" y="96633"/>
                  </a:cubicBezTo>
                  <a:cubicBezTo>
                    <a:pt x="23257" y="99120"/>
                    <a:pt x="26572" y="101265"/>
                    <a:pt x="30132" y="103069"/>
                  </a:cubicBezTo>
                  <a:cubicBezTo>
                    <a:pt x="37445" y="106725"/>
                    <a:pt x="45685" y="108773"/>
                    <a:pt x="54412" y="108773"/>
                  </a:cubicBezTo>
                  <a:cubicBezTo>
                    <a:pt x="84445" y="108773"/>
                    <a:pt x="108774" y="84395"/>
                    <a:pt x="108774" y="54362"/>
                  </a:cubicBezTo>
                  <a:cubicBezTo>
                    <a:pt x="108774" y="46318"/>
                    <a:pt x="107019" y="38614"/>
                    <a:pt x="103849" y="31740"/>
                  </a:cubicBezTo>
                  <a:cubicBezTo>
                    <a:pt x="102192" y="28132"/>
                    <a:pt x="100144" y="24719"/>
                    <a:pt x="97755" y="21550"/>
                  </a:cubicBezTo>
                  <a:cubicBezTo>
                    <a:pt x="96146" y="19453"/>
                    <a:pt x="94391" y="17455"/>
                    <a:pt x="92490" y="15553"/>
                  </a:cubicBezTo>
                  <a:cubicBezTo>
                    <a:pt x="87565" y="10726"/>
                    <a:pt x="81763" y="6875"/>
                    <a:pt x="75328" y="4193"/>
                  </a:cubicBezTo>
                  <a:cubicBezTo>
                    <a:pt x="68892" y="1463"/>
                    <a:pt x="61822" y="0"/>
                    <a:pt x="5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3596675" y="1504525"/>
              <a:ext cx="381525" cy="381550"/>
            </a:xfrm>
            <a:custGeom>
              <a:rect b="b" l="l" r="r" t="t"/>
              <a:pathLst>
                <a:path extrusionOk="0" h="15262" w="15261">
                  <a:moveTo>
                    <a:pt x="7606" y="1"/>
                  </a:moveTo>
                  <a:cubicBezTo>
                    <a:pt x="3413" y="1"/>
                    <a:pt x="0" y="3414"/>
                    <a:pt x="0" y="7655"/>
                  </a:cubicBezTo>
                  <a:cubicBezTo>
                    <a:pt x="0" y="11848"/>
                    <a:pt x="3413" y="15261"/>
                    <a:pt x="7606" y="15261"/>
                  </a:cubicBezTo>
                  <a:cubicBezTo>
                    <a:pt x="11848" y="15261"/>
                    <a:pt x="15261" y="11848"/>
                    <a:pt x="15261" y="7655"/>
                  </a:cubicBezTo>
                  <a:cubicBezTo>
                    <a:pt x="15261" y="3414"/>
                    <a:pt x="11848" y="1"/>
                    <a:pt x="7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3365075" y="1261975"/>
              <a:ext cx="858125" cy="858125"/>
            </a:xfrm>
            <a:custGeom>
              <a:rect b="b" l="l" r="r" t="t"/>
              <a:pathLst>
                <a:path extrusionOk="0" h="34325" w="34325">
                  <a:moveTo>
                    <a:pt x="17163" y="9849"/>
                  </a:moveTo>
                  <a:cubicBezTo>
                    <a:pt x="21209" y="9849"/>
                    <a:pt x="24476" y="13116"/>
                    <a:pt x="24476" y="17162"/>
                  </a:cubicBezTo>
                  <a:cubicBezTo>
                    <a:pt x="24476" y="21209"/>
                    <a:pt x="21209" y="24524"/>
                    <a:pt x="17163" y="24524"/>
                  </a:cubicBezTo>
                  <a:cubicBezTo>
                    <a:pt x="13116" y="24524"/>
                    <a:pt x="9801" y="21258"/>
                    <a:pt x="9801" y="17162"/>
                  </a:cubicBezTo>
                  <a:cubicBezTo>
                    <a:pt x="9801" y="13116"/>
                    <a:pt x="13116" y="9849"/>
                    <a:pt x="17163" y="9849"/>
                  </a:cubicBezTo>
                  <a:close/>
                  <a:moveTo>
                    <a:pt x="17163" y="0"/>
                  </a:moveTo>
                  <a:cubicBezTo>
                    <a:pt x="7655" y="0"/>
                    <a:pt x="1" y="7704"/>
                    <a:pt x="1" y="17162"/>
                  </a:cubicBezTo>
                  <a:cubicBezTo>
                    <a:pt x="1" y="26670"/>
                    <a:pt x="7655" y="34324"/>
                    <a:pt x="17163" y="34324"/>
                  </a:cubicBezTo>
                  <a:cubicBezTo>
                    <a:pt x="26621" y="34324"/>
                    <a:pt x="34325" y="26670"/>
                    <a:pt x="34325" y="17162"/>
                  </a:cubicBezTo>
                  <a:cubicBezTo>
                    <a:pt x="34325" y="7704"/>
                    <a:pt x="26621" y="0"/>
                    <a:pt x="17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3757575" y="1358275"/>
              <a:ext cx="73150" cy="73150"/>
            </a:xfrm>
            <a:custGeom>
              <a:rect b="b" l="l" r="r" t="t"/>
              <a:pathLst>
                <a:path extrusionOk="0" h="2926" w="2926">
                  <a:moveTo>
                    <a:pt x="1463" y="0"/>
                  </a:moveTo>
                  <a:cubicBezTo>
                    <a:pt x="634" y="0"/>
                    <a:pt x="0" y="634"/>
                    <a:pt x="0" y="1463"/>
                  </a:cubicBezTo>
                  <a:cubicBezTo>
                    <a:pt x="0" y="2243"/>
                    <a:pt x="634" y="2925"/>
                    <a:pt x="1463" y="2925"/>
                  </a:cubicBezTo>
                  <a:cubicBezTo>
                    <a:pt x="2292" y="2925"/>
                    <a:pt x="2925" y="2292"/>
                    <a:pt x="2925" y="1463"/>
                  </a:cubicBezTo>
                  <a:cubicBezTo>
                    <a:pt x="2925" y="634"/>
                    <a:pt x="2292" y="0"/>
                    <a:pt x="1463" y="0"/>
                  </a:cubicBezTo>
                  <a:close/>
                </a:path>
              </a:pathLst>
            </a:custGeom>
            <a:solidFill>
              <a:srgbClr val="FFC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3757575" y="1950650"/>
              <a:ext cx="73150" cy="74375"/>
            </a:xfrm>
            <a:custGeom>
              <a:rect b="b" l="l" r="r" t="t"/>
              <a:pathLst>
                <a:path extrusionOk="0" h="2975" w="2926">
                  <a:moveTo>
                    <a:pt x="1463" y="0"/>
                  </a:moveTo>
                  <a:cubicBezTo>
                    <a:pt x="634" y="0"/>
                    <a:pt x="0" y="683"/>
                    <a:pt x="0" y="1512"/>
                  </a:cubicBezTo>
                  <a:cubicBezTo>
                    <a:pt x="0" y="2292"/>
                    <a:pt x="634" y="2974"/>
                    <a:pt x="1463" y="2974"/>
                  </a:cubicBezTo>
                  <a:cubicBezTo>
                    <a:pt x="2292" y="2974"/>
                    <a:pt x="2925" y="2292"/>
                    <a:pt x="2925" y="1512"/>
                  </a:cubicBezTo>
                  <a:cubicBezTo>
                    <a:pt x="2925" y="683"/>
                    <a:pt x="2292" y="0"/>
                    <a:pt x="1463" y="0"/>
                  </a:cubicBezTo>
                  <a:close/>
                </a:path>
              </a:pathLst>
            </a:custGeom>
            <a:solidFill>
              <a:srgbClr val="FFC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053750" y="1654450"/>
              <a:ext cx="73150" cy="74375"/>
            </a:xfrm>
            <a:custGeom>
              <a:rect b="b" l="l" r="r" t="t"/>
              <a:pathLst>
                <a:path extrusionOk="0" h="2975" w="2926">
                  <a:moveTo>
                    <a:pt x="1463" y="1"/>
                  </a:moveTo>
                  <a:cubicBezTo>
                    <a:pt x="683" y="1"/>
                    <a:pt x="1" y="683"/>
                    <a:pt x="1" y="1463"/>
                  </a:cubicBezTo>
                  <a:cubicBezTo>
                    <a:pt x="1" y="2292"/>
                    <a:pt x="634" y="2975"/>
                    <a:pt x="1463" y="2975"/>
                  </a:cubicBezTo>
                  <a:cubicBezTo>
                    <a:pt x="2292" y="2975"/>
                    <a:pt x="2926" y="2292"/>
                    <a:pt x="2926" y="1463"/>
                  </a:cubicBezTo>
                  <a:cubicBezTo>
                    <a:pt x="2926" y="683"/>
                    <a:pt x="2292" y="1"/>
                    <a:pt x="1463" y="1"/>
                  </a:cubicBezTo>
                  <a:close/>
                </a:path>
              </a:pathLst>
            </a:custGeom>
            <a:solidFill>
              <a:srgbClr val="FFC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3460150" y="1654450"/>
              <a:ext cx="74375" cy="74375"/>
            </a:xfrm>
            <a:custGeom>
              <a:rect b="b" l="l" r="r" t="t"/>
              <a:pathLst>
                <a:path extrusionOk="0" h="2975" w="2975">
                  <a:moveTo>
                    <a:pt x="1463" y="1"/>
                  </a:moveTo>
                  <a:cubicBezTo>
                    <a:pt x="683" y="1"/>
                    <a:pt x="1" y="683"/>
                    <a:pt x="1" y="1463"/>
                  </a:cubicBezTo>
                  <a:cubicBezTo>
                    <a:pt x="1" y="2292"/>
                    <a:pt x="683" y="2975"/>
                    <a:pt x="1463" y="2975"/>
                  </a:cubicBezTo>
                  <a:cubicBezTo>
                    <a:pt x="2292" y="2975"/>
                    <a:pt x="2975" y="2292"/>
                    <a:pt x="2975" y="1463"/>
                  </a:cubicBezTo>
                  <a:cubicBezTo>
                    <a:pt x="2975" y="683"/>
                    <a:pt x="2292" y="1"/>
                    <a:pt x="1463" y="1"/>
                  </a:cubicBezTo>
                  <a:close/>
                </a:path>
              </a:pathLst>
            </a:custGeom>
            <a:solidFill>
              <a:srgbClr val="FFC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2424100" y="2866025"/>
              <a:ext cx="1274975" cy="1179600"/>
            </a:xfrm>
            <a:custGeom>
              <a:rect b="b" l="l" r="r" t="t"/>
              <a:pathLst>
                <a:path extrusionOk="0" h="47184" w="50999">
                  <a:moveTo>
                    <a:pt x="2341" y="49"/>
                  </a:moveTo>
                  <a:cubicBezTo>
                    <a:pt x="1854" y="98"/>
                    <a:pt x="1171" y="0"/>
                    <a:pt x="732" y="342"/>
                  </a:cubicBezTo>
                  <a:cubicBezTo>
                    <a:pt x="391" y="585"/>
                    <a:pt x="293" y="1024"/>
                    <a:pt x="293" y="1512"/>
                  </a:cubicBezTo>
                  <a:lnTo>
                    <a:pt x="293" y="9556"/>
                  </a:lnTo>
                  <a:cubicBezTo>
                    <a:pt x="488" y="10336"/>
                    <a:pt x="927" y="10921"/>
                    <a:pt x="1854" y="11409"/>
                  </a:cubicBezTo>
                  <a:cubicBezTo>
                    <a:pt x="3511" y="12287"/>
                    <a:pt x="5266" y="13067"/>
                    <a:pt x="7022" y="13652"/>
                  </a:cubicBezTo>
                  <a:cubicBezTo>
                    <a:pt x="6924" y="19600"/>
                    <a:pt x="7607" y="24232"/>
                    <a:pt x="9362" y="27401"/>
                  </a:cubicBezTo>
                  <a:cubicBezTo>
                    <a:pt x="8630" y="27986"/>
                    <a:pt x="8045" y="28522"/>
                    <a:pt x="7217" y="28961"/>
                  </a:cubicBezTo>
                  <a:cubicBezTo>
                    <a:pt x="6193" y="29546"/>
                    <a:pt x="5218" y="30131"/>
                    <a:pt x="4243" y="30765"/>
                  </a:cubicBezTo>
                  <a:cubicBezTo>
                    <a:pt x="3170" y="31399"/>
                    <a:pt x="2097" y="32130"/>
                    <a:pt x="1220" y="33056"/>
                  </a:cubicBezTo>
                  <a:cubicBezTo>
                    <a:pt x="635" y="33641"/>
                    <a:pt x="147" y="34373"/>
                    <a:pt x="50" y="35202"/>
                  </a:cubicBezTo>
                  <a:cubicBezTo>
                    <a:pt x="1" y="35787"/>
                    <a:pt x="147" y="36372"/>
                    <a:pt x="342" y="36908"/>
                  </a:cubicBezTo>
                  <a:cubicBezTo>
                    <a:pt x="1117" y="39233"/>
                    <a:pt x="3086" y="42070"/>
                    <a:pt x="5809" y="42070"/>
                  </a:cubicBezTo>
                  <a:cubicBezTo>
                    <a:pt x="5999" y="42070"/>
                    <a:pt x="6191" y="42056"/>
                    <a:pt x="6388" y="42027"/>
                  </a:cubicBezTo>
                  <a:cubicBezTo>
                    <a:pt x="7363" y="41930"/>
                    <a:pt x="8240" y="41491"/>
                    <a:pt x="9069" y="41003"/>
                  </a:cubicBezTo>
                  <a:cubicBezTo>
                    <a:pt x="10581" y="40126"/>
                    <a:pt x="11946" y="39102"/>
                    <a:pt x="13213" y="37883"/>
                  </a:cubicBezTo>
                  <a:cubicBezTo>
                    <a:pt x="13234" y="37866"/>
                    <a:pt x="13262" y="37857"/>
                    <a:pt x="13297" y="37857"/>
                  </a:cubicBezTo>
                  <a:cubicBezTo>
                    <a:pt x="13844" y="37857"/>
                    <a:pt x="16056" y="39897"/>
                    <a:pt x="16285" y="40126"/>
                  </a:cubicBezTo>
                  <a:cubicBezTo>
                    <a:pt x="17504" y="41052"/>
                    <a:pt x="18772" y="41930"/>
                    <a:pt x="20088" y="42710"/>
                  </a:cubicBezTo>
                  <a:cubicBezTo>
                    <a:pt x="21892" y="43734"/>
                    <a:pt x="23793" y="44611"/>
                    <a:pt x="25792" y="45294"/>
                  </a:cubicBezTo>
                  <a:cubicBezTo>
                    <a:pt x="27743" y="45976"/>
                    <a:pt x="29693" y="46757"/>
                    <a:pt x="31740" y="47147"/>
                  </a:cubicBezTo>
                  <a:cubicBezTo>
                    <a:pt x="31814" y="47171"/>
                    <a:pt x="31899" y="47183"/>
                    <a:pt x="31984" y="47183"/>
                  </a:cubicBezTo>
                  <a:cubicBezTo>
                    <a:pt x="32070" y="47183"/>
                    <a:pt x="32155" y="47171"/>
                    <a:pt x="32228" y="47147"/>
                  </a:cubicBezTo>
                  <a:cubicBezTo>
                    <a:pt x="32374" y="47098"/>
                    <a:pt x="32521" y="47000"/>
                    <a:pt x="32667" y="46903"/>
                  </a:cubicBezTo>
                  <a:cubicBezTo>
                    <a:pt x="33642" y="46074"/>
                    <a:pt x="34617" y="45196"/>
                    <a:pt x="35495" y="44221"/>
                  </a:cubicBezTo>
                  <a:cubicBezTo>
                    <a:pt x="35798" y="43918"/>
                    <a:pt x="36009" y="43871"/>
                    <a:pt x="36109" y="43871"/>
                  </a:cubicBezTo>
                  <a:cubicBezTo>
                    <a:pt x="36154" y="43871"/>
                    <a:pt x="36177" y="43880"/>
                    <a:pt x="36177" y="43880"/>
                  </a:cubicBezTo>
                  <a:lnTo>
                    <a:pt x="50999" y="43880"/>
                  </a:lnTo>
                  <a:lnTo>
                    <a:pt x="50999" y="30229"/>
                  </a:lnTo>
                  <a:lnTo>
                    <a:pt x="50219" y="30229"/>
                  </a:lnTo>
                  <a:cubicBezTo>
                    <a:pt x="47693" y="30354"/>
                    <a:pt x="45166" y="30479"/>
                    <a:pt x="42654" y="30479"/>
                  </a:cubicBezTo>
                  <a:cubicBezTo>
                    <a:pt x="40268" y="30479"/>
                    <a:pt x="37894" y="30366"/>
                    <a:pt x="35543" y="30034"/>
                  </a:cubicBezTo>
                  <a:cubicBezTo>
                    <a:pt x="33496" y="29741"/>
                    <a:pt x="31448" y="29253"/>
                    <a:pt x="29693" y="28132"/>
                  </a:cubicBezTo>
                  <a:cubicBezTo>
                    <a:pt x="29400" y="27937"/>
                    <a:pt x="29108" y="27742"/>
                    <a:pt x="28961" y="27401"/>
                  </a:cubicBezTo>
                  <a:cubicBezTo>
                    <a:pt x="28815" y="27157"/>
                    <a:pt x="28766" y="26816"/>
                    <a:pt x="28766" y="26523"/>
                  </a:cubicBezTo>
                  <a:cubicBezTo>
                    <a:pt x="28571" y="24768"/>
                    <a:pt x="27889" y="23062"/>
                    <a:pt x="26865" y="21648"/>
                  </a:cubicBezTo>
                  <a:cubicBezTo>
                    <a:pt x="26377" y="20916"/>
                    <a:pt x="25841" y="20380"/>
                    <a:pt x="25110" y="19844"/>
                  </a:cubicBezTo>
                  <a:cubicBezTo>
                    <a:pt x="24866" y="19649"/>
                    <a:pt x="22965" y="18820"/>
                    <a:pt x="22916" y="18625"/>
                  </a:cubicBezTo>
                  <a:cubicBezTo>
                    <a:pt x="22428" y="16285"/>
                    <a:pt x="22379" y="14286"/>
                    <a:pt x="23111" y="11994"/>
                  </a:cubicBezTo>
                  <a:cubicBezTo>
                    <a:pt x="23355" y="11165"/>
                    <a:pt x="23550" y="10385"/>
                    <a:pt x="23745" y="9556"/>
                  </a:cubicBezTo>
                  <a:cubicBezTo>
                    <a:pt x="23891" y="8874"/>
                    <a:pt x="24183" y="8289"/>
                    <a:pt x="23793" y="7606"/>
                  </a:cubicBezTo>
                  <a:cubicBezTo>
                    <a:pt x="23550" y="7167"/>
                    <a:pt x="23111" y="6826"/>
                    <a:pt x="22672" y="6533"/>
                  </a:cubicBezTo>
                  <a:cubicBezTo>
                    <a:pt x="22477" y="6387"/>
                    <a:pt x="22331" y="6290"/>
                    <a:pt x="22136" y="6143"/>
                  </a:cubicBezTo>
                  <a:cubicBezTo>
                    <a:pt x="19113" y="4096"/>
                    <a:pt x="15797" y="2389"/>
                    <a:pt x="12531" y="683"/>
                  </a:cubicBezTo>
                  <a:cubicBezTo>
                    <a:pt x="12092" y="439"/>
                    <a:pt x="11605" y="195"/>
                    <a:pt x="11117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801450" y="3470575"/>
              <a:ext cx="884925" cy="549750"/>
            </a:xfrm>
            <a:custGeom>
              <a:rect b="b" l="l" r="r" t="t"/>
              <a:pathLst>
                <a:path extrusionOk="0" h="21990" w="35397">
                  <a:moveTo>
                    <a:pt x="13847" y="1"/>
                  </a:moveTo>
                  <a:cubicBezTo>
                    <a:pt x="12920" y="1"/>
                    <a:pt x="11994" y="488"/>
                    <a:pt x="11506" y="1269"/>
                  </a:cubicBezTo>
                  <a:lnTo>
                    <a:pt x="1024" y="17407"/>
                  </a:lnTo>
                  <a:cubicBezTo>
                    <a:pt x="0" y="19552"/>
                    <a:pt x="1463" y="21990"/>
                    <a:pt x="3852" y="21990"/>
                  </a:cubicBezTo>
                  <a:lnTo>
                    <a:pt x="23451" y="21990"/>
                  </a:lnTo>
                  <a:cubicBezTo>
                    <a:pt x="24329" y="21990"/>
                    <a:pt x="25158" y="21551"/>
                    <a:pt x="25597" y="20819"/>
                  </a:cubicBezTo>
                  <a:lnTo>
                    <a:pt x="34178" y="7217"/>
                  </a:lnTo>
                  <a:cubicBezTo>
                    <a:pt x="34616" y="6242"/>
                    <a:pt x="35397" y="4145"/>
                    <a:pt x="35055" y="2731"/>
                  </a:cubicBezTo>
                  <a:cubicBezTo>
                    <a:pt x="34616" y="1025"/>
                    <a:pt x="32861" y="1"/>
                    <a:pt x="31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2476525" y="3026900"/>
              <a:ext cx="62175" cy="62200"/>
            </a:xfrm>
            <a:custGeom>
              <a:rect b="b" l="l" r="r" t="t"/>
              <a:pathLst>
                <a:path extrusionOk="0" h="2488" w="2487">
                  <a:moveTo>
                    <a:pt x="1268" y="1"/>
                  </a:moveTo>
                  <a:cubicBezTo>
                    <a:pt x="537" y="1"/>
                    <a:pt x="0" y="537"/>
                    <a:pt x="0" y="1220"/>
                  </a:cubicBezTo>
                  <a:cubicBezTo>
                    <a:pt x="0" y="1902"/>
                    <a:pt x="537" y="2487"/>
                    <a:pt x="1268" y="2487"/>
                  </a:cubicBezTo>
                  <a:cubicBezTo>
                    <a:pt x="1950" y="2487"/>
                    <a:pt x="2487" y="1902"/>
                    <a:pt x="2487" y="1220"/>
                  </a:cubicBezTo>
                  <a:cubicBezTo>
                    <a:pt x="2487" y="537"/>
                    <a:pt x="1950" y="1"/>
                    <a:pt x="1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2637400" y="3202425"/>
              <a:ext cx="62200" cy="62200"/>
            </a:xfrm>
            <a:custGeom>
              <a:rect b="b" l="l" r="r" t="t"/>
              <a:pathLst>
                <a:path extrusionOk="0" h="2488" w="2488">
                  <a:moveTo>
                    <a:pt x="1220" y="1"/>
                  </a:moveTo>
                  <a:cubicBezTo>
                    <a:pt x="537" y="1"/>
                    <a:pt x="1" y="586"/>
                    <a:pt x="1" y="1268"/>
                  </a:cubicBezTo>
                  <a:cubicBezTo>
                    <a:pt x="1" y="1951"/>
                    <a:pt x="537" y="2487"/>
                    <a:pt x="1220" y="2487"/>
                  </a:cubicBezTo>
                  <a:cubicBezTo>
                    <a:pt x="1951" y="2487"/>
                    <a:pt x="2487" y="1951"/>
                    <a:pt x="2487" y="1268"/>
                  </a:cubicBezTo>
                  <a:cubicBezTo>
                    <a:pt x="2487" y="586"/>
                    <a:pt x="1951" y="1"/>
                    <a:pt x="1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2683725" y="3392575"/>
              <a:ext cx="62200" cy="62200"/>
            </a:xfrm>
            <a:custGeom>
              <a:rect b="b" l="l" r="r" t="t"/>
              <a:pathLst>
                <a:path extrusionOk="0" h="2488" w="2488">
                  <a:moveTo>
                    <a:pt x="1268" y="1"/>
                  </a:moveTo>
                  <a:cubicBezTo>
                    <a:pt x="586" y="1"/>
                    <a:pt x="1" y="586"/>
                    <a:pt x="1" y="1268"/>
                  </a:cubicBezTo>
                  <a:cubicBezTo>
                    <a:pt x="1" y="1951"/>
                    <a:pt x="586" y="2487"/>
                    <a:pt x="1268" y="2487"/>
                  </a:cubicBezTo>
                  <a:cubicBezTo>
                    <a:pt x="1951" y="2487"/>
                    <a:pt x="2487" y="1951"/>
                    <a:pt x="2487" y="1268"/>
                  </a:cubicBezTo>
                  <a:cubicBezTo>
                    <a:pt x="2487" y="586"/>
                    <a:pt x="1951" y="1"/>
                    <a:pt x="1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3031100" y="3820400"/>
              <a:ext cx="62200" cy="62200"/>
            </a:xfrm>
            <a:custGeom>
              <a:rect b="b" l="l" r="r" t="t"/>
              <a:pathLst>
                <a:path extrusionOk="0" h="2488" w="2488">
                  <a:moveTo>
                    <a:pt x="1220" y="1"/>
                  </a:moveTo>
                  <a:cubicBezTo>
                    <a:pt x="537" y="1"/>
                    <a:pt x="1" y="537"/>
                    <a:pt x="1" y="1220"/>
                  </a:cubicBezTo>
                  <a:cubicBezTo>
                    <a:pt x="1" y="1902"/>
                    <a:pt x="537" y="2487"/>
                    <a:pt x="1220" y="2487"/>
                  </a:cubicBezTo>
                  <a:cubicBezTo>
                    <a:pt x="1951" y="2487"/>
                    <a:pt x="2487" y="1902"/>
                    <a:pt x="2487" y="1220"/>
                  </a:cubicBezTo>
                  <a:cubicBezTo>
                    <a:pt x="2487" y="537"/>
                    <a:pt x="1951" y="1"/>
                    <a:pt x="1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3181025" y="3948375"/>
              <a:ext cx="62200" cy="62200"/>
            </a:xfrm>
            <a:custGeom>
              <a:rect b="b" l="l" r="r" t="t"/>
              <a:pathLst>
                <a:path extrusionOk="0" h="2488" w="2488">
                  <a:moveTo>
                    <a:pt x="1268" y="1"/>
                  </a:moveTo>
                  <a:cubicBezTo>
                    <a:pt x="586" y="1"/>
                    <a:pt x="1" y="537"/>
                    <a:pt x="1" y="1220"/>
                  </a:cubicBezTo>
                  <a:cubicBezTo>
                    <a:pt x="1" y="1902"/>
                    <a:pt x="586" y="2487"/>
                    <a:pt x="1268" y="2487"/>
                  </a:cubicBezTo>
                  <a:cubicBezTo>
                    <a:pt x="1951" y="2487"/>
                    <a:pt x="2487" y="1902"/>
                    <a:pt x="2487" y="1220"/>
                  </a:cubicBezTo>
                  <a:cubicBezTo>
                    <a:pt x="2487" y="537"/>
                    <a:pt x="1951" y="1"/>
                    <a:pt x="1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376050" y="3825275"/>
              <a:ext cx="62200" cy="62200"/>
            </a:xfrm>
            <a:custGeom>
              <a:rect b="b" l="l" r="r" t="t"/>
              <a:pathLst>
                <a:path extrusionOk="0" h="2488" w="2488">
                  <a:moveTo>
                    <a:pt x="1268" y="1"/>
                  </a:moveTo>
                  <a:cubicBezTo>
                    <a:pt x="586" y="1"/>
                    <a:pt x="1" y="537"/>
                    <a:pt x="1" y="1220"/>
                  </a:cubicBezTo>
                  <a:cubicBezTo>
                    <a:pt x="1" y="1951"/>
                    <a:pt x="586" y="2487"/>
                    <a:pt x="1268" y="2487"/>
                  </a:cubicBezTo>
                  <a:cubicBezTo>
                    <a:pt x="1951" y="2487"/>
                    <a:pt x="2487" y="1951"/>
                    <a:pt x="2487" y="1220"/>
                  </a:cubicBezTo>
                  <a:cubicBezTo>
                    <a:pt x="2487" y="537"/>
                    <a:pt x="1951" y="1"/>
                    <a:pt x="1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459450" y="3642025"/>
              <a:ext cx="264525" cy="253975"/>
            </a:xfrm>
            <a:custGeom>
              <a:rect b="b" l="l" r="r" t="t"/>
              <a:pathLst>
                <a:path extrusionOk="0" h="10159" w="10581">
                  <a:moveTo>
                    <a:pt x="6291" y="1"/>
                  </a:moveTo>
                  <a:cubicBezTo>
                    <a:pt x="5561" y="1"/>
                    <a:pt x="4839" y="307"/>
                    <a:pt x="4194" y="651"/>
                  </a:cubicBezTo>
                  <a:cubicBezTo>
                    <a:pt x="3462" y="1041"/>
                    <a:pt x="2731" y="1431"/>
                    <a:pt x="2000" y="1919"/>
                  </a:cubicBezTo>
                  <a:cubicBezTo>
                    <a:pt x="1220" y="2406"/>
                    <a:pt x="147" y="3381"/>
                    <a:pt x="49" y="4357"/>
                  </a:cubicBezTo>
                  <a:cubicBezTo>
                    <a:pt x="1" y="4795"/>
                    <a:pt x="98" y="5234"/>
                    <a:pt x="244" y="5624"/>
                  </a:cubicBezTo>
                  <a:cubicBezTo>
                    <a:pt x="781" y="7136"/>
                    <a:pt x="1805" y="8501"/>
                    <a:pt x="3072" y="9525"/>
                  </a:cubicBezTo>
                  <a:cubicBezTo>
                    <a:pt x="3462" y="9817"/>
                    <a:pt x="3950" y="10158"/>
                    <a:pt x="4486" y="10158"/>
                  </a:cubicBezTo>
                  <a:cubicBezTo>
                    <a:pt x="4925" y="10158"/>
                    <a:pt x="5364" y="9915"/>
                    <a:pt x="5754" y="9720"/>
                  </a:cubicBezTo>
                  <a:cubicBezTo>
                    <a:pt x="6826" y="9086"/>
                    <a:pt x="7850" y="8355"/>
                    <a:pt x="8777" y="7477"/>
                  </a:cubicBezTo>
                  <a:cubicBezTo>
                    <a:pt x="9313" y="7038"/>
                    <a:pt x="9801" y="6502"/>
                    <a:pt x="10093" y="5819"/>
                  </a:cubicBezTo>
                  <a:cubicBezTo>
                    <a:pt x="10581" y="4649"/>
                    <a:pt x="9849" y="3381"/>
                    <a:pt x="9313" y="2358"/>
                  </a:cubicBezTo>
                  <a:cubicBezTo>
                    <a:pt x="8679" y="1285"/>
                    <a:pt x="7802" y="164"/>
                    <a:pt x="6583" y="17"/>
                  </a:cubicBezTo>
                  <a:cubicBezTo>
                    <a:pt x="6486" y="6"/>
                    <a:pt x="6388" y="1"/>
                    <a:pt x="6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530150" y="3688775"/>
              <a:ext cx="131675" cy="131650"/>
            </a:xfrm>
            <a:custGeom>
              <a:rect b="b" l="l" r="r" t="t"/>
              <a:pathLst>
                <a:path extrusionOk="0" h="5266" w="5267">
                  <a:moveTo>
                    <a:pt x="2633" y="0"/>
                  </a:moveTo>
                  <a:cubicBezTo>
                    <a:pt x="1171" y="0"/>
                    <a:pt x="1" y="1170"/>
                    <a:pt x="1" y="2633"/>
                  </a:cubicBezTo>
                  <a:cubicBezTo>
                    <a:pt x="1" y="4096"/>
                    <a:pt x="1171" y="5266"/>
                    <a:pt x="2633" y="5266"/>
                  </a:cubicBezTo>
                  <a:cubicBezTo>
                    <a:pt x="4096" y="5266"/>
                    <a:pt x="5266" y="4096"/>
                    <a:pt x="5266" y="2633"/>
                  </a:cubicBezTo>
                  <a:cubicBezTo>
                    <a:pt x="5266" y="1170"/>
                    <a:pt x="4096" y="0"/>
                    <a:pt x="2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853850" y="3844775"/>
              <a:ext cx="154825" cy="154825"/>
            </a:xfrm>
            <a:custGeom>
              <a:rect b="b" l="l" r="r" t="t"/>
              <a:pathLst>
                <a:path extrusionOk="0" h="6193" w="6193">
                  <a:moveTo>
                    <a:pt x="3072" y="1"/>
                  </a:moveTo>
                  <a:cubicBezTo>
                    <a:pt x="1366" y="1"/>
                    <a:pt x="1" y="1366"/>
                    <a:pt x="1" y="3072"/>
                  </a:cubicBezTo>
                  <a:cubicBezTo>
                    <a:pt x="1" y="4779"/>
                    <a:pt x="1366" y="6193"/>
                    <a:pt x="3072" y="6193"/>
                  </a:cubicBezTo>
                  <a:cubicBezTo>
                    <a:pt x="4827" y="6193"/>
                    <a:pt x="6193" y="4779"/>
                    <a:pt x="6193" y="3072"/>
                  </a:cubicBezTo>
                  <a:cubicBezTo>
                    <a:pt x="6193" y="1366"/>
                    <a:pt x="4827" y="1"/>
                    <a:pt x="3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3905050" y="3895975"/>
              <a:ext cx="52425" cy="52425"/>
            </a:xfrm>
            <a:custGeom>
              <a:rect b="b" l="l" r="r" t="t"/>
              <a:pathLst>
                <a:path extrusionOk="0" h="2097" w="2097">
                  <a:moveTo>
                    <a:pt x="1073" y="0"/>
                  </a:moveTo>
                  <a:cubicBezTo>
                    <a:pt x="488" y="0"/>
                    <a:pt x="0" y="488"/>
                    <a:pt x="0" y="1024"/>
                  </a:cubicBezTo>
                  <a:cubicBezTo>
                    <a:pt x="0" y="1609"/>
                    <a:pt x="488" y="2097"/>
                    <a:pt x="1073" y="2097"/>
                  </a:cubicBezTo>
                  <a:cubicBezTo>
                    <a:pt x="1609" y="2097"/>
                    <a:pt x="2097" y="1609"/>
                    <a:pt x="2097" y="1024"/>
                  </a:cubicBezTo>
                  <a:cubicBezTo>
                    <a:pt x="2097" y="488"/>
                    <a:pt x="1609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4501075" y="3499850"/>
              <a:ext cx="154825" cy="154800"/>
            </a:xfrm>
            <a:custGeom>
              <a:rect b="b" l="l" r="r" t="t"/>
              <a:pathLst>
                <a:path extrusionOk="0" h="6192" w="6193">
                  <a:moveTo>
                    <a:pt x="3121" y="0"/>
                  </a:moveTo>
                  <a:cubicBezTo>
                    <a:pt x="1366" y="0"/>
                    <a:pt x="1" y="1365"/>
                    <a:pt x="1" y="3072"/>
                  </a:cubicBezTo>
                  <a:cubicBezTo>
                    <a:pt x="1" y="4778"/>
                    <a:pt x="1366" y="6192"/>
                    <a:pt x="3121" y="6192"/>
                  </a:cubicBezTo>
                  <a:cubicBezTo>
                    <a:pt x="4827" y="6192"/>
                    <a:pt x="6193" y="4778"/>
                    <a:pt x="6193" y="3072"/>
                  </a:cubicBezTo>
                  <a:cubicBezTo>
                    <a:pt x="6193" y="1365"/>
                    <a:pt x="4827" y="0"/>
                    <a:pt x="3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4552275" y="3551025"/>
              <a:ext cx="52425" cy="51225"/>
            </a:xfrm>
            <a:custGeom>
              <a:rect b="b" l="l" r="r" t="t"/>
              <a:pathLst>
                <a:path extrusionOk="0" h="2049" w="2097">
                  <a:moveTo>
                    <a:pt x="1073" y="1"/>
                  </a:moveTo>
                  <a:cubicBezTo>
                    <a:pt x="488" y="1"/>
                    <a:pt x="0" y="440"/>
                    <a:pt x="0" y="1025"/>
                  </a:cubicBezTo>
                  <a:cubicBezTo>
                    <a:pt x="0" y="1610"/>
                    <a:pt x="488" y="2048"/>
                    <a:pt x="1073" y="2048"/>
                  </a:cubicBezTo>
                  <a:cubicBezTo>
                    <a:pt x="1609" y="2048"/>
                    <a:pt x="2097" y="1610"/>
                    <a:pt x="2097" y="1025"/>
                  </a:cubicBezTo>
                  <a:cubicBezTo>
                    <a:pt x="2097" y="440"/>
                    <a:pt x="1609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3272450" y="3975200"/>
              <a:ext cx="530225" cy="70725"/>
            </a:xfrm>
            <a:custGeom>
              <a:rect b="b" l="l" r="r" t="t"/>
              <a:pathLst>
                <a:path extrusionOk="0" h="2829" w="21209">
                  <a:moveTo>
                    <a:pt x="3072" y="1"/>
                  </a:moveTo>
                  <a:lnTo>
                    <a:pt x="0" y="2828"/>
                  </a:lnTo>
                  <a:lnTo>
                    <a:pt x="21209" y="2828"/>
                  </a:lnTo>
                  <a:lnTo>
                    <a:pt x="21209" y="1"/>
                  </a:lnTo>
                  <a:lnTo>
                    <a:pt x="17309" y="1"/>
                  </a:lnTo>
                  <a:cubicBezTo>
                    <a:pt x="17114" y="1219"/>
                    <a:pt x="16041" y="2146"/>
                    <a:pt x="14725" y="2146"/>
                  </a:cubicBezTo>
                  <a:cubicBezTo>
                    <a:pt x="13408" y="2146"/>
                    <a:pt x="12336" y="1219"/>
                    <a:pt x="121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2983575" y="2255275"/>
              <a:ext cx="1396800" cy="1372625"/>
            </a:xfrm>
            <a:custGeom>
              <a:rect b="b" l="l" r="r" t="t"/>
              <a:pathLst>
                <a:path extrusionOk="0" h="54905" w="55872">
                  <a:moveTo>
                    <a:pt x="55160" y="1"/>
                  </a:moveTo>
                  <a:cubicBezTo>
                    <a:pt x="55007" y="1"/>
                    <a:pt x="54780" y="89"/>
                    <a:pt x="54460" y="296"/>
                  </a:cubicBezTo>
                  <a:cubicBezTo>
                    <a:pt x="53095" y="1174"/>
                    <a:pt x="51730" y="2149"/>
                    <a:pt x="50413" y="3124"/>
                  </a:cubicBezTo>
                  <a:cubicBezTo>
                    <a:pt x="47732" y="5026"/>
                    <a:pt x="30277" y="18872"/>
                    <a:pt x="25792" y="22431"/>
                  </a:cubicBezTo>
                  <a:cubicBezTo>
                    <a:pt x="22672" y="24918"/>
                    <a:pt x="19503" y="27404"/>
                    <a:pt x="16041" y="29403"/>
                  </a:cubicBezTo>
                  <a:cubicBezTo>
                    <a:pt x="11507" y="31987"/>
                    <a:pt x="6582" y="33109"/>
                    <a:pt x="1463" y="33548"/>
                  </a:cubicBezTo>
                  <a:cubicBezTo>
                    <a:pt x="1414" y="33694"/>
                    <a:pt x="1414" y="33791"/>
                    <a:pt x="1366" y="33938"/>
                  </a:cubicBezTo>
                  <a:cubicBezTo>
                    <a:pt x="1171" y="34815"/>
                    <a:pt x="976" y="35595"/>
                    <a:pt x="732" y="36424"/>
                  </a:cubicBezTo>
                  <a:cubicBezTo>
                    <a:pt x="0" y="38716"/>
                    <a:pt x="49" y="40666"/>
                    <a:pt x="537" y="43055"/>
                  </a:cubicBezTo>
                  <a:cubicBezTo>
                    <a:pt x="586" y="43250"/>
                    <a:pt x="2487" y="44079"/>
                    <a:pt x="2731" y="44274"/>
                  </a:cubicBezTo>
                  <a:cubicBezTo>
                    <a:pt x="3462" y="44761"/>
                    <a:pt x="3998" y="45346"/>
                    <a:pt x="4486" y="46029"/>
                  </a:cubicBezTo>
                  <a:cubicBezTo>
                    <a:pt x="5510" y="47492"/>
                    <a:pt x="6144" y="49198"/>
                    <a:pt x="6339" y="50904"/>
                  </a:cubicBezTo>
                  <a:cubicBezTo>
                    <a:pt x="6387" y="51246"/>
                    <a:pt x="6387" y="51538"/>
                    <a:pt x="6534" y="51831"/>
                  </a:cubicBezTo>
                  <a:cubicBezTo>
                    <a:pt x="6729" y="52123"/>
                    <a:pt x="7021" y="52367"/>
                    <a:pt x="7314" y="52562"/>
                  </a:cubicBezTo>
                  <a:cubicBezTo>
                    <a:pt x="9020" y="53683"/>
                    <a:pt x="11117" y="54171"/>
                    <a:pt x="13116" y="54464"/>
                  </a:cubicBezTo>
                  <a:cubicBezTo>
                    <a:pt x="15508" y="54800"/>
                    <a:pt x="17899" y="54905"/>
                    <a:pt x="20291" y="54905"/>
                  </a:cubicBezTo>
                  <a:cubicBezTo>
                    <a:pt x="21361" y="54905"/>
                    <a:pt x="22431" y="54884"/>
                    <a:pt x="23500" y="54854"/>
                  </a:cubicBezTo>
                  <a:cubicBezTo>
                    <a:pt x="22720" y="53196"/>
                    <a:pt x="21258" y="51392"/>
                    <a:pt x="21404" y="49783"/>
                  </a:cubicBezTo>
                  <a:cubicBezTo>
                    <a:pt x="21453" y="48905"/>
                    <a:pt x="21648" y="48125"/>
                    <a:pt x="21989" y="47345"/>
                  </a:cubicBezTo>
                  <a:cubicBezTo>
                    <a:pt x="22282" y="46614"/>
                    <a:pt x="22672" y="45883"/>
                    <a:pt x="23062" y="45200"/>
                  </a:cubicBezTo>
                  <a:cubicBezTo>
                    <a:pt x="25792" y="40324"/>
                    <a:pt x="29254" y="35888"/>
                    <a:pt x="32715" y="31500"/>
                  </a:cubicBezTo>
                  <a:cubicBezTo>
                    <a:pt x="34227" y="29598"/>
                    <a:pt x="52120" y="6732"/>
                    <a:pt x="54655" y="2490"/>
                  </a:cubicBezTo>
                  <a:cubicBezTo>
                    <a:pt x="55016" y="1889"/>
                    <a:pt x="55872" y="1"/>
                    <a:pt x="55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3224900" y="3094450"/>
              <a:ext cx="336450" cy="312575"/>
            </a:xfrm>
            <a:custGeom>
              <a:rect b="b" l="l" r="r" t="t"/>
              <a:pathLst>
                <a:path extrusionOk="0" h="12503" w="13458">
                  <a:moveTo>
                    <a:pt x="6761" y="0"/>
                  </a:moveTo>
                  <a:cubicBezTo>
                    <a:pt x="3737" y="0"/>
                    <a:pt x="1070" y="2167"/>
                    <a:pt x="586" y="5246"/>
                  </a:cubicBezTo>
                  <a:cubicBezTo>
                    <a:pt x="1" y="8659"/>
                    <a:pt x="2341" y="11877"/>
                    <a:pt x="5754" y="12413"/>
                  </a:cubicBezTo>
                  <a:cubicBezTo>
                    <a:pt x="6107" y="12474"/>
                    <a:pt x="6458" y="12503"/>
                    <a:pt x="6804" y="12503"/>
                  </a:cubicBezTo>
                  <a:cubicBezTo>
                    <a:pt x="9804" y="12503"/>
                    <a:pt x="12440" y="10305"/>
                    <a:pt x="12921" y="7245"/>
                  </a:cubicBezTo>
                  <a:cubicBezTo>
                    <a:pt x="13457" y="3832"/>
                    <a:pt x="11166" y="614"/>
                    <a:pt x="7753" y="78"/>
                  </a:cubicBezTo>
                  <a:cubicBezTo>
                    <a:pt x="7420" y="26"/>
                    <a:pt x="7088" y="0"/>
                    <a:pt x="6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3315100" y="3171950"/>
              <a:ext cx="157275" cy="157275"/>
            </a:xfrm>
            <a:custGeom>
              <a:rect b="b" l="l" r="r" t="t"/>
              <a:pathLst>
                <a:path extrusionOk="0" h="6291" w="6291">
                  <a:moveTo>
                    <a:pt x="3121" y="1"/>
                  </a:moveTo>
                  <a:cubicBezTo>
                    <a:pt x="1415" y="1"/>
                    <a:pt x="1" y="1415"/>
                    <a:pt x="1" y="3170"/>
                  </a:cubicBezTo>
                  <a:cubicBezTo>
                    <a:pt x="1" y="4876"/>
                    <a:pt x="1415" y="6290"/>
                    <a:pt x="3121" y="6290"/>
                  </a:cubicBezTo>
                  <a:cubicBezTo>
                    <a:pt x="4876" y="6290"/>
                    <a:pt x="6290" y="4876"/>
                    <a:pt x="6290" y="3170"/>
                  </a:cubicBezTo>
                  <a:cubicBezTo>
                    <a:pt x="6290" y="1415"/>
                    <a:pt x="4876" y="1"/>
                    <a:pt x="3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2686175" y="2746575"/>
              <a:ext cx="120675" cy="120700"/>
            </a:xfrm>
            <a:custGeom>
              <a:rect b="b" l="l" r="r" t="t"/>
              <a:pathLst>
                <a:path extrusionOk="0" h="4828" w="4827">
                  <a:moveTo>
                    <a:pt x="2389" y="0"/>
                  </a:moveTo>
                  <a:cubicBezTo>
                    <a:pt x="1073" y="0"/>
                    <a:pt x="0" y="1073"/>
                    <a:pt x="0" y="2438"/>
                  </a:cubicBezTo>
                  <a:cubicBezTo>
                    <a:pt x="0" y="3754"/>
                    <a:pt x="1073" y="4827"/>
                    <a:pt x="2389" y="4827"/>
                  </a:cubicBezTo>
                  <a:cubicBezTo>
                    <a:pt x="3754" y="4827"/>
                    <a:pt x="4827" y="3754"/>
                    <a:pt x="4827" y="2438"/>
                  </a:cubicBezTo>
                  <a:cubicBezTo>
                    <a:pt x="4827" y="1073"/>
                    <a:pt x="3754" y="0"/>
                    <a:pt x="2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2715425" y="2777050"/>
              <a:ext cx="60975" cy="59750"/>
            </a:xfrm>
            <a:custGeom>
              <a:rect b="b" l="l" r="r" t="t"/>
              <a:pathLst>
                <a:path extrusionOk="0" h="2390" w="2439">
                  <a:moveTo>
                    <a:pt x="1219" y="0"/>
                  </a:moveTo>
                  <a:cubicBezTo>
                    <a:pt x="585" y="0"/>
                    <a:pt x="0" y="536"/>
                    <a:pt x="0" y="1219"/>
                  </a:cubicBezTo>
                  <a:cubicBezTo>
                    <a:pt x="0" y="1853"/>
                    <a:pt x="585" y="2389"/>
                    <a:pt x="1219" y="2389"/>
                  </a:cubicBezTo>
                  <a:cubicBezTo>
                    <a:pt x="1902" y="2389"/>
                    <a:pt x="2438" y="1853"/>
                    <a:pt x="2438" y="1219"/>
                  </a:cubicBezTo>
                  <a:cubicBezTo>
                    <a:pt x="2438" y="536"/>
                    <a:pt x="1902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2471650" y="2801425"/>
              <a:ext cx="198700" cy="50000"/>
            </a:xfrm>
            <a:custGeom>
              <a:rect b="b" l="l" r="r" t="t"/>
              <a:pathLst>
                <a:path extrusionOk="0" h="2000" w="7948">
                  <a:moveTo>
                    <a:pt x="0" y="0"/>
                  </a:moveTo>
                  <a:lnTo>
                    <a:pt x="0" y="1999"/>
                  </a:lnTo>
                  <a:lnTo>
                    <a:pt x="7947" y="1999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4421850" y="378575"/>
              <a:ext cx="477825" cy="384625"/>
            </a:xfrm>
            <a:custGeom>
              <a:rect b="b" l="l" r="r" t="t"/>
              <a:pathLst>
                <a:path extrusionOk="0" h="15385" w="19113">
                  <a:moveTo>
                    <a:pt x="732" y="0"/>
                  </a:moveTo>
                  <a:cubicBezTo>
                    <a:pt x="619" y="0"/>
                    <a:pt x="537" y="28"/>
                    <a:pt x="488" y="86"/>
                  </a:cubicBezTo>
                  <a:cubicBezTo>
                    <a:pt x="1" y="671"/>
                    <a:pt x="3609" y="4572"/>
                    <a:pt x="8630" y="8814"/>
                  </a:cubicBezTo>
                  <a:cubicBezTo>
                    <a:pt x="13147" y="12622"/>
                    <a:pt x="17262" y="15384"/>
                    <a:pt x="18380" y="15384"/>
                  </a:cubicBezTo>
                  <a:cubicBezTo>
                    <a:pt x="18493" y="15384"/>
                    <a:pt x="18576" y="15356"/>
                    <a:pt x="18625" y="15298"/>
                  </a:cubicBezTo>
                  <a:cubicBezTo>
                    <a:pt x="19113" y="14713"/>
                    <a:pt x="15505" y="10813"/>
                    <a:pt x="10483" y="6571"/>
                  </a:cubicBezTo>
                  <a:cubicBezTo>
                    <a:pt x="5922" y="2763"/>
                    <a:pt x="1844" y="0"/>
                    <a:pt x="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674150" y="386825"/>
              <a:ext cx="102425" cy="103625"/>
            </a:xfrm>
            <a:custGeom>
              <a:rect b="b" l="l" r="r" t="t"/>
              <a:pathLst>
                <a:path extrusionOk="0" h="4145" w="4097">
                  <a:moveTo>
                    <a:pt x="2049" y="0"/>
                  </a:moveTo>
                  <a:cubicBezTo>
                    <a:pt x="927" y="0"/>
                    <a:pt x="1" y="926"/>
                    <a:pt x="1" y="2097"/>
                  </a:cubicBezTo>
                  <a:cubicBezTo>
                    <a:pt x="1" y="3218"/>
                    <a:pt x="927" y="4144"/>
                    <a:pt x="2049" y="4144"/>
                  </a:cubicBezTo>
                  <a:cubicBezTo>
                    <a:pt x="3170" y="4144"/>
                    <a:pt x="4096" y="3218"/>
                    <a:pt x="4096" y="2097"/>
                  </a:cubicBezTo>
                  <a:cubicBezTo>
                    <a:pt x="4096" y="926"/>
                    <a:pt x="3170" y="0"/>
                    <a:pt x="2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1416100" y="2510100"/>
              <a:ext cx="218200" cy="210900"/>
            </a:xfrm>
            <a:custGeom>
              <a:rect b="b" l="l" r="r" t="t"/>
              <a:pathLst>
                <a:path extrusionOk="0" h="8436" w="8728">
                  <a:moveTo>
                    <a:pt x="0" y="1"/>
                  </a:moveTo>
                  <a:lnTo>
                    <a:pt x="0" y="7022"/>
                  </a:lnTo>
                  <a:cubicBezTo>
                    <a:pt x="0" y="7802"/>
                    <a:pt x="634" y="8435"/>
                    <a:pt x="1414" y="8435"/>
                  </a:cubicBezTo>
                  <a:lnTo>
                    <a:pt x="7314" y="8435"/>
                  </a:lnTo>
                  <a:cubicBezTo>
                    <a:pt x="8094" y="8435"/>
                    <a:pt x="8727" y="7802"/>
                    <a:pt x="8727" y="7022"/>
                  </a:cubicBez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1310050" y="1572775"/>
              <a:ext cx="430300" cy="347425"/>
            </a:xfrm>
            <a:custGeom>
              <a:rect b="b" l="l" r="r" t="t"/>
              <a:pathLst>
                <a:path extrusionOk="0" h="13897" w="17212">
                  <a:moveTo>
                    <a:pt x="1" y="1"/>
                  </a:moveTo>
                  <a:lnTo>
                    <a:pt x="1" y="13896"/>
                  </a:lnTo>
                  <a:lnTo>
                    <a:pt x="17211" y="13896"/>
                  </a:lnTo>
                  <a:lnTo>
                    <a:pt x="17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1339300" y="2360175"/>
              <a:ext cx="371775" cy="299875"/>
            </a:xfrm>
            <a:custGeom>
              <a:rect b="b" l="l" r="r" t="t"/>
              <a:pathLst>
                <a:path extrusionOk="0" h="11995" w="14871">
                  <a:moveTo>
                    <a:pt x="1561" y="1"/>
                  </a:moveTo>
                  <a:cubicBezTo>
                    <a:pt x="683" y="1"/>
                    <a:pt x="1" y="683"/>
                    <a:pt x="1" y="1561"/>
                  </a:cubicBezTo>
                  <a:lnTo>
                    <a:pt x="1" y="10434"/>
                  </a:lnTo>
                  <a:cubicBezTo>
                    <a:pt x="1" y="11312"/>
                    <a:pt x="683" y="11995"/>
                    <a:pt x="1561" y="11995"/>
                  </a:cubicBezTo>
                  <a:lnTo>
                    <a:pt x="13311" y="11995"/>
                  </a:lnTo>
                  <a:cubicBezTo>
                    <a:pt x="14188" y="11995"/>
                    <a:pt x="14871" y="11312"/>
                    <a:pt x="14871" y="10434"/>
                  </a:cubicBezTo>
                  <a:lnTo>
                    <a:pt x="14871" y="1561"/>
                  </a:lnTo>
                  <a:cubicBezTo>
                    <a:pt x="14871" y="683"/>
                    <a:pt x="14188" y="1"/>
                    <a:pt x="13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1247900" y="1797050"/>
              <a:ext cx="554600" cy="743550"/>
            </a:xfrm>
            <a:custGeom>
              <a:rect b="b" l="l" r="r" t="t"/>
              <a:pathLst>
                <a:path extrusionOk="0" h="29742" w="22184">
                  <a:moveTo>
                    <a:pt x="1950" y="1"/>
                  </a:moveTo>
                  <a:cubicBezTo>
                    <a:pt x="878" y="1"/>
                    <a:pt x="0" y="879"/>
                    <a:pt x="0" y="1951"/>
                  </a:cubicBezTo>
                  <a:lnTo>
                    <a:pt x="0" y="27840"/>
                  </a:lnTo>
                  <a:cubicBezTo>
                    <a:pt x="0" y="28913"/>
                    <a:pt x="878" y="29742"/>
                    <a:pt x="1950" y="29742"/>
                  </a:cubicBezTo>
                  <a:lnTo>
                    <a:pt x="20282" y="29742"/>
                  </a:lnTo>
                  <a:cubicBezTo>
                    <a:pt x="21306" y="29742"/>
                    <a:pt x="22184" y="28913"/>
                    <a:pt x="22184" y="27840"/>
                  </a:cubicBezTo>
                  <a:lnTo>
                    <a:pt x="22184" y="1951"/>
                  </a:lnTo>
                  <a:cubicBezTo>
                    <a:pt x="22184" y="879"/>
                    <a:pt x="21306" y="1"/>
                    <a:pt x="20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1363675" y="1621550"/>
              <a:ext cx="125575" cy="40250"/>
            </a:xfrm>
            <a:custGeom>
              <a:rect b="b" l="l" r="r" t="t"/>
              <a:pathLst>
                <a:path extrusionOk="0" h="1610" w="5023">
                  <a:moveTo>
                    <a:pt x="1" y="0"/>
                  </a:moveTo>
                  <a:lnTo>
                    <a:pt x="1" y="1609"/>
                  </a:lnTo>
                  <a:lnTo>
                    <a:pt x="5023" y="1609"/>
                  </a:lnTo>
                  <a:lnTo>
                    <a:pt x="5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1561150" y="1621550"/>
              <a:ext cx="125550" cy="40250"/>
            </a:xfrm>
            <a:custGeom>
              <a:rect b="b" l="l" r="r" t="t"/>
              <a:pathLst>
                <a:path extrusionOk="0" h="1610" w="5022">
                  <a:moveTo>
                    <a:pt x="0" y="0"/>
                  </a:moveTo>
                  <a:lnTo>
                    <a:pt x="0" y="1609"/>
                  </a:lnTo>
                  <a:lnTo>
                    <a:pt x="5022" y="1609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1353925" y="2028650"/>
              <a:ext cx="73175" cy="73150"/>
            </a:xfrm>
            <a:custGeom>
              <a:rect b="b" l="l" r="r" t="t"/>
              <a:pathLst>
                <a:path extrusionOk="0" h="2926" w="2927">
                  <a:moveTo>
                    <a:pt x="1463" y="0"/>
                  </a:moveTo>
                  <a:cubicBezTo>
                    <a:pt x="635" y="0"/>
                    <a:pt x="1" y="634"/>
                    <a:pt x="1" y="1463"/>
                  </a:cubicBezTo>
                  <a:cubicBezTo>
                    <a:pt x="1" y="2243"/>
                    <a:pt x="635" y="2926"/>
                    <a:pt x="1463" y="2926"/>
                  </a:cubicBezTo>
                  <a:cubicBezTo>
                    <a:pt x="2292" y="2926"/>
                    <a:pt x="2926" y="2243"/>
                    <a:pt x="2926" y="1463"/>
                  </a:cubicBezTo>
                  <a:cubicBezTo>
                    <a:pt x="2926" y="634"/>
                    <a:pt x="2292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1623300" y="1960400"/>
              <a:ext cx="73150" cy="73150"/>
            </a:xfrm>
            <a:custGeom>
              <a:rect b="b" l="l" r="r" t="t"/>
              <a:pathLst>
                <a:path extrusionOk="0" h="2926" w="2926">
                  <a:moveTo>
                    <a:pt x="1463" y="0"/>
                  </a:moveTo>
                  <a:cubicBezTo>
                    <a:pt x="634" y="0"/>
                    <a:pt x="1" y="683"/>
                    <a:pt x="1" y="1463"/>
                  </a:cubicBezTo>
                  <a:cubicBezTo>
                    <a:pt x="1" y="2292"/>
                    <a:pt x="634" y="2925"/>
                    <a:pt x="1463" y="2925"/>
                  </a:cubicBezTo>
                  <a:cubicBezTo>
                    <a:pt x="2292" y="2925"/>
                    <a:pt x="2926" y="2292"/>
                    <a:pt x="2926" y="1463"/>
                  </a:cubicBezTo>
                  <a:cubicBezTo>
                    <a:pt x="2926" y="683"/>
                    <a:pt x="2292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1489225" y="1966475"/>
              <a:ext cx="73150" cy="73175"/>
            </a:xfrm>
            <a:custGeom>
              <a:rect b="b" l="l" r="r" t="t"/>
              <a:pathLst>
                <a:path extrusionOk="0" h="2927" w="2926">
                  <a:moveTo>
                    <a:pt x="1463" y="1"/>
                  </a:moveTo>
                  <a:cubicBezTo>
                    <a:pt x="634" y="1"/>
                    <a:pt x="1" y="635"/>
                    <a:pt x="1" y="1464"/>
                  </a:cubicBezTo>
                  <a:cubicBezTo>
                    <a:pt x="1" y="2244"/>
                    <a:pt x="634" y="2926"/>
                    <a:pt x="1463" y="2926"/>
                  </a:cubicBezTo>
                  <a:cubicBezTo>
                    <a:pt x="2243" y="2926"/>
                    <a:pt x="2926" y="2244"/>
                    <a:pt x="2926" y="1464"/>
                  </a:cubicBezTo>
                  <a:cubicBezTo>
                    <a:pt x="2926" y="635"/>
                    <a:pt x="2243" y="1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1489225" y="2304125"/>
              <a:ext cx="73150" cy="73150"/>
            </a:xfrm>
            <a:custGeom>
              <a:rect b="b" l="l" r="r" t="t"/>
              <a:pathLst>
                <a:path extrusionOk="0" h="2926" w="2926">
                  <a:moveTo>
                    <a:pt x="1463" y="0"/>
                  </a:moveTo>
                  <a:cubicBezTo>
                    <a:pt x="634" y="0"/>
                    <a:pt x="1" y="683"/>
                    <a:pt x="1" y="1463"/>
                  </a:cubicBezTo>
                  <a:cubicBezTo>
                    <a:pt x="1" y="2292"/>
                    <a:pt x="634" y="2925"/>
                    <a:pt x="1463" y="2925"/>
                  </a:cubicBezTo>
                  <a:cubicBezTo>
                    <a:pt x="2243" y="2925"/>
                    <a:pt x="2926" y="2292"/>
                    <a:pt x="2926" y="1463"/>
                  </a:cubicBezTo>
                  <a:cubicBezTo>
                    <a:pt x="2926" y="683"/>
                    <a:pt x="2243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1384400" y="2012800"/>
              <a:ext cx="282800" cy="315725"/>
            </a:xfrm>
            <a:custGeom>
              <a:rect b="b" l="l" r="r" t="t"/>
              <a:pathLst>
                <a:path extrusionOk="0" h="12629" w="11312">
                  <a:moveTo>
                    <a:pt x="5364" y="1"/>
                  </a:moveTo>
                  <a:lnTo>
                    <a:pt x="5364" y="8435"/>
                  </a:lnTo>
                  <a:lnTo>
                    <a:pt x="537" y="5802"/>
                  </a:lnTo>
                  <a:lnTo>
                    <a:pt x="537" y="2877"/>
                  </a:lnTo>
                  <a:lnTo>
                    <a:pt x="1" y="2877"/>
                  </a:lnTo>
                  <a:lnTo>
                    <a:pt x="1" y="6144"/>
                  </a:lnTo>
                  <a:lnTo>
                    <a:pt x="5364" y="9020"/>
                  </a:lnTo>
                  <a:lnTo>
                    <a:pt x="5364" y="12628"/>
                  </a:lnTo>
                  <a:lnTo>
                    <a:pt x="5900" y="12628"/>
                  </a:lnTo>
                  <a:lnTo>
                    <a:pt x="5900" y="6485"/>
                  </a:lnTo>
                  <a:lnTo>
                    <a:pt x="11312" y="3609"/>
                  </a:lnTo>
                  <a:lnTo>
                    <a:pt x="11312" y="342"/>
                  </a:lnTo>
                  <a:lnTo>
                    <a:pt x="10775" y="342"/>
                  </a:lnTo>
                  <a:lnTo>
                    <a:pt x="10775" y="3267"/>
                  </a:lnTo>
                  <a:lnTo>
                    <a:pt x="5900" y="5900"/>
                  </a:lnTo>
                  <a:lnTo>
                    <a:pt x="5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2"/>
          <p:cNvSpPr/>
          <p:nvPr/>
        </p:nvSpPr>
        <p:spPr>
          <a:xfrm flipH="1">
            <a:off x="1070001" y="481050"/>
            <a:ext cx="2905800" cy="4181400"/>
          </a:xfrm>
          <a:prstGeom prst="roundRect">
            <a:avLst>
              <a:gd fmla="val 866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2"/>
          <p:cNvSpPr txBox="1"/>
          <p:nvPr>
            <p:ph type="title"/>
          </p:nvPr>
        </p:nvSpPr>
        <p:spPr>
          <a:xfrm>
            <a:off x="4615700" y="1108425"/>
            <a:ext cx="3987900" cy="9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Thank you for the opportunity to compete at Rice Hackathon 13!!</a:t>
            </a:r>
            <a:endParaRPr sz="2500"/>
          </a:p>
        </p:txBody>
      </p:sp>
      <p:sp>
        <p:nvSpPr>
          <p:cNvPr id="682" name="Google Shape;682;p32"/>
          <p:cNvSpPr txBox="1"/>
          <p:nvPr>
            <p:ph idx="1" type="subTitle"/>
          </p:nvPr>
        </p:nvSpPr>
        <p:spPr>
          <a:xfrm>
            <a:off x="5305175" y="2081325"/>
            <a:ext cx="38910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Burkely Pettijohn -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linkedin.com/in/burkelyp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683" name="Google Shape;683;p32"/>
          <p:cNvGrpSpPr/>
          <p:nvPr/>
        </p:nvGrpSpPr>
        <p:grpSpPr>
          <a:xfrm>
            <a:off x="828217" y="1318567"/>
            <a:ext cx="3389368" cy="2506365"/>
            <a:chOff x="4556675" y="1428450"/>
            <a:chExt cx="1319950" cy="976075"/>
          </a:xfrm>
        </p:grpSpPr>
        <p:sp>
          <p:nvSpPr>
            <p:cNvPr id="684" name="Google Shape;684;p32"/>
            <p:cNvSpPr/>
            <p:nvPr/>
          </p:nvSpPr>
          <p:spPr>
            <a:xfrm>
              <a:off x="4928100" y="1428450"/>
              <a:ext cx="377000" cy="372175"/>
            </a:xfrm>
            <a:custGeom>
              <a:rect b="b" l="l" r="r" t="t"/>
              <a:pathLst>
                <a:path extrusionOk="0" h="14887" w="15080">
                  <a:moveTo>
                    <a:pt x="7542" y="4099"/>
                  </a:moveTo>
                  <a:cubicBezTo>
                    <a:pt x="7782" y="4099"/>
                    <a:pt x="8026" y="4125"/>
                    <a:pt x="8269" y="4180"/>
                  </a:cubicBezTo>
                  <a:cubicBezTo>
                    <a:pt x="10067" y="4581"/>
                    <a:pt x="11198" y="6379"/>
                    <a:pt x="10797" y="8177"/>
                  </a:cubicBezTo>
                  <a:cubicBezTo>
                    <a:pt x="10449" y="9729"/>
                    <a:pt x="9069" y="10785"/>
                    <a:pt x="7541" y="10785"/>
                  </a:cubicBezTo>
                  <a:cubicBezTo>
                    <a:pt x="7300" y="10785"/>
                    <a:pt x="7055" y="10759"/>
                    <a:pt x="6810" y="10704"/>
                  </a:cubicBezTo>
                  <a:cubicBezTo>
                    <a:pt x="5012" y="10302"/>
                    <a:pt x="3870" y="8515"/>
                    <a:pt x="4272" y="6717"/>
                  </a:cubicBezTo>
                  <a:cubicBezTo>
                    <a:pt x="4620" y="5163"/>
                    <a:pt x="6010" y="4099"/>
                    <a:pt x="7542" y="4099"/>
                  </a:cubicBezTo>
                  <a:close/>
                  <a:moveTo>
                    <a:pt x="8362" y="1"/>
                  </a:moveTo>
                  <a:cubicBezTo>
                    <a:pt x="7901" y="1"/>
                    <a:pt x="7480" y="318"/>
                    <a:pt x="7370" y="785"/>
                  </a:cubicBezTo>
                  <a:lnTo>
                    <a:pt x="7043" y="2255"/>
                  </a:lnTo>
                  <a:cubicBezTo>
                    <a:pt x="6821" y="2276"/>
                    <a:pt x="6598" y="2308"/>
                    <a:pt x="6387" y="2361"/>
                  </a:cubicBezTo>
                  <a:lnTo>
                    <a:pt x="5615" y="1071"/>
                  </a:lnTo>
                  <a:cubicBezTo>
                    <a:pt x="5426" y="756"/>
                    <a:pt x="5093" y="580"/>
                    <a:pt x="4752" y="580"/>
                  </a:cubicBezTo>
                  <a:cubicBezTo>
                    <a:pt x="4578" y="580"/>
                    <a:pt x="4401" y="625"/>
                    <a:pt x="4240" y="722"/>
                  </a:cubicBezTo>
                  <a:lnTo>
                    <a:pt x="3183" y="1356"/>
                  </a:lnTo>
                  <a:cubicBezTo>
                    <a:pt x="2707" y="1631"/>
                    <a:pt x="2549" y="2255"/>
                    <a:pt x="2834" y="2731"/>
                  </a:cubicBezTo>
                  <a:lnTo>
                    <a:pt x="3606" y="4021"/>
                  </a:lnTo>
                  <a:cubicBezTo>
                    <a:pt x="3405" y="4254"/>
                    <a:pt x="3225" y="4507"/>
                    <a:pt x="3056" y="4782"/>
                  </a:cubicBezTo>
                  <a:lnTo>
                    <a:pt x="1586" y="4454"/>
                  </a:lnTo>
                  <a:cubicBezTo>
                    <a:pt x="1510" y="4436"/>
                    <a:pt x="1433" y="4428"/>
                    <a:pt x="1358" y="4428"/>
                  </a:cubicBezTo>
                  <a:cubicBezTo>
                    <a:pt x="902" y="4428"/>
                    <a:pt x="491" y="4743"/>
                    <a:pt x="391" y="5205"/>
                  </a:cubicBezTo>
                  <a:lnTo>
                    <a:pt x="116" y="6411"/>
                  </a:lnTo>
                  <a:cubicBezTo>
                    <a:pt x="0" y="6950"/>
                    <a:pt x="338" y="7489"/>
                    <a:pt x="878" y="7606"/>
                  </a:cubicBezTo>
                  <a:lnTo>
                    <a:pt x="2358" y="7944"/>
                  </a:lnTo>
                  <a:cubicBezTo>
                    <a:pt x="2379" y="8251"/>
                    <a:pt x="2443" y="8557"/>
                    <a:pt x="2527" y="8864"/>
                  </a:cubicBezTo>
                  <a:lnTo>
                    <a:pt x="1269" y="9699"/>
                  </a:lnTo>
                  <a:cubicBezTo>
                    <a:pt x="814" y="10006"/>
                    <a:pt x="687" y="10630"/>
                    <a:pt x="994" y="11095"/>
                  </a:cubicBezTo>
                  <a:lnTo>
                    <a:pt x="1681" y="12110"/>
                  </a:lnTo>
                  <a:cubicBezTo>
                    <a:pt x="1873" y="12402"/>
                    <a:pt x="2190" y="12560"/>
                    <a:pt x="2514" y="12560"/>
                  </a:cubicBezTo>
                  <a:cubicBezTo>
                    <a:pt x="2707" y="12560"/>
                    <a:pt x="2903" y="12504"/>
                    <a:pt x="3077" y="12385"/>
                  </a:cubicBezTo>
                  <a:lnTo>
                    <a:pt x="4325" y="11550"/>
                  </a:lnTo>
                  <a:cubicBezTo>
                    <a:pt x="4505" y="11687"/>
                    <a:pt x="4685" y="11814"/>
                    <a:pt x="4875" y="11920"/>
                  </a:cubicBezTo>
                  <a:lnTo>
                    <a:pt x="4547" y="13400"/>
                  </a:lnTo>
                  <a:cubicBezTo>
                    <a:pt x="4420" y="13940"/>
                    <a:pt x="4769" y="14468"/>
                    <a:pt x="5308" y="14595"/>
                  </a:cubicBezTo>
                  <a:lnTo>
                    <a:pt x="6503" y="14860"/>
                  </a:lnTo>
                  <a:cubicBezTo>
                    <a:pt x="6580" y="14878"/>
                    <a:pt x="6657" y="14886"/>
                    <a:pt x="6732" y="14886"/>
                  </a:cubicBezTo>
                  <a:cubicBezTo>
                    <a:pt x="7188" y="14886"/>
                    <a:pt x="7600" y="14571"/>
                    <a:pt x="7709" y="14109"/>
                  </a:cubicBezTo>
                  <a:lnTo>
                    <a:pt x="8037" y="12628"/>
                  </a:lnTo>
                  <a:cubicBezTo>
                    <a:pt x="8259" y="12607"/>
                    <a:pt x="8481" y="12576"/>
                    <a:pt x="8692" y="12523"/>
                  </a:cubicBezTo>
                  <a:lnTo>
                    <a:pt x="9464" y="13823"/>
                  </a:lnTo>
                  <a:cubicBezTo>
                    <a:pt x="9653" y="14138"/>
                    <a:pt x="9986" y="14314"/>
                    <a:pt x="10328" y="14314"/>
                  </a:cubicBezTo>
                  <a:cubicBezTo>
                    <a:pt x="10502" y="14314"/>
                    <a:pt x="10678" y="14269"/>
                    <a:pt x="10839" y="14172"/>
                  </a:cubicBezTo>
                  <a:lnTo>
                    <a:pt x="11896" y="13538"/>
                  </a:lnTo>
                  <a:cubicBezTo>
                    <a:pt x="12372" y="13252"/>
                    <a:pt x="12531" y="12639"/>
                    <a:pt x="12245" y="12163"/>
                  </a:cubicBezTo>
                  <a:lnTo>
                    <a:pt x="11473" y="10862"/>
                  </a:lnTo>
                  <a:cubicBezTo>
                    <a:pt x="11674" y="10630"/>
                    <a:pt x="11854" y="10376"/>
                    <a:pt x="12013" y="10112"/>
                  </a:cubicBezTo>
                  <a:lnTo>
                    <a:pt x="13493" y="10440"/>
                  </a:lnTo>
                  <a:cubicBezTo>
                    <a:pt x="13568" y="10457"/>
                    <a:pt x="13643" y="10466"/>
                    <a:pt x="13716" y="10466"/>
                  </a:cubicBezTo>
                  <a:cubicBezTo>
                    <a:pt x="14172" y="10466"/>
                    <a:pt x="14579" y="10142"/>
                    <a:pt x="14688" y="9678"/>
                  </a:cubicBezTo>
                  <a:lnTo>
                    <a:pt x="14952" y="8483"/>
                  </a:lnTo>
                  <a:cubicBezTo>
                    <a:pt x="15079" y="7944"/>
                    <a:pt x="14741" y="7405"/>
                    <a:pt x="14201" y="7278"/>
                  </a:cubicBezTo>
                  <a:lnTo>
                    <a:pt x="12721" y="6950"/>
                  </a:lnTo>
                  <a:cubicBezTo>
                    <a:pt x="12700" y="6633"/>
                    <a:pt x="12636" y="6326"/>
                    <a:pt x="12552" y="6030"/>
                  </a:cubicBezTo>
                  <a:lnTo>
                    <a:pt x="13810" y="5195"/>
                  </a:lnTo>
                  <a:cubicBezTo>
                    <a:pt x="14265" y="4877"/>
                    <a:pt x="14392" y="4254"/>
                    <a:pt x="14085" y="3799"/>
                  </a:cubicBezTo>
                  <a:lnTo>
                    <a:pt x="13398" y="2773"/>
                  </a:lnTo>
                  <a:cubicBezTo>
                    <a:pt x="13205" y="2487"/>
                    <a:pt x="12886" y="2331"/>
                    <a:pt x="12560" y="2331"/>
                  </a:cubicBezTo>
                  <a:cubicBezTo>
                    <a:pt x="12368" y="2331"/>
                    <a:pt x="12174" y="2385"/>
                    <a:pt x="12002" y="2498"/>
                  </a:cubicBezTo>
                  <a:lnTo>
                    <a:pt x="10754" y="3344"/>
                  </a:lnTo>
                  <a:cubicBezTo>
                    <a:pt x="10574" y="3207"/>
                    <a:pt x="10395" y="3080"/>
                    <a:pt x="10204" y="2963"/>
                  </a:cubicBezTo>
                  <a:lnTo>
                    <a:pt x="10532" y="1494"/>
                  </a:lnTo>
                  <a:cubicBezTo>
                    <a:pt x="10659" y="954"/>
                    <a:pt x="10310" y="415"/>
                    <a:pt x="9771" y="299"/>
                  </a:cubicBezTo>
                  <a:lnTo>
                    <a:pt x="8576" y="24"/>
                  </a:lnTo>
                  <a:cubicBezTo>
                    <a:pt x="8504" y="8"/>
                    <a:pt x="8433" y="1"/>
                    <a:pt x="8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5257475" y="1981500"/>
              <a:ext cx="293725" cy="291425"/>
            </a:xfrm>
            <a:custGeom>
              <a:rect b="b" l="l" r="r" t="t"/>
              <a:pathLst>
                <a:path extrusionOk="0" h="11657" w="11749">
                  <a:moveTo>
                    <a:pt x="5879" y="3221"/>
                  </a:moveTo>
                  <a:cubicBezTo>
                    <a:pt x="6370" y="3221"/>
                    <a:pt x="6866" y="3360"/>
                    <a:pt x="7308" y="3650"/>
                  </a:cubicBezTo>
                  <a:cubicBezTo>
                    <a:pt x="8502" y="4443"/>
                    <a:pt x="8841" y="6061"/>
                    <a:pt x="8058" y="7256"/>
                  </a:cubicBezTo>
                  <a:cubicBezTo>
                    <a:pt x="7556" y="8020"/>
                    <a:pt x="6722" y="8436"/>
                    <a:pt x="5871" y="8436"/>
                  </a:cubicBezTo>
                  <a:cubicBezTo>
                    <a:pt x="5380" y="8436"/>
                    <a:pt x="4883" y="8297"/>
                    <a:pt x="4442" y="8007"/>
                  </a:cubicBezTo>
                  <a:cubicBezTo>
                    <a:pt x="3247" y="7214"/>
                    <a:pt x="2909" y="5596"/>
                    <a:pt x="3702" y="4401"/>
                  </a:cubicBezTo>
                  <a:cubicBezTo>
                    <a:pt x="4198" y="3637"/>
                    <a:pt x="5029" y="3221"/>
                    <a:pt x="5879" y="3221"/>
                  </a:cubicBezTo>
                  <a:close/>
                  <a:moveTo>
                    <a:pt x="5446" y="1"/>
                  </a:moveTo>
                  <a:cubicBezTo>
                    <a:pt x="5401" y="1"/>
                    <a:pt x="5355" y="5"/>
                    <a:pt x="5309" y="13"/>
                  </a:cubicBezTo>
                  <a:lnTo>
                    <a:pt x="4368" y="182"/>
                  </a:lnTo>
                  <a:cubicBezTo>
                    <a:pt x="3945" y="266"/>
                    <a:pt x="3659" y="668"/>
                    <a:pt x="3733" y="1091"/>
                  </a:cubicBezTo>
                  <a:lnTo>
                    <a:pt x="3945" y="2254"/>
                  </a:lnTo>
                  <a:cubicBezTo>
                    <a:pt x="3733" y="2371"/>
                    <a:pt x="3533" y="2498"/>
                    <a:pt x="3342" y="2656"/>
                  </a:cubicBezTo>
                  <a:lnTo>
                    <a:pt x="2359" y="2011"/>
                  </a:lnTo>
                  <a:cubicBezTo>
                    <a:pt x="2223" y="1922"/>
                    <a:pt x="2073" y="1880"/>
                    <a:pt x="1926" y="1880"/>
                  </a:cubicBezTo>
                  <a:cubicBezTo>
                    <a:pt x="1671" y="1880"/>
                    <a:pt x="1424" y="2006"/>
                    <a:pt x="1270" y="2233"/>
                  </a:cubicBezTo>
                  <a:lnTo>
                    <a:pt x="741" y="3037"/>
                  </a:lnTo>
                  <a:cubicBezTo>
                    <a:pt x="508" y="3396"/>
                    <a:pt x="603" y="3883"/>
                    <a:pt x="974" y="4115"/>
                  </a:cubicBezTo>
                  <a:lnTo>
                    <a:pt x="1957" y="4761"/>
                  </a:lnTo>
                  <a:cubicBezTo>
                    <a:pt x="1894" y="5004"/>
                    <a:pt x="1841" y="5236"/>
                    <a:pt x="1830" y="5480"/>
                  </a:cubicBezTo>
                  <a:lnTo>
                    <a:pt x="677" y="5755"/>
                  </a:lnTo>
                  <a:cubicBezTo>
                    <a:pt x="255" y="5850"/>
                    <a:pt x="1" y="6273"/>
                    <a:pt x="96" y="6696"/>
                  </a:cubicBezTo>
                  <a:lnTo>
                    <a:pt x="318" y="7626"/>
                  </a:lnTo>
                  <a:cubicBezTo>
                    <a:pt x="400" y="7989"/>
                    <a:pt x="723" y="8228"/>
                    <a:pt x="1080" y="8228"/>
                  </a:cubicBezTo>
                  <a:cubicBezTo>
                    <a:pt x="1139" y="8228"/>
                    <a:pt x="1199" y="8221"/>
                    <a:pt x="1259" y="8208"/>
                  </a:cubicBezTo>
                  <a:lnTo>
                    <a:pt x="2401" y="7943"/>
                  </a:lnTo>
                  <a:cubicBezTo>
                    <a:pt x="2496" y="8081"/>
                    <a:pt x="2591" y="8229"/>
                    <a:pt x="2697" y="8366"/>
                  </a:cubicBezTo>
                  <a:lnTo>
                    <a:pt x="2052" y="9350"/>
                  </a:lnTo>
                  <a:cubicBezTo>
                    <a:pt x="1820" y="9709"/>
                    <a:pt x="1915" y="10196"/>
                    <a:pt x="2274" y="10428"/>
                  </a:cubicBezTo>
                  <a:lnTo>
                    <a:pt x="3078" y="10957"/>
                  </a:lnTo>
                  <a:cubicBezTo>
                    <a:pt x="3210" y="11043"/>
                    <a:pt x="3360" y="11084"/>
                    <a:pt x="3508" y="11084"/>
                  </a:cubicBezTo>
                  <a:cubicBezTo>
                    <a:pt x="3762" y="11084"/>
                    <a:pt x="4013" y="10962"/>
                    <a:pt x="4167" y="10735"/>
                  </a:cubicBezTo>
                  <a:lnTo>
                    <a:pt x="4812" y="9752"/>
                  </a:lnTo>
                  <a:cubicBezTo>
                    <a:pt x="4981" y="9794"/>
                    <a:pt x="5150" y="9826"/>
                    <a:pt x="5320" y="9847"/>
                  </a:cubicBezTo>
                  <a:lnTo>
                    <a:pt x="5521" y="11010"/>
                  </a:lnTo>
                  <a:cubicBezTo>
                    <a:pt x="5596" y="11388"/>
                    <a:pt x="5925" y="11656"/>
                    <a:pt x="6303" y="11656"/>
                  </a:cubicBezTo>
                  <a:cubicBezTo>
                    <a:pt x="6349" y="11656"/>
                    <a:pt x="6394" y="11652"/>
                    <a:pt x="6440" y="11644"/>
                  </a:cubicBezTo>
                  <a:lnTo>
                    <a:pt x="7382" y="11465"/>
                  </a:lnTo>
                  <a:cubicBezTo>
                    <a:pt x="7805" y="11391"/>
                    <a:pt x="8090" y="10989"/>
                    <a:pt x="8016" y="10555"/>
                  </a:cubicBezTo>
                  <a:lnTo>
                    <a:pt x="7805" y="9403"/>
                  </a:lnTo>
                  <a:cubicBezTo>
                    <a:pt x="8016" y="9286"/>
                    <a:pt x="8217" y="9159"/>
                    <a:pt x="8407" y="9001"/>
                  </a:cubicBezTo>
                  <a:lnTo>
                    <a:pt x="9391" y="9646"/>
                  </a:lnTo>
                  <a:cubicBezTo>
                    <a:pt x="9523" y="9731"/>
                    <a:pt x="9672" y="9773"/>
                    <a:pt x="9821" y="9773"/>
                  </a:cubicBezTo>
                  <a:cubicBezTo>
                    <a:pt x="10075" y="9773"/>
                    <a:pt x="10326" y="9651"/>
                    <a:pt x="10480" y="9424"/>
                  </a:cubicBezTo>
                  <a:lnTo>
                    <a:pt x="11009" y="8620"/>
                  </a:lnTo>
                  <a:cubicBezTo>
                    <a:pt x="11241" y="8261"/>
                    <a:pt x="11135" y="7774"/>
                    <a:pt x="10776" y="7542"/>
                  </a:cubicBezTo>
                  <a:lnTo>
                    <a:pt x="9793" y="6897"/>
                  </a:lnTo>
                  <a:cubicBezTo>
                    <a:pt x="9856" y="6653"/>
                    <a:pt x="9898" y="6410"/>
                    <a:pt x="9919" y="6177"/>
                  </a:cubicBezTo>
                  <a:lnTo>
                    <a:pt x="11072" y="5903"/>
                  </a:lnTo>
                  <a:cubicBezTo>
                    <a:pt x="11484" y="5807"/>
                    <a:pt x="11749" y="5384"/>
                    <a:pt x="11654" y="4961"/>
                  </a:cubicBezTo>
                  <a:lnTo>
                    <a:pt x="11432" y="4031"/>
                  </a:lnTo>
                  <a:cubicBezTo>
                    <a:pt x="11350" y="3668"/>
                    <a:pt x="11027" y="3429"/>
                    <a:pt x="10669" y="3429"/>
                  </a:cubicBezTo>
                  <a:cubicBezTo>
                    <a:pt x="10610" y="3429"/>
                    <a:pt x="10550" y="3436"/>
                    <a:pt x="10490" y="3449"/>
                  </a:cubicBezTo>
                  <a:lnTo>
                    <a:pt x="9348" y="3714"/>
                  </a:lnTo>
                  <a:cubicBezTo>
                    <a:pt x="9253" y="3566"/>
                    <a:pt x="9158" y="3428"/>
                    <a:pt x="9052" y="3291"/>
                  </a:cubicBezTo>
                  <a:lnTo>
                    <a:pt x="9697" y="2307"/>
                  </a:lnTo>
                  <a:cubicBezTo>
                    <a:pt x="9930" y="1948"/>
                    <a:pt x="9824" y="1461"/>
                    <a:pt x="9465" y="1229"/>
                  </a:cubicBezTo>
                  <a:lnTo>
                    <a:pt x="8672" y="700"/>
                  </a:lnTo>
                  <a:cubicBezTo>
                    <a:pt x="8535" y="614"/>
                    <a:pt x="8385" y="573"/>
                    <a:pt x="8237" y="573"/>
                  </a:cubicBezTo>
                  <a:cubicBezTo>
                    <a:pt x="7983" y="573"/>
                    <a:pt x="7736" y="695"/>
                    <a:pt x="7583" y="922"/>
                  </a:cubicBezTo>
                  <a:lnTo>
                    <a:pt x="6937" y="1905"/>
                  </a:lnTo>
                  <a:cubicBezTo>
                    <a:pt x="6768" y="1863"/>
                    <a:pt x="6599" y="1831"/>
                    <a:pt x="6430" y="1800"/>
                  </a:cubicBezTo>
                  <a:lnTo>
                    <a:pt x="6218" y="647"/>
                  </a:lnTo>
                  <a:cubicBezTo>
                    <a:pt x="6152" y="269"/>
                    <a:pt x="5824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4660025" y="1623875"/>
              <a:ext cx="1180125" cy="553850"/>
            </a:xfrm>
            <a:custGeom>
              <a:rect b="b" l="l" r="r" t="t"/>
              <a:pathLst>
                <a:path extrusionOk="0" h="22154" w="47205">
                  <a:moveTo>
                    <a:pt x="11083" y="4399"/>
                  </a:moveTo>
                  <a:cubicBezTo>
                    <a:pt x="12574" y="4399"/>
                    <a:pt x="14001" y="4896"/>
                    <a:pt x="15164" y="5795"/>
                  </a:cubicBezTo>
                  <a:lnTo>
                    <a:pt x="18358" y="8967"/>
                  </a:lnTo>
                  <a:lnTo>
                    <a:pt x="20430" y="11040"/>
                  </a:lnTo>
                  <a:lnTo>
                    <a:pt x="16761" y="14688"/>
                  </a:lnTo>
                  <a:lnTo>
                    <a:pt x="15111" y="16327"/>
                  </a:lnTo>
                  <a:lnTo>
                    <a:pt x="15101" y="16337"/>
                  </a:lnTo>
                  <a:cubicBezTo>
                    <a:pt x="13790" y="17321"/>
                    <a:pt x="12552" y="17754"/>
                    <a:pt x="11083" y="17754"/>
                  </a:cubicBezTo>
                  <a:cubicBezTo>
                    <a:pt x="9222" y="17754"/>
                    <a:pt x="7530" y="16993"/>
                    <a:pt x="6314" y="15756"/>
                  </a:cubicBezTo>
                  <a:cubicBezTo>
                    <a:pt x="6261" y="15692"/>
                    <a:pt x="6197" y="15629"/>
                    <a:pt x="6144" y="15565"/>
                  </a:cubicBezTo>
                  <a:cubicBezTo>
                    <a:pt x="5098" y="14423"/>
                    <a:pt x="4442" y="12911"/>
                    <a:pt x="4400" y="11251"/>
                  </a:cubicBezTo>
                  <a:cubicBezTo>
                    <a:pt x="4400" y="11198"/>
                    <a:pt x="4400" y="11135"/>
                    <a:pt x="4400" y="11082"/>
                  </a:cubicBezTo>
                  <a:cubicBezTo>
                    <a:pt x="4400" y="10966"/>
                    <a:pt x="4410" y="10849"/>
                    <a:pt x="4410" y="10733"/>
                  </a:cubicBezTo>
                  <a:cubicBezTo>
                    <a:pt x="4484" y="9242"/>
                    <a:pt x="5055" y="7878"/>
                    <a:pt x="5954" y="6799"/>
                  </a:cubicBezTo>
                  <a:cubicBezTo>
                    <a:pt x="6081" y="6651"/>
                    <a:pt x="6208" y="6514"/>
                    <a:pt x="6335" y="6376"/>
                  </a:cubicBezTo>
                  <a:cubicBezTo>
                    <a:pt x="7551" y="5160"/>
                    <a:pt x="9222" y="4399"/>
                    <a:pt x="11083" y="4399"/>
                  </a:cubicBezTo>
                  <a:close/>
                  <a:moveTo>
                    <a:pt x="36133" y="4399"/>
                  </a:moveTo>
                  <a:cubicBezTo>
                    <a:pt x="38058" y="4399"/>
                    <a:pt x="39676" y="5160"/>
                    <a:pt x="40881" y="6387"/>
                  </a:cubicBezTo>
                  <a:cubicBezTo>
                    <a:pt x="42076" y="7592"/>
                    <a:pt x="42806" y="9253"/>
                    <a:pt x="42806" y="11082"/>
                  </a:cubicBezTo>
                  <a:cubicBezTo>
                    <a:pt x="42806" y="12901"/>
                    <a:pt x="42065" y="14571"/>
                    <a:pt x="40871" y="15787"/>
                  </a:cubicBezTo>
                  <a:lnTo>
                    <a:pt x="40860" y="15787"/>
                  </a:lnTo>
                  <a:cubicBezTo>
                    <a:pt x="39654" y="17004"/>
                    <a:pt x="37984" y="17754"/>
                    <a:pt x="36133" y="17754"/>
                  </a:cubicBezTo>
                  <a:cubicBezTo>
                    <a:pt x="34611" y="17754"/>
                    <a:pt x="33141" y="17236"/>
                    <a:pt x="31967" y="16295"/>
                  </a:cubicBezTo>
                  <a:lnTo>
                    <a:pt x="30349" y="14688"/>
                  </a:lnTo>
                  <a:lnTo>
                    <a:pt x="26669" y="11040"/>
                  </a:lnTo>
                  <a:lnTo>
                    <a:pt x="28784" y="8935"/>
                  </a:lnTo>
                  <a:lnTo>
                    <a:pt x="30666" y="7064"/>
                  </a:lnTo>
                  <a:cubicBezTo>
                    <a:pt x="30825" y="6958"/>
                    <a:pt x="30973" y="6831"/>
                    <a:pt x="31100" y="6683"/>
                  </a:cubicBezTo>
                  <a:cubicBezTo>
                    <a:pt x="32369" y="5234"/>
                    <a:pt x="34209" y="4399"/>
                    <a:pt x="36133" y="4399"/>
                  </a:cubicBezTo>
                  <a:close/>
                  <a:moveTo>
                    <a:pt x="11083" y="0"/>
                  </a:moveTo>
                  <a:cubicBezTo>
                    <a:pt x="7509" y="0"/>
                    <a:pt x="4315" y="1703"/>
                    <a:pt x="2295" y="4336"/>
                  </a:cubicBezTo>
                  <a:cubicBezTo>
                    <a:pt x="857" y="6207"/>
                    <a:pt x="1" y="8544"/>
                    <a:pt x="1" y="11082"/>
                  </a:cubicBezTo>
                  <a:cubicBezTo>
                    <a:pt x="1" y="14000"/>
                    <a:pt x="1143" y="16665"/>
                    <a:pt x="2993" y="18643"/>
                  </a:cubicBezTo>
                  <a:cubicBezTo>
                    <a:pt x="5024" y="20800"/>
                    <a:pt x="7900" y="22153"/>
                    <a:pt x="11083" y="22153"/>
                  </a:cubicBezTo>
                  <a:cubicBezTo>
                    <a:pt x="13430" y="22153"/>
                    <a:pt x="15556" y="21445"/>
                    <a:pt x="17565" y="19975"/>
                  </a:cubicBezTo>
                  <a:cubicBezTo>
                    <a:pt x="17734" y="19880"/>
                    <a:pt x="17893" y="19763"/>
                    <a:pt x="18030" y="19626"/>
                  </a:cubicBezTo>
                  <a:lnTo>
                    <a:pt x="19859" y="17818"/>
                  </a:lnTo>
                  <a:lnTo>
                    <a:pt x="23550" y="14138"/>
                  </a:lnTo>
                  <a:lnTo>
                    <a:pt x="27272" y="17839"/>
                  </a:lnTo>
                  <a:lnTo>
                    <a:pt x="28636" y="19192"/>
                  </a:lnTo>
                  <a:cubicBezTo>
                    <a:pt x="28721" y="19298"/>
                    <a:pt x="28816" y="19393"/>
                    <a:pt x="28922" y="19488"/>
                  </a:cubicBezTo>
                  <a:cubicBezTo>
                    <a:pt x="28964" y="19520"/>
                    <a:pt x="29006" y="19563"/>
                    <a:pt x="29059" y="19594"/>
                  </a:cubicBezTo>
                  <a:cubicBezTo>
                    <a:pt x="29080" y="19626"/>
                    <a:pt x="29112" y="19647"/>
                    <a:pt x="29144" y="19668"/>
                  </a:cubicBezTo>
                  <a:cubicBezTo>
                    <a:pt x="31110" y="21276"/>
                    <a:pt x="33585" y="22153"/>
                    <a:pt x="36133" y="22153"/>
                  </a:cubicBezTo>
                  <a:cubicBezTo>
                    <a:pt x="39316" y="22153"/>
                    <a:pt x="42192" y="20800"/>
                    <a:pt x="44212" y="18643"/>
                  </a:cubicBezTo>
                  <a:cubicBezTo>
                    <a:pt x="46073" y="16665"/>
                    <a:pt x="47205" y="14000"/>
                    <a:pt x="47205" y="11082"/>
                  </a:cubicBezTo>
                  <a:cubicBezTo>
                    <a:pt x="47205" y="8534"/>
                    <a:pt x="46348" y="6186"/>
                    <a:pt x="44899" y="4314"/>
                  </a:cubicBezTo>
                  <a:cubicBezTo>
                    <a:pt x="42869" y="1692"/>
                    <a:pt x="39697" y="0"/>
                    <a:pt x="36133" y="0"/>
                  </a:cubicBezTo>
                  <a:cubicBezTo>
                    <a:pt x="34949" y="0"/>
                    <a:pt x="33786" y="190"/>
                    <a:pt x="32686" y="550"/>
                  </a:cubicBezTo>
                  <a:cubicBezTo>
                    <a:pt x="32443" y="582"/>
                    <a:pt x="31629" y="857"/>
                    <a:pt x="30825" y="1290"/>
                  </a:cubicBezTo>
                  <a:cubicBezTo>
                    <a:pt x="30053" y="1692"/>
                    <a:pt x="29281" y="2231"/>
                    <a:pt x="28932" y="2580"/>
                  </a:cubicBezTo>
                  <a:lnTo>
                    <a:pt x="25495" y="5996"/>
                  </a:lnTo>
                  <a:lnTo>
                    <a:pt x="23550" y="7931"/>
                  </a:lnTo>
                  <a:lnTo>
                    <a:pt x="21604" y="5996"/>
                  </a:lnTo>
                  <a:lnTo>
                    <a:pt x="19553" y="3955"/>
                  </a:lnTo>
                  <a:cubicBezTo>
                    <a:pt x="19521" y="3902"/>
                    <a:pt x="19479" y="3849"/>
                    <a:pt x="19426" y="3796"/>
                  </a:cubicBezTo>
                  <a:cubicBezTo>
                    <a:pt x="18992" y="3299"/>
                    <a:pt x="18527" y="2855"/>
                    <a:pt x="18019" y="2443"/>
                  </a:cubicBezTo>
                  <a:cubicBezTo>
                    <a:pt x="18009" y="2432"/>
                    <a:pt x="17988" y="2422"/>
                    <a:pt x="17977" y="2411"/>
                  </a:cubicBezTo>
                  <a:cubicBezTo>
                    <a:pt x="16031" y="867"/>
                    <a:pt x="13610" y="0"/>
                    <a:pt x="110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4660025" y="1695800"/>
              <a:ext cx="185350" cy="421475"/>
            </a:xfrm>
            <a:custGeom>
              <a:rect b="b" l="l" r="r" t="t"/>
              <a:pathLst>
                <a:path extrusionOk="0" h="16859" w="7414">
                  <a:moveTo>
                    <a:pt x="5409" y="1"/>
                  </a:moveTo>
                  <a:cubicBezTo>
                    <a:pt x="5063" y="1"/>
                    <a:pt x="4721" y="149"/>
                    <a:pt x="4484" y="433"/>
                  </a:cubicBezTo>
                  <a:cubicBezTo>
                    <a:pt x="4283" y="665"/>
                    <a:pt x="4199" y="962"/>
                    <a:pt x="4209" y="1258"/>
                  </a:cubicBezTo>
                  <a:cubicBezTo>
                    <a:pt x="4199" y="1300"/>
                    <a:pt x="4199" y="1363"/>
                    <a:pt x="4199" y="1374"/>
                  </a:cubicBezTo>
                  <a:cubicBezTo>
                    <a:pt x="4178" y="1448"/>
                    <a:pt x="4167" y="1522"/>
                    <a:pt x="4135" y="1585"/>
                  </a:cubicBezTo>
                  <a:cubicBezTo>
                    <a:pt x="4082" y="1723"/>
                    <a:pt x="3998" y="1850"/>
                    <a:pt x="3903" y="1956"/>
                  </a:cubicBezTo>
                  <a:cubicBezTo>
                    <a:pt x="3723" y="2135"/>
                    <a:pt x="3575" y="2146"/>
                    <a:pt x="3332" y="2167"/>
                  </a:cubicBezTo>
                  <a:lnTo>
                    <a:pt x="2295" y="1459"/>
                  </a:lnTo>
                  <a:cubicBezTo>
                    <a:pt x="857" y="3330"/>
                    <a:pt x="1" y="5667"/>
                    <a:pt x="1" y="8205"/>
                  </a:cubicBezTo>
                  <a:cubicBezTo>
                    <a:pt x="1" y="11123"/>
                    <a:pt x="1143" y="13788"/>
                    <a:pt x="2993" y="15766"/>
                  </a:cubicBezTo>
                  <a:lnTo>
                    <a:pt x="3924" y="14867"/>
                  </a:lnTo>
                  <a:cubicBezTo>
                    <a:pt x="3952" y="14867"/>
                    <a:pt x="3979" y="14867"/>
                    <a:pt x="4005" y="14867"/>
                  </a:cubicBezTo>
                  <a:cubicBezTo>
                    <a:pt x="4213" y="14867"/>
                    <a:pt x="4357" y="14875"/>
                    <a:pt x="4527" y="15025"/>
                  </a:cubicBezTo>
                  <a:cubicBezTo>
                    <a:pt x="4643" y="15131"/>
                    <a:pt x="4727" y="15247"/>
                    <a:pt x="4791" y="15374"/>
                  </a:cubicBezTo>
                  <a:cubicBezTo>
                    <a:pt x="4823" y="15438"/>
                    <a:pt x="4854" y="15512"/>
                    <a:pt x="4865" y="15575"/>
                  </a:cubicBezTo>
                  <a:cubicBezTo>
                    <a:pt x="4876" y="15596"/>
                    <a:pt x="4876" y="15660"/>
                    <a:pt x="4886" y="15702"/>
                  </a:cubicBezTo>
                  <a:cubicBezTo>
                    <a:pt x="4897" y="15988"/>
                    <a:pt x="5013" y="16273"/>
                    <a:pt x="5235" y="16495"/>
                  </a:cubicBezTo>
                  <a:cubicBezTo>
                    <a:pt x="5472" y="16737"/>
                    <a:pt x="5785" y="16859"/>
                    <a:pt x="6098" y="16859"/>
                  </a:cubicBezTo>
                  <a:cubicBezTo>
                    <a:pt x="6401" y="16859"/>
                    <a:pt x="6704" y="16745"/>
                    <a:pt x="6938" y="16516"/>
                  </a:cubicBezTo>
                  <a:cubicBezTo>
                    <a:pt x="7413" y="16051"/>
                    <a:pt x="7413" y="15290"/>
                    <a:pt x="6948" y="14814"/>
                  </a:cubicBezTo>
                  <a:lnTo>
                    <a:pt x="6959" y="14814"/>
                  </a:lnTo>
                  <a:cubicBezTo>
                    <a:pt x="6726" y="14581"/>
                    <a:pt x="6430" y="14465"/>
                    <a:pt x="6134" y="14454"/>
                  </a:cubicBezTo>
                  <a:cubicBezTo>
                    <a:pt x="6092" y="14444"/>
                    <a:pt x="6049" y="14444"/>
                    <a:pt x="6039" y="14433"/>
                  </a:cubicBezTo>
                  <a:cubicBezTo>
                    <a:pt x="5965" y="14423"/>
                    <a:pt x="5901" y="14391"/>
                    <a:pt x="5838" y="14359"/>
                  </a:cubicBezTo>
                  <a:cubicBezTo>
                    <a:pt x="5711" y="14285"/>
                    <a:pt x="5584" y="14201"/>
                    <a:pt x="5499" y="14084"/>
                  </a:cubicBezTo>
                  <a:cubicBezTo>
                    <a:pt x="5330" y="13883"/>
                    <a:pt x="5341" y="13735"/>
                    <a:pt x="5341" y="13471"/>
                  </a:cubicBezTo>
                  <a:lnTo>
                    <a:pt x="6144" y="12688"/>
                  </a:lnTo>
                  <a:cubicBezTo>
                    <a:pt x="5098" y="11546"/>
                    <a:pt x="4442" y="10034"/>
                    <a:pt x="4400" y="8374"/>
                  </a:cubicBezTo>
                  <a:cubicBezTo>
                    <a:pt x="4400" y="8321"/>
                    <a:pt x="4400" y="8258"/>
                    <a:pt x="4400" y="8205"/>
                  </a:cubicBezTo>
                  <a:cubicBezTo>
                    <a:pt x="4400" y="8089"/>
                    <a:pt x="4400" y="7972"/>
                    <a:pt x="4410" y="7856"/>
                  </a:cubicBezTo>
                  <a:cubicBezTo>
                    <a:pt x="4484" y="6365"/>
                    <a:pt x="5055" y="5001"/>
                    <a:pt x="5954" y="3922"/>
                  </a:cubicBezTo>
                  <a:lnTo>
                    <a:pt x="4812" y="3161"/>
                  </a:lnTo>
                  <a:cubicBezTo>
                    <a:pt x="4823" y="3045"/>
                    <a:pt x="4844" y="2939"/>
                    <a:pt x="4939" y="2812"/>
                  </a:cubicBezTo>
                  <a:cubicBezTo>
                    <a:pt x="5024" y="2696"/>
                    <a:pt x="5129" y="2601"/>
                    <a:pt x="5256" y="2516"/>
                  </a:cubicBezTo>
                  <a:cubicBezTo>
                    <a:pt x="5320" y="2484"/>
                    <a:pt x="5383" y="2453"/>
                    <a:pt x="5447" y="2421"/>
                  </a:cubicBezTo>
                  <a:cubicBezTo>
                    <a:pt x="5457" y="2421"/>
                    <a:pt x="5499" y="2410"/>
                    <a:pt x="5542" y="2400"/>
                  </a:cubicBezTo>
                  <a:cubicBezTo>
                    <a:pt x="5838" y="2368"/>
                    <a:pt x="6123" y="2220"/>
                    <a:pt x="6335" y="1977"/>
                  </a:cubicBezTo>
                  <a:cubicBezTo>
                    <a:pt x="6758" y="1469"/>
                    <a:pt x="6694" y="708"/>
                    <a:pt x="6187" y="285"/>
                  </a:cubicBezTo>
                  <a:cubicBezTo>
                    <a:pt x="5958" y="93"/>
                    <a:pt x="5682" y="1"/>
                    <a:pt x="5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5654800" y="1695800"/>
              <a:ext cx="185350" cy="421525"/>
            </a:xfrm>
            <a:custGeom>
              <a:rect b="b" l="l" r="r" t="t"/>
              <a:pathLst>
                <a:path extrusionOk="0" h="16861" w="7414">
                  <a:moveTo>
                    <a:pt x="2007" y="1"/>
                  </a:moveTo>
                  <a:cubicBezTo>
                    <a:pt x="1736" y="1"/>
                    <a:pt x="1462" y="93"/>
                    <a:pt x="1238" y="285"/>
                  </a:cubicBezTo>
                  <a:cubicBezTo>
                    <a:pt x="731" y="708"/>
                    <a:pt x="657" y="1469"/>
                    <a:pt x="1090" y="1977"/>
                  </a:cubicBezTo>
                  <a:cubicBezTo>
                    <a:pt x="1291" y="2220"/>
                    <a:pt x="1577" y="2368"/>
                    <a:pt x="1873" y="2400"/>
                  </a:cubicBezTo>
                  <a:cubicBezTo>
                    <a:pt x="1915" y="2410"/>
                    <a:pt x="1957" y="2421"/>
                    <a:pt x="1968" y="2421"/>
                  </a:cubicBezTo>
                  <a:cubicBezTo>
                    <a:pt x="2042" y="2453"/>
                    <a:pt x="2105" y="2484"/>
                    <a:pt x="2169" y="2527"/>
                  </a:cubicBezTo>
                  <a:cubicBezTo>
                    <a:pt x="2285" y="2601"/>
                    <a:pt x="2401" y="2696"/>
                    <a:pt x="2486" y="2823"/>
                  </a:cubicBezTo>
                  <a:cubicBezTo>
                    <a:pt x="2570" y="2939"/>
                    <a:pt x="2602" y="3045"/>
                    <a:pt x="2602" y="3161"/>
                  </a:cubicBezTo>
                  <a:lnTo>
                    <a:pt x="1460" y="3933"/>
                  </a:lnTo>
                  <a:cubicBezTo>
                    <a:pt x="2370" y="5011"/>
                    <a:pt x="2930" y="6365"/>
                    <a:pt x="3004" y="7867"/>
                  </a:cubicBezTo>
                  <a:cubicBezTo>
                    <a:pt x="3015" y="7972"/>
                    <a:pt x="3015" y="8089"/>
                    <a:pt x="3015" y="8205"/>
                  </a:cubicBezTo>
                  <a:cubicBezTo>
                    <a:pt x="3015" y="8258"/>
                    <a:pt x="3015" y="8321"/>
                    <a:pt x="3015" y="8374"/>
                  </a:cubicBezTo>
                  <a:cubicBezTo>
                    <a:pt x="2972" y="10034"/>
                    <a:pt x="2327" y="11546"/>
                    <a:pt x="1280" y="12688"/>
                  </a:cubicBezTo>
                  <a:lnTo>
                    <a:pt x="2084" y="13471"/>
                  </a:lnTo>
                  <a:cubicBezTo>
                    <a:pt x="2084" y="13735"/>
                    <a:pt x="2095" y="13883"/>
                    <a:pt x="1925" y="14084"/>
                  </a:cubicBezTo>
                  <a:cubicBezTo>
                    <a:pt x="1830" y="14201"/>
                    <a:pt x="1714" y="14296"/>
                    <a:pt x="1587" y="14359"/>
                  </a:cubicBezTo>
                  <a:cubicBezTo>
                    <a:pt x="1524" y="14391"/>
                    <a:pt x="1450" y="14423"/>
                    <a:pt x="1386" y="14433"/>
                  </a:cubicBezTo>
                  <a:cubicBezTo>
                    <a:pt x="1365" y="14444"/>
                    <a:pt x="1323" y="14444"/>
                    <a:pt x="1280" y="14454"/>
                  </a:cubicBezTo>
                  <a:cubicBezTo>
                    <a:pt x="984" y="14465"/>
                    <a:pt x="688" y="14581"/>
                    <a:pt x="466" y="14814"/>
                  </a:cubicBezTo>
                  <a:cubicBezTo>
                    <a:pt x="1" y="15290"/>
                    <a:pt x="12" y="16051"/>
                    <a:pt x="477" y="16516"/>
                  </a:cubicBezTo>
                  <a:cubicBezTo>
                    <a:pt x="712" y="16746"/>
                    <a:pt x="1017" y="16860"/>
                    <a:pt x="1323" y="16860"/>
                  </a:cubicBezTo>
                  <a:cubicBezTo>
                    <a:pt x="1636" y="16860"/>
                    <a:pt x="1949" y="16741"/>
                    <a:pt x="2190" y="16506"/>
                  </a:cubicBezTo>
                  <a:cubicBezTo>
                    <a:pt x="2401" y="16273"/>
                    <a:pt x="2518" y="15988"/>
                    <a:pt x="2528" y="15702"/>
                  </a:cubicBezTo>
                  <a:cubicBezTo>
                    <a:pt x="2539" y="15660"/>
                    <a:pt x="2539" y="15596"/>
                    <a:pt x="2549" y="15575"/>
                  </a:cubicBezTo>
                  <a:cubicBezTo>
                    <a:pt x="2570" y="15512"/>
                    <a:pt x="2592" y="15438"/>
                    <a:pt x="2623" y="15374"/>
                  </a:cubicBezTo>
                  <a:cubicBezTo>
                    <a:pt x="2687" y="15247"/>
                    <a:pt x="2782" y="15131"/>
                    <a:pt x="2888" y="15036"/>
                  </a:cubicBezTo>
                  <a:cubicBezTo>
                    <a:pt x="3058" y="14875"/>
                    <a:pt x="3203" y="14867"/>
                    <a:pt x="3421" y="14867"/>
                  </a:cubicBezTo>
                  <a:cubicBezTo>
                    <a:pt x="3447" y="14867"/>
                    <a:pt x="3473" y="14867"/>
                    <a:pt x="3501" y="14867"/>
                  </a:cubicBezTo>
                  <a:lnTo>
                    <a:pt x="4421" y="15766"/>
                  </a:lnTo>
                  <a:cubicBezTo>
                    <a:pt x="6272" y="13788"/>
                    <a:pt x="7414" y="11123"/>
                    <a:pt x="7414" y="8205"/>
                  </a:cubicBezTo>
                  <a:cubicBezTo>
                    <a:pt x="7414" y="5667"/>
                    <a:pt x="6557" y="3330"/>
                    <a:pt x="5129" y="1459"/>
                  </a:cubicBezTo>
                  <a:lnTo>
                    <a:pt x="4083" y="2167"/>
                  </a:lnTo>
                  <a:cubicBezTo>
                    <a:pt x="3839" y="2146"/>
                    <a:pt x="3691" y="2135"/>
                    <a:pt x="3522" y="1956"/>
                  </a:cubicBezTo>
                  <a:cubicBezTo>
                    <a:pt x="3416" y="1850"/>
                    <a:pt x="3332" y="1723"/>
                    <a:pt x="3279" y="1585"/>
                  </a:cubicBezTo>
                  <a:cubicBezTo>
                    <a:pt x="3258" y="1522"/>
                    <a:pt x="3237" y="1448"/>
                    <a:pt x="3226" y="1385"/>
                  </a:cubicBezTo>
                  <a:cubicBezTo>
                    <a:pt x="3216" y="1363"/>
                    <a:pt x="3216" y="1300"/>
                    <a:pt x="3216" y="1258"/>
                  </a:cubicBezTo>
                  <a:cubicBezTo>
                    <a:pt x="3226" y="972"/>
                    <a:pt x="3131" y="676"/>
                    <a:pt x="2930" y="433"/>
                  </a:cubicBezTo>
                  <a:cubicBezTo>
                    <a:pt x="2694" y="149"/>
                    <a:pt x="2352" y="1"/>
                    <a:pt x="2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5089875" y="1744175"/>
              <a:ext cx="359550" cy="352375"/>
            </a:xfrm>
            <a:custGeom>
              <a:rect b="b" l="l" r="r" t="t"/>
              <a:pathLst>
                <a:path extrusionOk="0" h="14095" w="14382">
                  <a:moveTo>
                    <a:pt x="1327" y="0"/>
                  </a:moveTo>
                  <a:cubicBezTo>
                    <a:pt x="1031" y="0"/>
                    <a:pt x="737" y="109"/>
                    <a:pt x="508" y="327"/>
                  </a:cubicBezTo>
                  <a:cubicBezTo>
                    <a:pt x="22" y="782"/>
                    <a:pt x="1" y="1543"/>
                    <a:pt x="455" y="2030"/>
                  </a:cubicBezTo>
                  <a:cubicBezTo>
                    <a:pt x="677" y="2262"/>
                    <a:pt x="963" y="2389"/>
                    <a:pt x="1259" y="2400"/>
                  </a:cubicBezTo>
                  <a:cubicBezTo>
                    <a:pt x="1301" y="2410"/>
                    <a:pt x="1344" y="2421"/>
                    <a:pt x="1365" y="2421"/>
                  </a:cubicBezTo>
                  <a:cubicBezTo>
                    <a:pt x="1428" y="2442"/>
                    <a:pt x="1502" y="2474"/>
                    <a:pt x="1555" y="2505"/>
                  </a:cubicBezTo>
                  <a:cubicBezTo>
                    <a:pt x="1692" y="2580"/>
                    <a:pt x="1798" y="2664"/>
                    <a:pt x="1893" y="2780"/>
                  </a:cubicBezTo>
                  <a:cubicBezTo>
                    <a:pt x="2052" y="2971"/>
                    <a:pt x="2052" y="3119"/>
                    <a:pt x="2041" y="3351"/>
                  </a:cubicBezTo>
                  <a:lnTo>
                    <a:pt x="1153" y="4155"/>
                  </a:lnTo>
                  <a:lnTo>
                    <a:pt x="10078" y="13027"/>
                  </a:lnTo>
                  <a:lnTo>
                    <a:pt x="10903" y="12181"/>
                  </a:lnTo>
                  <a:cubicBezTo>
                    <a:pt x="10952" y="12179"/>
                    <a:pt x="10997" y="12177"/>
                    <a:pt x="11040" y="12177"/>
                  </a:cubicBezTo>
                  <a:cubicBezTo>
                    <a:pt x="11200" y="12177"/>
                    <a:pt x="11324" y="12202"/>
                    <a:pt x="11474" y="12318"/>
                  </a:cubicBezTo>
                  <a:cubicBezTo>
                    <a:pt x="11590" y="12414"/>
                    <a:pt x="11675" y="12530"/>
                    <a:pt x="11749" y="12657"/>
                  </a:cubicBezTo>
                  <a:cubicBezTo>
                    <a:pt x="11780" y="12720"/>
                    <a:pt x="11812" y="12784"/>
                    <a:pt x="11833" y="12858"/>
                  </a:cubicBezTo>
                  <a:cubicBezTo>
                    <a:pt x="11833" y="12868"/>
                    <a:pt x="11844" y="12911"/>
                    <a:pt x="11854" y="12953"/>
                  </a:cubicBezTo>
                  <a:cubicBezTo>
                    <a:pt x="11865" y="13249"/>
                    <a:pt x="11992" y="13545"/>
                    <a:pt x="12225" y="13767"/>
                  </a:cubicBezTo>
                  <a:cubicBezTo>
                    <a:pt x="12458" y="13986"/>
                    <a:pt x="12755" y="14094"/>
                    <a:pt x="13051" y="14094"/>
                  </a:cubicBezTo>
                  <a:cubicBezTo>
                    <a:pt x="13372" y="14094"/>
                    <a:pt x="13691" y="13967"/>
                    <a:pt x="13927" y="13714"/>
                  </a:cubicBezTo>
                  <a:cubicBezTo>
                    <a:pt x="14382" y="13228"/>
                    <a:pt x="14361" y="12466"/>
                    <a:pt x="13874" y="12012"/>
                  </a:cubicBezTo>
                  <a:lnTo>
                    <a:pt x="13885" y="12012"/>
                  </a:lnTo>
                  <a:cubicBezTo>
                    <a:pt x="13652" y="11800"/>
                    <a:pt x="13367" y="11695"/>
                    <a:pt x="13070" y="11684"/>
                  </a:cubicBezTo>
                  <a:cubicBezTo>
                    <a:pt x="13028" y="11673"/>
                    <a:pt x="12975" y="11673"/>
                    <a:pt x="12954" y="11673"/>
                  </a:cubicBezTo>
                  <a:cubicBezTo>
                    <a:pt x="12880" y="11652"/>
                    <a:pt x="12817" y="11631"/>
                    <a:pt x="12753" y="11599"/>
                  </a:cubicBezTo>
                  <a:cubicBezTo>
                    <a:pt x="12616" y="11536"/>
                    <a:pt x="12499" y="11451"/>
                    <a:pt x="12394" y="11346"/>
                  </a:cubicBezTo>
                  <a:cubicBezTo>
                    <a:pt x="12246" y="11176"/>
                    <a:pt x="12225" y="11039"/>
                    <a:pt x="12225" y="10827"/>
                  </a:cubicBezTo>
                  <a:lnTo>
                    <a:pt x="13155" y="9876"/>
                  </a:lnTo>
                  <a:lnTo>
                    <a:pt x="4410" y="1184"/>
                  </a:lnTo>
                  <a:lnTo>
                    <a:pt x="3480" y="2040"/>
                  </a:lnTo>
                  <a:cubicBezTo>
                    <a:pt x="3226" y="2030"/>
                    <a:pt x="3067" y="2030"/>
                    <a:pt x="2877" y="1860"/>
                  </a:cubicBezTo>
                  <a:cubicBezTo>
                    <a:pt x="2771" y="1755"/>
                    <a:pt x="2686" y="1638"/>
                    <a:pt x="2623" y="1512"/>
                  </a:cubicBezTo>
                  <a:cubicBezTo>
                    <a:pt x="2591" y="1437"/>
                    <a:pt x="2570" y="1374"/>
                    <a:pt x="2549" y="1300"/>
                  </a:cubicBezTo>
                  <a:cubicBezTo>
                    <a:pt x="2549" y="1289"/>
                    <a:pt x="2538" y="1226"/>
                    <a:pt x="2538" y="1184"/>
                  </a:cubicBezTo>
                  <a:cubicBezTo>
                    <a:pt x="2528" y="888"/>
                    <a:pt x="2422" y="602"/>
                    <a:pt x="2211" y="380"/>
                  </a:cubicBezTo>
                  <a:cubicBezTo>
                    <a:pt x="1969" y="127"/>
                    <a:pt x="1647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5047850" y="1744175"/>
              <a:ext cx="359800" cy="352375"/>
            </a:xfrm>
            <a:custGeom>
              <a:rect b="b" l="l" r="r" t="t"/>
              <a:pathLst>
                <a:path extrusionOk="0" h="14095" w="14392">
                  <a:moveTo>
                    <a:pt x="13058" y="0"/>
                  </a:moveTo>
                  <a:cubicBezTo>
                    <a:pt x="12737" y="0"/>
                    <a:pt x="12418" y="127"/>
                    <a:pt x="12182" y="380"/>
                  </a:cubicBezTo>
                  <a:cubicBezTo>
                    <a:pt x="11960" y="602"/>
                    <a:pt x="11854" y="888"/>
                    <a:pt x="11854" y="1184"/>
                  </a:cubicBezTo>
                  <a:cubicBezTo>
                    <a:pt x="11844" y="1226"/>
                    <a:pt x="11844" y="1289"/>
                    <a:pt x="11833" y="1300"/>
                  </a:cubicBezTo>
                  <a:cubicBezTo>
                    <a:pt x="11822" y="1374"/>
                    <a:pt x="11791" y="1448"/>
                    <a:pt x="11759" y="1512"/>
                  </a:cubicBezTo>
                  <a:cubicBezTo>
                    <a:pt x="11706" y="1638"/>
                    <a:pt x="11611" y="1755"/>
                    <a:pt x="11505" y="1860"/>
                  </a:cubicBezTo>
                  <a:cubicBezTo>
                    <a:pt x="11325" y="2030"/>
                    <a:pt x="11177" y="2030"/>
                    <a:pt x="10934" y="2040"/>
                  </a:cubicBezTo>
                  <a:lnTo>
                    <a:pt x="9982" y="1194"/>
                  </a:lnTo>
                  <a:lnTo>
                    <a:pt x="1248" y="9876"/>
                  </a:lnTo>
                  <a:lnTo>
                    <a:pt x="2168" y="10806"/>
                  </a:lnTo>
                  <a:cubicBezTo>
                    <a:pt x="2157" y="11018"/>
                    <a:pt x="2147" y="11166"/>
                    <a:pt x="1988" y="11335"/>
                  </a:cubicBezTo>
                  <a:cubicBezTo>
                    <a:pt x="1893" y="11451"/>
                    <a:pt x="1766" y="11536"/>
                    <a:pt x="1639" y="11599"/>
                  </a:cubicBezTo>
                  <a:cubicBezTo>
                    <a:pt x="1576" y="11631"/>
                    <a:pt x="1502" y="11652"/>
                    <a:pt x="1438" y="11663"/>
                  </a:cubicBezTo>
                  <a:cubicBezTo>
                    <a:pt x="1417" y="11673"/>
                    <a:pt x="1354" y="11673"/>
                    <a:pt x="1312" y="11684"/>
                  </a:cubicBezTo>
                  <a:cubicBezTo>
                    <a:pt x="1026" y="11684"/>
                    <a:pt x="730" y="11800"/>
                    <a:pt x="508" y="12012"/>
                  </a:cubicBezTo>
                  <a:cubicBezTo>
                    <a:pt x="21" y="12466"/>
                    <a:pt x="0" y="13228"/>
                    <a:pt x="455" y="13714"/>
                  </a:cubicBezTo>
                  <a:cubicBezTo>
                    <a:pt x="691" y="13967"/>
                    <a:pt x="1010" y="14094"/>
                    <a:pt x="1331" y="14094"/>
                  </a:cubicBezTo>
                  <a:cubicBezTo>
                    <a:pt x="1627" y="14094"/>
                    <a:pt x="1924" y="13986"/>
                    <a:pt x="2157" y="13767"/>
                  </a:cubicBezTo>
                  <a:cubicBezTo>
                    <a:pt x="2390" y="13545"/>
                    <a:pt x="2517" y="13249"/>
                    <a:pt x="2528" y="12953"/>
                  </a:cubicBezTo>
                  <a:cubicBezTo>
                    <a:pt x="2538" y="12911"/>
                    <a:pt x="2549" y="12868"/>
                    <a:pt x="2549" y="12858"/>
                  </a:cubicBezTo>
                  <a:cubicBezTo>
                    <a:pt x="2570" y="12784"/>
                    <a:pt x="2602" y="12720"/>
                    <a:pt x="2633" y="12657"/>
                  </a:cubicBezTo>
                  <a:cubicBezTo>
                    <a:pt x="2707" y="12530"/>
                    <a:pt x="2802" y="12414"/>
                    <a:pt x="2908" y="12318"/>
                  </a:cubicBezTo>
                  <a:cubicBezTo>
                    <a:pt x="3067" y="12199"/>
                    <a:pt x="3190" y="12176"/>
                    <a:pt x="3353" y="12176"/>
                  </a:cubicBezTo>
                  <a:cubicBezTo>
                    <a:pt x="3407" y="12176"/>
                    <a:pt x="3466" y="12178"/>
                    <a:pt x="3532" y="12181"/>
                  </a:cubicBezTo>
                  <a:lnTo>
                    <a:pt x="4346" y="13006"/>
                  </a:lnTo>
                  <a:lnTo>
                    <a:pt x="13271" y="4123"/>
                  </a:lnTo>
                  <a:lnTo>
                    <a:pt x="12341" y="3299"/>
                  </a:lnTo>
                  <a:cubicBezTo>
                    <a:pt x="12341" y="3098"/>
                    <a:pt x="12351" y="2960"/>
                    <a:pt x="12489" y="2780"/>
                  </a:cubicBezTo>
                  <a:cubicBezTo>
                    <a:pt x="12584" y="2664"/>
                    <a:pt x="12700" y="2580"/>
                    <a:pt x="12827" y="2505"/>
                  </a:cubicBezTo>
                  <a:cubicBezTo>
                    <a:pt x="12890" y="2474"/>
                    <a:pt x="12954" y="2442"/>
                    <a:pt x="13028" y="2421"/>
                  </a:cubicBezTo>
                  <a:cubicBezTo>
                    <a:pt x="13038" y="2421"/>
                    <a:pt x="13081" y="2410"/>
                    <a:pt x="13123" y="2400"/>
                  </a:cubicBezTo>
                  <a:cubicBezTo>
                    <a:pt x="13419" y="2389"/>
                    <a:pt x="13715" y="2262"/>
                    <a:pt x="13937" y="2030"/>
                  </a:cubicBezTo>
                  <a:cubicBezTo>
                    <a:pt x="14392" y="1543"/>
                    <a:pt x="14360" y="782"/>
                    <a:pt x="13884" y="327"/>
                  </a:cubicBezTo>
                  <a:cubicBezTo>
                    <a:pt x="13651" y="109"/>
                    <a:pt x="13354" y="0"/>
                    <a:pt x="13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4556675" y="1503575"/>
              <a:ext cx="386500" cy="373300"/>
            </a:xfrm>
            <a:custGeom>
              <a:rect b="b" l="l" r="r" t="t"/>
              <a:pathLst>
                <a:path extrusionOk="0" h="14932" w="15460">
                  <a:moveTo>
                    <a:pt x="888" y="1"/>
                  </a:moveTo>
                  <a:cubicBezTo>
                    <a:pt x="402" y="1"/>
                    <a:pt x="0" y="403"/>
                    <a:pt x="0" y="889"/>
                  </a:cubicBezTo>
                  <a:lnTo>
                    <a:pt x="0" y="14043"/>
                  </a:lnTo>
                  <a:cubicBezTo>
                    <a:pt x="0" y="14530"/>
                    <a:pt x="391" y="14932"/>
                    <a:pt x="888" y="14932"/>
                  </a:cubicBezTo>
                  <a:lnTo>
                    <a:pt x="14572" y="14932"/>
                  </a:lnTo>
                  <a:cubicBezTo>
                    <a:pt x="15069" y="14932"/>
                    <a:pt x="15460" y="14530"/>
                    <a:pt x="15460" y="14043"/>
                  </a:cubicBezTo>
                  <a:lnTo>
                    <a:pt x="15460" y="889"/>
                  </a:lnTo>
                  <a:cubicBezTo>
                    <a:pt x="15460" y="403"/>
                    <a:pt x="15069" y="1"/>
                    <a:pt x="14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4556675" y="1535300"/>
              <a:ext cx="386500" cy="341575"/>
            </a:xfrm>
            <a:custGeom>
              <a:rect b="b" l="l" r="r" t="t"/>
              <a:pathLst>
                <a:path extrusionOk="0" h="13663" w="15460">
                  <a:moveTo>
                    <a:pt x="0" y="1"/>
                  </a:moveTo>
                  <a:lnTo>
                    <a:pt x="0" y="12975"/>
                  </a:lnTo>
                  <a:cubicBezTo>
                    <a:pt x="0" y="13356"/>
                    <a:pt x="307" y="13663"/>
                    <a:pt x="688" y="13663"/>
                  </a:cubicBezTo>
                  <a:lnTo>
                    <a:pt x="14773" y="13663"/>
                  </a:lnTo>
                  <a:cubicBezTo>
                    <a:pt x="15153" y="13663"/>
                    <a:pt x="15460" y="13356"/>
                    <a:pt x="15460" y="12975"/>
                  </a:cubicBezTo>
                  <a:lnTo>
                    <a:pt x="154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4585225" y="1559100"/>
              <a:ext cx="136950" cy="136950"/>
            </a:xfrm>
            <a:custGeom>
              <a:rect b="b" l="l" r="r" t="t"/>
              <a:pathLst>
                <a:path extrusionOk="0" h="5478" w="5478">
                  <a:moveTo>
                    <a:pt x="2739" y="709"/>
                  </a:moveTo>
                  <a:cubicBezTo>
                    <a:pt x="2919" y="709"/>
                    <a:pt x="3098" y="730"/>
                    <a:pt x="3257" y="772"/>
                  </a:cubicBezTo>
                  <a:cubicBezTo>
                    <a:pt x="4124" y="1005"/>
                    <a:pt x="4769" y="1798"/>
                    <a:pt x="4769" y="2739"/>
                  </a:cubicBezTo>
                  <a:cubicBezTo>
                    <a:pt x="4769" y="3860"/>
                    <a:pt x="3860" y="4769"/>
                    <a:pt x="2739" y="4769"/>
                  </a:cubicBezTo>
                  <a:cubicBezTo>
                    <a:pt x="2654" y="4769"/>
                    <a:pt x="2580" y="4759"/>
                    <a:pt x="2496" y="4759"/>
                  </a:cubicBezTo>
                  <a:cubicBezTo>
                    <a:pt x="2020" y="4695"/>
                    <a:pt x="1597" y="4473"/>
                    <a:pt x="1280" y="4156"/>
                  </a:cubicBezTo>
                  <a:cubicBezTo>
                    <a:pt x="1142" y="4008"/>
                    <a:pt x="1015" y="3839"/>
                    <a:pt x="931" y="3649"/>
                  </a:cubicBezTo>
                  <a:cubicBezTo>
                    <a:pt x="783" y="3374"/>
                    <a:pt x="709" y="3067"/>
                    <a:pt x="709" y="2739"/>
                  </a:cubicBezTo>
                  <a:cubicBezTo>
                    <a:pt x="709" y="2591"/>
                    <a:pt x="719" y="2454"/>
                    <a:pt x="751" y="2327"/>
                  </a:cubicBezTo>
                  <a:cubicBezTo>
                    <a:pt x="783" y="2147"/>
                    <a:pt x="846" y="1978"/>
                    <a:pt x="931" y="1819"/>
                  </a:cubicBezTo>
                  <a:cubicBezTo>
                    <a:pt x="1259" y="1164"/>
                    <a:pt x="1946" y="709"/>
                    <a:pt x="2739" y="709"/>
                  </a:cubicBezTo>
                  <a:close/>
                  <a:moveTo>
                    <a:pt x="2739" y="0"/>
                  </a:moveTo>
                  <a:cubicBezTo>
                    <a:pt x="1555" y="0"/>
                    <a:pt x="540" y="762"/>
                    <a:pt x="159" y="1819"/>
                  </a:cubicBezTo>
                  <a:cubicBezTo>
                    <a:pt x="138" y="1893"/>
                    <a:pt x="106" y="1967"/>
                    <a:pt x="95" y="2041"/>
                  </a:cubicBezTo>
                  <a:cubicBezTo>
                    <a:pt x="32" y="2263"/>
                    <a:pt x="0" y="2496"/>
                    <a:pt x="0" y="2739"/>
                  </a:cubicBezTo>
                  <a:cubicBezTo>
                    <a:pt x="0" y="3289"/>
                    <a:pt x="159" y="3797"/>
                    <a:pt x="444" y="4230"/>
                  </a:cubicBezTo>
                  <a:cubicBezTo>
                    <a:pt x="529" y="4357"/>
                    <a:pt x="624" y="4484"/>
                    <a:pt x="730" y="4590"/>
                  </a:cubicBezTo>
                  <a:cubicBezTo>
                    <a:pt x="1142" y="5044"/>
                    <a:pt x="1703" y="5351"/>
                    <a:pt x="2337" y="5446"/>
                  </a:cubicBezTo>
                  <a:cubicBezTo>
                    <a:pt x="2464" y="5467"/>
                    <a:pt x="2602" y="5478"/>
                    <a:pt x="2739" y="5478"/>
                  </a:cubicBezTo>
                  <a:cubicBezTo>
                    <a:pt x="4251" y="5478"/>
                    <a:pt x="5478" y="4251"/>
                    <a:pt x="5478" y="2739"/>
                  </a:cubicBezTo>
                  <a:cubicBezTo>
                    <a:pt x="5478" y="1460"/>
                    <a:pt x="4589" y="381"/>
                    <a:pt x="3395" y="85"/>
                  </a:cubicBezTo>
                  <a:cubicBezTo>
                    <a:pt x="3183" y="32"/>
                    <a:pt x="2961" y="0"/>
                    <a:pt x="2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4596325" y="1650025"/>
              <a:ext cx="51300" cy="45250"/>
            </a:xfrm>
            <a:custGeom>
              <a:rect b="b" l="l" r="r" t="t"/>
              <a:pathLst>
                <a:path extrusionOk="0" h="1810" w="2052">
                  <a:moveTo>
                    <a:pt x="0" y="1"/>
                  </a:moveTo>
                  <a:lnTo>
                    <a:pt x="0" y="593"/>
                  </a:lnTo>
                  <a:cubicBezTo>
                    <a:pt x="85" y="720"/>
                    <a:pt x="180" y="847"/>
                    <a:pt x="286" y="953"/>
                  </a:cubicBezTo>
                  <a:cubicBezTo>
                    <a:pt x="698" y="1407"/>
                    <a:pt x="1259" y="1714"/>
                    <a:pt x="1893" y="1809"/>
                  </a:cubicBezTo>
                  <a:lnTo>
                    <a:pt x="2052" y="1122"/>
                  </a:lnTo>
                  <a:cubicBezTo>
                    <a:pt x="1576" y="1058"/>
                    <a:pt x="1153" y="847"/>
                    <a:pt x="836" y="519"/>
                  </a:cubicBezTo>
                  <a:cubicBezTo>
                    <a:pt x="698" y="371"/>
                    <a:pt x="571" y="202"/>
                    <a:pt x="487" y="2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585225" y="1604575"/>
              <a:ext cx="32000" cy="69275"/>
            </a:xfrm>
            <a:custGeom>
              <a:rect b="b" l="l" r="r" t="t"/>
              <a:pathLst>
                <a:path extrusionOk="0" h="2771" w="1280">
                  <a:moveTo>
                    <a:pt x="159" y="0"/>
                  </a:moveTo>
                  <a:cubicBezTo>
                    <a:pt x="138" y="74"/>
                    <a:pt x="106" y="148"/>
                    <a:pt x="95" y="222"/>
                  </a:cubicBezTo>
                  <a:cubicBezTo>
                    <a:pt x="32" y="444"/>
                    <a:pt x="0" y="677"/>
                    <a:pt x="0" y="920"/>
                  </a:cubicBezTo>
                  <a:cubicBezTo>
                    <a:pt x="0" y="1629"/>
                    <a:pt x="275" y="2284"/>
                    <a:pt x="730" y="2771"/>
                  </a:cubicBezTo>
                  <a:lnTo>
                    <a:pt x="1280" y="2337"/>
                  </a:lnTo>
                  <a:cubicBezTo>
                    <a:pt x="931" y="1967"/>
                    <a:pt x="709" y="1470"/>
                    <a:pt x="709" y="920"/>
                  </a:cubicBezTo>
                  <a:cubicBezTo>
                    <a:pt x="709" y="783"/>
                    <a:pt x="719" y="645"/>
                    <a:pt x="751" y="508"/>
                  </a:cubicBezTo>
                  <a:cubicBezTo>
                    <a:pt x="783" y="328"/>
                    <a:pt x="846" y="159"/>
                    <a:pt x="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587600" y="1559100"/>
              <a:ext cx="82500" cy="58175"/>
            </a:xfrm>
            <a:custGeom>
              <a:rect b="b" l="l" r="r" t="t"/>
              <a:pathLst>
                <a:path extrusionOk="0" h="2327" w="3300">
                  <a:moveTo>
                    <a:pt x="2644" y="0"/>
                  </a:moveTo>
                  <a:cubicBezTo>
                    <a:pt x="1375" y="0"/>
                    <a:pt x="307" y="867"/>
                    <a:pt x="0" y="2041"/>
                  </a:cubicBezTo>
                  <a:lnTo>
                    <a:pt x="656" y="2327"/>
                  </a:lnTo>
                  <a:cubicBezTo>
                    <a:pt x="846" y="1407"/>
                    <a:pt x="1661" y="709"/>
                    <a:pt x="2644" y="709"/>
                  </a:cubicBezTo>
                  <a:cubicBezTo>
                    <a:pt x="2824" y="709"/>
                    <a:pt x="3003" y="730"/>
                    <a:pt x="3162" y="772"/>
                  </a:cubicBezTo>
                  <a:lnTo>
                    <a:pt x="3300" y="85"/>
                  </a:lnTo>
                  <a:cubicBezTo>
                    <a:pt x="3088" y="32"/>
                    <a:pt x="2866" y="0"/>
                    <a:pt x="2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748850" y="1595575"/>
              <a:ext cx="165775" cy="11125"/>
            </a:xfrm>
            <a:custGeom>
              <a:rect b="b" l="l" r="r" t="t"/>
              <a:pathLst>
                <a:path extrusionOk="0" h="445" w="6631">
                  <a:moveTo>
                    <a:pt x="1" y="1"/>
                  </a:moveTo>
                  <a:lnTo>
                    <a:pt x="1" y="445"/>
                  </a:lnTo>
                  <a:lnTo>
                    <a:pt x="6631" y="445"/>
                  </a:lnTo>
                  <a:lnTo>
                    <a:pt x="6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748850" y="1622025"/>
              <a:ext cx="165775" cy="11125"/>
            </a:xfrm>
            <a:custGeom>
              <a:rect b="b" l="l" r="r" t="t"/>
              <a:pathLst>
                <a:path extrusionOk="0" h="445" w="6631">
                  <a:moveTo>
                    <a:pt x="1" y="0"/>
                  </a:moveTo>
                  <a:lnTo>
                    <a:pt x="1" y="444"/>
                  </a:lnTo>
                  <a:lnTo>
                    <a:pt x="6631" y="444"/>
                  </a:ln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748850" y="1648450"/>
              <a:ext cx="74325" cy="11125"/>
            </a:xfrm>
            <a:custGeom>
              <a:rect b="b" l="l" r="r" t="t"/>
              <a:pathLst>
                <a:path extrusionOk="0" h="445" w="2973">
                  <a:moveTo>
                    <a:pt x="1" y="0"/>
                  </a:moveTo>
                  <a:lnTo>
                    <a:pt x="1" y="445"/>
                  </a:lnTo>
                  <a:lnTo>
                    <a:pt x="2972" y="445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834500" y="1648450"/>
              <a:ext cx="80125" cy="11125"/>
            </a:xfrm>
            <a:custGeom>
              <a:rect b="b" l="l" r="r" t="t"/>
              <a:pathLst>
                <a:path extrusionOk="0" h="445" w="3205">
                  <a:moveTo>
                    <a:pt x="1" y="0"/>
                  </a:moveTo>
                  <a:lnTo>
                    <a:pt x="1" y="445"/>
                  </a:lnTo>
                  <a:lnTo>
                    <a:pt x="3205" y="445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596575" y="1742550"/>
              <a:ext cx="161025" cy="11150"/>
            </a:xfrm>
            <a:custGeom>
              <a:rect b="b" l="l" r="r" t="t"/>
              <a:pathLst>
                <a:path extrusionOk="0" h="446" w="6441">
                  <a:moveTo>
                    <a:pt x="1" y="1"/>
                  </a:moveTo>
                  <a:lnTo>
                    <a:pt x="1" y="445"/>
                  </a:lnTo>
                  <a:lnTo>
                    <a:pt x="6441" y="445"/>
                  </a:lnTo>
                  <a:lnTo>
                    <a:pt x="6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768425" y="1742550"/>
              <a:ext cx="131400" cy="11150"/>
            </a:xfrm>
            <a:custGeom>
              <a:rect b="b" l="l" r="r" t="t"/>
              <a:pathLst>
                <a:path extrusionOk="0" h="446" w="5256">
                  <a:moveTo>
                    <a:pt x="0" y="1"/>
                  </a:moveTo>
                  <a:lnTo>
                    <a:pt x="0" y="445"/>
                  </a:lnTo>
                  <a:lnTo>
                    <a:pt x="5256" y="445"/>
                  </a:lnTo>
                  <a:lnTo>
                    <a:pt x="5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596575" y="1769000"/>
              <a:ext cx="303250" cy="11125"/>
            </a:xfrm>
            <a:custGeom>
              <a:rect b="b" l="l" r="r" t="t"/>
              <a:pathLst>
                <a:path extrusionOk="0" h="445" w="12130">
                  <a:moveTo>
                    <a:pt x="1" y="0"/>
                  </a:moveTo>
                  <a:lnTo>
                    <a:pt x="1" y="444"/>
                  </a:lnTo>
                  <a:lnTo>
                    <a:pt x="12130" y="444"/>
                  </a:lnTo>
                  <a:lnTo>
                    <a:pt x="12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596575" y="1819500"/>
              <a:ext cx="217325" cy="11125"/>
            </a:xfrm>
            <a:custGeom>
              <a:rect b="b" l="l" r="r" t="t"/>
              <a:pathLst>
                <a:path extrusionOk="0" h="445" w="8693">
                  <a:moveTo>
                    <a:pt x="1" y="0"/>
                  </a:moveTo>
                  <a:lnTo>
                    <a:pt x="1" y="444"/>
                  </a:lnTo>
                  <a:lnTo>
                    <a:pt x="8693" y="444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824450" y="1819500"/>
              <a:ext cx="75375" cy="11125"/>
            </a:xfrm>
            <a:custGeom>
              <a:rect b="b" l="l" r="r" t="t"/>
              <a:pathLst>
                <a:path extrusionOk="0" h="445" w="3015">
                  <a:moveTo>
                    <a:pt x="1" y="0"/>
                  </a:moveTo>
                  <a:lnTo>
                    <a:pt x="1" y="444"/>
                  </a:lnTo>
                  <a:lnTo>
                    <a:pt x="3015" y="444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96575" y="1795700"/>
              <a:ext cx="74325" cy="11125"/>
            </a:xfrm>
            <a:custGeom>
              <a:rect b="b" l="l" r="r" t="t"/>
              <a:pathLst>
                <a:path extrusionOk="0" h="445" w="2973">
                  <a:moveTo>
                    <a:pt x="1" y="0"/>
                  </a:moveTo>
                  <a:lnTo>
                    <a:pt x="1" y="444"/>
                  </a:lnTo>
                  <a:lnTo>
                    <a:pt x="2972" y="444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82225" y="1795700"/>
              <a:ext cx="217600" cy="11125"/>
            </a:xfrm>
            <a:custGeom>
              <a:rect b="b" l="l" r="r" t="t"/>
              <a:pathLst>
                <a:path extrusionOk="0" h="445" w="8704">
                  <a:moveTo>
                    <a:pt x="1" y="0"/>
                  </a:moveTo>
                  <a:lnTo>
                    <a:pt x="1" y="444"/>
                  </a:lnTo>
                  <a:lnTo>
                    <a:pt x="8704" y="444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579400" y="1517325"/>
              <a:ext cx="8475" cy="8500"/>
            </a:xfrm>
            <a:custGeom>
              <a:rect b="b" l="l" r="r" t="t"/>
              <a:pathLst>
                <a:path extrusionOk="0" h="340" w="339">
                  <a:moveTo>
                    <a:pt x="170" y="1"/>
                  </a:moveTo>
                  <a:cubicBezTo>
                    <a:pt x="75" y="1"/>
                    <a:pt x="1" y="75"/>
                    <a:pt x="1" y="170"/>
                  </a:cubicBezTo>
                  <a:cubicBezTo>
                    <a:pt x="1" y="265"/>
                    <a:pt x="75" y="339"/>
                    <a:pt x="170" y="339"/>
                  </a:cubicBezTo>
                  <a:cubicBezTo>
                    <a:pt x="254" y="339"/>
                    <a:pt x="339" y="265"/>
                    <a:pt x="339" y="170"/>
                  </a:cubicBezTo>
                  <a:cubicBezTo>
                    <a:pt x="339" y="75"/>
                    <a:pt x="254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605575" y="1517325"/>
              <a:ext cx="8475" cy="8500"/>
            </a:xfrm>
            <a:custGeom>
              <a:rect b="b" l="l" r="r" t="t"/>
              <a:pathLst>
                <a:path extrusionOk="0" h="340" w="339">
                  <a:moveTo>
                    <a:pt x="170" y="1"/>
                  </a:moveTo>
                  <a:cubicBezTo>
                    <a:pt x="74" y="1"/>
                    <a:pt x="0" y="75"/>
                    <a:pt x="0" y="170"/>
                  </a:cubicBezTo>
                  <a:cubicBezTo>
                    <a:pt x="0" y="265"/>
                    <a:pt x="74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5"/>
                    <a:pt x="265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631750" y="1517325"/>
              <a:ext cx="8475" cy="8500"/>
            </a:xfrm>
            <a:custGeom>
              <a:rect b="b" l="l" r="r" t="t"/>
              <a:pathLst>
                <a:path extrusionOk="0" h="340" w="339">
                  <a:moveTo>
                    <a:pt x="169" y="1"/>
                  </a:moveTo>
                  <a:cubicBezTo>
                    <a:pt x="74" y="1"/>
                    <a:pt x="0" y="75"/>
                    <a:pt x="0" y="170"/>
                  </a:cubicBezTo>
                  <a:cubicBezTo>
                    <a:pt x="0" y="265"/>
                    <a:pt x="74" y="339"/>
                    <a:pt x="169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5"/>
                    <a:pt x="2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4910375" y="1516525"/>
              <a:ext cx="10350" cy="10075"/>
            </a:xfrm>
            <a:custGeom>
              <a:rect b="b" l="l" r="r" t="t"/>
              <a:pathLst>
                <a:path extrusionOk="0" h="403" w="414">
                  <a:moveTo>
                    <a:pt x="43" y="1"/>
                  </a:moveTo>
                  <a:cubicBezTo>
                    <a:pt x="32" y="1"/>
                    <a:pt x="11" y="1"/>
                    <a:pt x="11" y="11"/>
                  </a:cubicBezTo>
                  <a:cubicBezTo>
                    <a:pt x="1" y="22"/>
                    <a:pt x="1" y="33"/>
                    <a:pt x="11" y="43"/>
                  </a:cubicBezTo>
                  <a:lnTo>
                    <a:pt x="170" y="202"/>
                  </a:lnTo>
                  <a:lnTo>
                    <a:pt x="11" y="360"/>
                  </a:lnTo>
                  <a:cubicBezTo>
                    <a:pt x="1" y="371"/>
                    <a:pt x="1" y="382"/>
                    <a:pt x="11" y="392"/>
                  </a:cubicBezTo>
                  <a:cubicBezTo>
                    <a:pt x="11" y="403"/>
                    <a:pt x="22" y="403"/>
                    <a:pt x="22" y="403"/>
                  </a:cubicBezTo>
                  <a:cubicBezTo>
                    <a:pt x="32" y="403"/>
                    <a:pt x="43" y="403"/>
                    <a:pt x="43" y="392"/>
                  </a:cubicBezTo>
                  <a:lnTo>
                    <a:pt x="202" y="234"/>
                  </a:lnTo>
                  <a:lnTo>
                    <a:pt x="371" y="392"/>
                  </a:lnTo>
                  <a:cubicBezTo>
                    <a:pt x="371" y="392"/>
                    <a:pt x="381" y="403"/>
                    <a:pt x="381" y="403"/>
                  </a:cubicBezTo>
                  <a:cubicBezTo>
                    <a:pt x="392" y="403"/>
                    <a:pt x="392" y="403"/>
                    <a:pt x="402" y="392"/>
                  </a:cubicBezTo>
                  <a:cubicBezTo>
                    <a:pt x="413" y="382"/>
                    <a:pt x="413" y="360"/>
                    <a:pt x="402" y="360"/>
                  </a:cubicBezTo>
                  <a:lnTo>
                    <a:pt x="244" y="202"/>
                  </a:lnTo>
                  <a:lnTo>
                    <a:pt x="402" y="43"/>
                  </a:lnTo>
                  <a:cubicBezTo>
                    <a:pt x="413" y="33"/>
                    <a:pt x="413" y="22"/>
                    <a:pt x="402" y="11"/>
                  </a:cubicBezTo>
                  <a:cubicBezTo>
                    <a:pt x="392" y="1"/>
                    <a:pt x="381" y="1"/>
                    <a:pt x="371" y="1"/>
                  </a:cubicBezTo>
                  <a:lnTo>
                    <a:pt x="202" y="16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4579400" y="1517325"/>
              <a:ext cx="8475" cy="8500"/>
            </a:xfrm>
            <a:custGeom>
              <a:rect b="b" l="l" r="r" t="t"/>
              <a:pathLst>
                <a:path extrusionOk="0" h="340" w="339">
                  <a:moveTo>
                    <a:pt x="170" y="1"/>
                  </a:moveTo>
                  <a:cubicBezTo>
                    <a:pt x="75" y="1"/>
                    <a:pt x="1" y="75"/>
                    <a:pt x="1" y="170"/>
                  </a:cubicBezTo>
                  <a:cubicBezTo>
                    <a:pt x="1" y="265"/>
                    <a:pt x="75" y="339"/>
                    <a:pt x="170" y="339"/>
                  </a:cubicBezTo>
                  <a:cubicBezTo>
                    <a:pt x="254" y="339"/>
                    <a:pt x="339" y="265"/>
                    <a:pt x="339" y="170"/>
                  </a:cubicBezTo>
                  <a:cubicBezTo>
                    <a:pt x="339" y="75"/>
                    <a:pt x="254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4605575" y="1517325"/>
              <a:ext cx="8475" cy="8500"/>
            </a:xfrm>
            <a:custGeom>
              <a:rect b="b" l="l" r="r" t="t"/>
              <a:pathLst>
                <a:path extrusionOk="0" h="340" w="339">
                  <a:moveTo>
                    <a:pt x="170" y="1"/>
                  </a:moveTo>
                  <a:cubicBezTo>
                    <a:pt x="74" y="1"/>
                    <a:pt x="0" y="75"/>
                    <a:pt x="0" y="170"/>
                  </a:cubicBezTo>
                  <a:cubicBezTo>
                    <a:pt x="0" y="265"/>
                    <a:pt x="74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5"/>
                    <a:pt x="265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4631750" y="1517325"/>
              <a:ext cx="8475" cy="8500"/>
            </a:xfrm>
            <a:custGeom>
              <a:rect b="b" l="l" r="r" t="t"/>
              <a:pathLst>
                <a:path extrusionOk="0" h="340" w="339">
                  <a:moveTo>
                    <a:pt x="169" y="1"/>
                  </a:moveTo>
                  <a:cubicBezTo>
                    <a:pt x="74" y="1"/>
                    <a:pt x="0" y="75"/>
                    <a:pt x="0" y="170"/>
                  </a:cubicBezTo>
                  <a:cubicBezTo>
                    <a:pt x="0" y="265"/>
                    <a:pt x="74" y="339"/>
                    <a:pt x="169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5"/>
                    <a:pt x="265" y="1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4910375" y="1516525"/>
              <a:ext cx="10350" cy="10075"/>
            </a:xfrm>
            <a:custGeom>
              <a:rect b="b" l="l" r="r" t="t"/>
              <a:pathLst>
                <a:path extrusionOk="0" h="403" w="414">
                  <a:moveTo>
                    <a:pt x="43" y="1"/>
                  </a:moveTo>
                  <a:cubicBezTo>
                    <a:pt x="32" y="1"/>
                    <a:pt x="11" y="1"/>
                    <a:pt x="11" y="11"/>
                  </a:cubicBezTo>
                  <a:cubicBezTo>
                    <a:pt x="1" y="22"/>
                    <a:pt x="1" y="33"/>
                    <a:pt x="11" y="43"/>
                  </a:cubicBezTo>
                  <a:lnTo>
                    <a:pt x="170" y="202"/>
                  </a:lnTo>
                  <a:lnTo>
                    <a:pt x="11" y="360"/>
                  </a:lnTo>
                  <a:cubicBezTo>
                    <a:pt x="1" y="371"/>
                    <a:pt x="1" y="382"/>
                    <a:pt x="11" y="392"/>
                  </a:cubicBezTo>
                  <a:cubicBezTo>
                    <a:pt x="11" y="403"/>
                    <a:pt x="22" y="403"/>
                    <a:pt x="22" y="403"/>
                  </a:cubicBezTo>
                  <a:cubicBezTo>
                    <a:pt x="32" y="403"/>
                    <a:pt x="43" y="403"/>
                    <a:pt x="43" y="392"/>
                  </a:cubicBezTo>
                  <a:lnTo>
                    <a:pt x="202" y="234"/>
                  </a:lnTo>
                  <a:lnTo>
                    <a:pt x="371" y="392"/>
                  </a:lnTo>
                  <a:cubicBezTo>
                    <a:pt x="371" y="392"/>
                    <a:pt x="381" y="403"/>
                    <a:pt x="381" y="403"/>
                  </a:cubicBezTo>
                  <a:cubicBezTo>
                    <a:pt x="392" y="403"/>
                    <a:pt x="392" y="403"/>
                    <a:pt x="402" y="392"/>
                  </a:cubicBezTo>
                  <a:cubicBezTo>
                    <a:pt x="413" y="382"/>
                    <a:pt x="413" y="360"/>
                    <a:pt x="402" y="360"/>
                  </a:cubicBezTo>
                  <a:lnTo>
                    <a:pt x="244" y="202"/>
                  </a:lnTo>
                  <a:lnTo>
                    <a:pt x="402" y="43"/>
                  </a:lnTo>
                  <a:cubicBezTo>
                    <a:pt x="413" y="33"/>
                    <a:pt x="413" y="22"/>
                    <a:pt x="402" y="11"/>
                  </a:cubicBezTo>
                  <a:cubicBezTo>
                    <a:pt x="392" y="1"/>
                    <a:pt x="381" y="1"/>
                    <a:pt x="371" y="1"/>
                  </a:cubicBezTo>
                  <a:lnTo>
                    <a:pt x="202" y="160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5490125" y="2015650"/>
              <a:ext cx="386500" cy="388875"/>
            </a:xfrm>
            <a:custGeom>
              <a:rect b="b" l="l" r="r" t="t"/>
              <a:pathLst>
                <a:path extrusionOk="0" h="15555" w="15460">
                  <a:moveTo>
                    <a:pt x="888" y="0"/>
                  </a:moveTo>
                  <a:cubicBezTo>
                    <a:pt x="402" y="0"/>
                    <a:pt x="0" y="391"/>
                    <a:pt x="0" y="888"/>
                  </a:cubicBezTo>
                  <a:lnTo>
                    <a:pt x="0" y="14667"/>
                  </a:lnTo>
                  <a:cubicBezTo>
                    <a:pt x="0" y="15164"/>
                    <a:pt x="402" y="15555"/>
                    <a:pt x="888" y="15555"/>
                  </a:cubicBezTo>
                  <a:lnTo>
                    <a:pt x="14572" y="15555"/>
                  </a:lnTo>
                  <a:cubicBezTo>
                    <a:pt x="15069" y="15555"/>
                    <a:pt x="15460" y="15164"/>
                    <a:pt x="15460" y="14667"/>
                  </a:cubicBezTo>
                  <a:lnTo>
                    <a:pt x="15460" y="888"/>
                  </a:lnTo>
                  <a:cubicBezTo>
                    <a:pt x="15460" y="391"/>
                    <a:pt x="15069" y="0"/>
                    <a:pt x="14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5490125" y="2047375"/>
              <a:ext cx="386500" cy="357150"/>
            </a:xfrm>
            <a:custGeom>
              <a:rect b="b" l="l" r="r" t="t"/>
              <a:pathLst>
                <a:path extrusionOk="0" h="14286" w="15460">
                  <a:moveTo>
                    <a:pt x="0" y="0"/>
                  </a:moveTo>
                  <a:lnTo>
                    <a:pt x="0" y="13609"/>
                  </a:lnTo>
                  <a:cubicBezTo>
                    <a:pt x="0" y="13979"/>
                    <a:pt x="307" y="14286"/>
                    <a:pt x="687" y="14286"/>
                  </a:cubicBezTo>
                  <a:lnTo>
                    <a:pt x="14783" y="14286"/>
                  </a:lnTo>
                  <a:cubicBezTo>
                    <a:pt x="15153" y="14286"/>
                    <a:pt x="15460" y="13979"/>
                    <a:pt x="15460" y="13609"/>
                  </a:cubicBezTo>
                  <a:lnTo>
                    <a:pt x="154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5531875" y="2274700"/>
              <a:ext cx="161025" cy="11150"/>
            </a:xfrm>
            <a:custGeom>
              <a:rect b="b" l="l" r="r" t="t"/>
              <a:pathLst>
                <a:path extrusionOk="0" h="446" w="6441">
                  <a:moveTo>
                    <a:pt x="1" y="1"/>
                  </a:moveTo>
                  <a:lnTo>
                    <a:pt x="1" y="445"/>
                  </a:lnTo>
                  <a:lnTo>
                    <a:pt x="6441" y="445"/>
                  </a:lnTo>
                  <a:lnTo>
                    <a:pt x="6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5703725" y="2274700"/>
              <a:ext cx="131400" cy="11150"/>
            </a:xfrm>
            <a:custGeom>
              <a:rect b="b" l="l" r="r" t="t"/>
              <a:pathLst>
                <a:path extrusionOk="0" h="446" w="5256">
                  <a:moveTo>
                    <a:pt x="0" y="1"/>
                  </a:moveTo>
                  <a:lnTo>
                    <a:pt x="0" y="445"/>
                  </a:lnTo>
                  <a:lnTo>
                    <a:pt x="5256" y="445"/>
                  </a:lnTo>
                  <a:lnTo>
                    <a:pt x="5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5531875" y="2301150"/>
              <a:ext cx="303000" cy="11125"/>
            </a:xfrm>
            <a:custGeom>
              <a:rect b="b" l="l" r="r" t="t"/>
              <a:pathLst>
                <a:path extrusionOk="0" h="445" w="12120">
                  <a:moveTo>
                    <a:pt x="1" y="0"/>
                  </a:moveTo>
                  <a:lnTo>
                    <a:pt x="1" y="445"/>
                  </a:lnTo>
                  <a:lnTo>
                    <a:pt x="12119" y="445"/>
                  </a:lnTo>
                  <a:lnTo>
                    <a:pt x="12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5531875" y="2351375"/>
              <a:ext cx="217325" cy="11125"/>
            </a:xfrm>
            <a:custGeom>
              <a:rect b="b" l="l" r="r" t="t"/>
              <a:pathLst>
                <a:path extrusionOk="0" h="445" w="8693">
                  <a:moveTo>
                    <a:pt x="1" y="1"/>
                  </a:moveTo>
                  <a:lnTo>
                    <a:pt x="1" y="445"/>
                  </a:lnTo>
                  <a:lnTo>
                    <a:pt x="8693" y="445"/>
                  </a:lnTo>
                  <a:lnTo>
                    <a:pt x="86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5759750" y="2351375"/>
              <a:ext cx="75375" cy="11125"/>
            </a:xfrm>
            <a:custGeom>
              <a:rect b="b" l="l" r="r" t="t"/>
              <a:pathLst>
                <a:path extrusionOk="0" h="445" w="3015">
                  <a:moveTo>
                    <a:pt x="1" y="1"/>
                  </a:moveTo>
                  <a:lnTo>
                    <a:pt x="1" y="445"/>
                  </a:lnTo>
                  <a:lnTo>
                    <a:pt x="3015" y="445"/>
                  </a:lnTo>
                  <a:lnTo>
                    <a:pt x="3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531875" y="2327575"/>
              <a:ext cx="74325" cy="11125"/>
            </a:xfrm>
            <a:custGeom>
              <a:rect b="b" l="l" r="r" t="t"/>
              <a:pathLst>
                <a:path extrusionOk="0" h="445" w="2973">
                  <a:moveTo>
                    <a:pt x="1" y="1"/>
                  </a:moveTo>
                  <a:lnTo>
                    <a:pt x="1" y="445"/>
                  </a:lnTo>
                  <a:lnTo>
                    <a:pt x="2972" y="445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5617525" y="2327575"/>
              <a:ext cx="217600" cy="11125"/>
            </a:xfrm>
            <a:custGeom>
              <a:rect b="b" l="l" r="r" t="t"/>
              <a:pathLst>
                <a:path extrusionOk="0" h="445" w="8704">
                  <a:moveTo>
                    <a:pt x="1" y="1"/>
                  </a:moveTo>
                  <a:lnTo>
                    <a:pt x="1" y="445"/>
                  </a:lnTo>
                  <a:lnTo>
                    <a:pt x="8704" y="445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5512850" y="2029125"/>
              <a:ext cx="8475" cy="8475"/>
            </a:xfrm>
            <a:custGeom>
              <a:rect b="b" l="l" r="r" t="t"/>
              <a:pathLst>
                <a:path extrusionOk="0" h="339" w="339">
                  <a:moveTo>
                    <a:pt x="170" y="0"/>
                  </a:moveTo>
                  <a:cubicBezTo>
                    <a:pt x="75" y="0"/>
                    <a:pt x="1" y="74"/>
                    <a:pt x="1" y="170"/>
                  </a:cubicBezTo>
                  <a:cubicBezTo>
                    <a:pt x="1" y="265"/>
                    <a:pt x="75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5539025" y="2029125"/>
              <a:ext cx="8475" cy="8475"/>
            </a:xfrm>
            <a:custGeom>
              <a:rect b="b" l="l" r="r" t="t"/>
              <a:pathLst>
                <a:path extrusionOk="0" h="339" w="339">
                  <a:moveTo>
                    <a:pt x="170" y="0"/>
                  </a:moveTo>
                  <a:cubicBezTo>
                    <a:pt x="74" y="0"/>
                    <a:pt x="0" y="74"/>
                    <a:pt x="0" y="170"/>
                  </a:cubicBezTo>
                  <a:cubicBezTo>
                    <a:pt x="0" y="265"/>
                    <a:pt x="74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5565200" y="2029125"/>
              <a:ext cx="8475" cy="8475"/>
            </a:xfrm>
            <a:custGeom>
              <a:rect b="b" l="l" r="r" t="t"/>
              <a:pathLst>
                <a:path extrusionOk="0" h="339" w="339">
                  <a:moveTo>
                    <a:pt x="169" y="0"/>
                  </a:moveTo>
                  <a:cubicBezTo>
                    <a:pt x="74" y="0"/>
                    <a:pt x="0" y="74"/>
                    <a:pt x="0" y="170"/>
                  </a:cubicBezTo>
                  <a:cubicBezTo>
                    <a:pt x="0" y="265"/>
                    <a:pt x="74" y="339"/>
                    <a:pt x="169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5843825" y="2028400"/>
              <a:ext cx="10325" cy="10000"/>
            </a:xfrm>
            <a:custGeom>
              <a:rect b="b" l="l" r="r" t="t"/>
              <a:pathLst>
                <a:path extrusionOk="0" h="400" w="413">
                  <a:moveTo>
                    <a:pt x="27" y="0"/>
                  </a:moveTo>
                  <a:cubicBezTo>
                    <a:pt x="22" y="0"/>
                    <a:pt x="16" y="3"/>
                    <a:pt x="11" y="8"/>
                  </a:cubicBezTo>
                  <a:cubicBezTo>
                    <a:pt x="1" y="19"/>
                    <a:pt x="1" y="29"/>
                    <a:pt x="11" y="51"/>
                  </a:cubicBezTo>
                  <a:lnTo>
                    <a:pt x="170" y="199"/>
                  </a:lnTo>
                  <a:lnTo>
                    <a:pt x="11" y="357"/>
                  </a:lnTo>
                  <a:cubicBezTo>
                    <a:pt x="1" y="368"/>
                    <a:pt x="1" y="378"/>
                    <a:pt x="11" y="389"/>
                  </a:cubicBezTo>
                  <a:cubicBezTo>
                    <a:pt x="11" y="400"/>
                    <a:pt x="22" y="400"/>
                    <a:pt x="32" y="400"/>
                  </a:cubicBezTo>
                  <a:lnTo>
                    <a:pt x="43" y="400"/>
                  </a:lnTo>
                  <a:lnTo>
                    <a:pt x="201" y="241"/>
                  </a:lnTo>
                  <a:lnTo>
                    <a:pt x="371" y="400"/>
                  </a:lnTo>
                  <a:lnTo>
                    <a:pt x="381" y="400"/>
                  </a:lnTo>
                  <a:cubicBezTo>
                    <a:pt x="392" y="400"/>
                    <a:pt x="402" y="400"/>
                    <a:pt x="402" y="389"/>
                  </a:cubicBezTo>
                  <a:cubicBezTo>
                    <a:pt x="413" y="378"/>
                    <a:pt x="413" y="368"/>
                    <a:pt x="402" y="357"/>
                  </a:cubicBezTo>
                  <a:lnTo>
                    <a:pt x="244" y="199"/>
                  </a:lnTo>
                  <a:lnTo>
                    <a:pt x="402" y="51"/>
                  </a:lnTo>
                  <a:cubicBezTo>
                    <a:pt x="413" y="40"/>
                    <a:pt x="413" y="19"/>
                    <a:pt x="402" y="8"/>
                  </a:cubicBezTo>
                  <a:cubicBezTo>
                    <a:pt x="397" y="3"/>
                    <a:pt x="392" y="0"/>
                    <a:pt x="387" y="0"/>
                  </a:cubicBezTo>
                  <a:cubicBezTo>
                    <a:pt x="381" y="0"/>
                    <a:pt x="376" y="3"/>
                    <a:pt x="371" y="8"/>
                  </a:cubicBezTo>
                  <a:lnTo>
                    <a:pt x="201" y="167"/>
                  </a:lnTo>
                  <a:lnTo>
                    <a:pt x="43" y="8"/>
                  </a:ln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5512850" y="2029125"/>
              <a:ext cx="8475" cy="8475"/>
            </a:xfrm>
            <a:custGeom>
              <a:rect b="b" l="l" r="r" t="t"/>
              <a:pathLst>
                <a:path extrusionOk="0" h="339" w="339">
                  <a:moveTo>
                    <a:pt x="170" y="0"/>
                  </a:moveTo>
                  <a:cubicBezTo>
                    <a:pt x="75" y="0"/>
                    <a:pt x="1" y="74"/>
                    <a:pt x="1" y="170"/>
                  </a:cubicBezTo>
                  <a:cubicBezTo>
                    <a:pt x="1" y="265"/>
                    <a:pt x="75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5539025" y="2029125"/>
              <a:ext cx="8475" cy="8475"/>
            </a:xfrm>
            <a:custGeom>
              <a:rect b="b" l="l" r="r" t="t"/>
              <a:pathLst>
                <a:path extrusionOk="0" h="339" w="339">
                  <a:moveTo>
                    <a:pt x="170" y="0"/>
                  </a:moveTo>
                  <a:cubicBezTo>
                    <a:pt x="74" y="0"/>
                    <a:pt x="0" y="74"/>
                    <a:pt x="0" y="170"/>
                  </a:cubicBezTo>
                  <a:cubicBezTo>
                    <a:pt x="0" y="265"/>
                    <a:pt x="74" y="339"/>
                    <a:pt x="170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5565200" y="2029125"/>
              <a:ext cx="8475" cy="8475"/>
            </a:xfrm>
            <a:custGeom>
              <a:rect b="b" l="l" r="r" t="t"/>
              <a:pathLst>
                <a:path extrusionOk="0" h="339" w="339">
                  <a:moveTo>
                    <a:pt x="169" y="0"/>
                  </a:moveTo>
                  <a:cubicBezTo>
                    <a:pt x="74" y="0"/>
                    <a:pt x="0" y="74"/>
                    <a:pt x="0" y="170"/>
                  </a:cubicBezTo>
                  <a:cubicBezTo>
                    <a:pt x="0" y="265"/>
                    <a:pt x="74" y="339"/>
                    <a:pt x="169" y="339"/>
                  </a:cubicBezTo>
                  <a:cubicBezTo>
                    <a:pt x="265" y="339"/>
                    <a:pt x="339" y="265"/>
                    <a:pt x="339" y="170"/>
                  </a:cubicBezTo>
                  <a:cubicBezTo>
                    <a:pt x="339" y="74"/>
                    <a:pt x="265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5843825" y="2028400"/>
              <a:ext cx="10325" cy="10000"/>
            </a:xfrm>
            <a:custGeom>
              <a:rect b="b" l="l" r="r" t="t"/>
              <a:pathLst>
                <a:path extrusionOk="0" h="400" w="413">
                  <a:moveTo>
                    <a:pt x="27" y="0"/>
                  </a:moveTo>
                  <a:cubicBezTo>
                    <a:pt x="22" y="0"/>
                    <a:pt x="16" y="3"/>
                    <a:pt x="11" y="8"/>
                  </a:cubicBezTo>
                  <a:cubicBezTo>
                    <a:pt x="1" y="19"/>
                    <a:pt x="1" y="29"/>
                    <a:pt x="11" y="51"/>
                  </a:cubicBezTo>
                  <a:lnTo>
                    <a:pt x="170" y="199"/>
                  </a:lnTo>
                  <a:lnTo>
                    <a:pt x="11" y="357"/>
                  </a:lnTo>
                  <a:cubicBezTo>
                    <a:pt x="1" y="368"/>
                    <a:pt x="1" y="378"/>
                    <a:pt x="11" y="389"/>
                  </a:cubicBezTo>
                  <a:cubicBezTo>
                    <a:pt x="11" y="400"/>
                    <a:pt x="22" y="400"/>
                    <a:pt x="32" y="400"/>
                  </a:cubicBezTo>
                  <a:lnTo>
                    <a:pt x="43" y="400"/>
                  </a:lnTo>
                  <a:lnTo>
                    <a:pt x="201" y="241"/>
                  </a:lnTo>
                  <a:lnTo>
                    <a:pt x="371" y="400"/>
                  </a:lnTo>
                  <a:lnTo>
                    <a:pt x="381" y="400"/>
                  </a:lnTo>
                  <a:cubicBezTo>
                    <a:pt x="392" y="400"/>
                    <a:pt x="402" y="400"/>
                    <a:pt x="402" y="389"/>
                  </a:cubicBezTo>
                  <a:cubicBezTo>
                    <a:pt x="413" y="378"/>
                    <a:pt x="413" y="368"/>
                    <a:pt x="402" y="357"/>
                  </a:cubicBezTo>
                  <a:lnTo>
                    <a:pt x="244" y="199"/>
                  </a:lnTo>
                  <a:lnTo>
                    <a:pt x="402" y="51"/>
                  </a:lnTo>
                  <a:cubicBezTo>
                    <a:pt x="413" y="40"/>
                    <a:pt x="413" y="19"/>
                    <a:pt x="402" y="8"/>
                  </a:cubicBezTo>
                  <a:cubicBezTo>
                    <a:pt x="397" y="3"/>
                    <a:pt x="392" y="0"/>
                    <a:pt x="387" y="0"/>
                  </a:cubicBezTo>
                  <a:cubicBezTo>
                    <a:pt x="381" y="0"/>
                    <a:pt x="376" y="3"/>
                    <a:pt x="371" y="8"/>
                  </a:cubicBezTo>
                  <a:lnTo>
                    <a:pt x="201" y="167"/>
                  </a:lnTo>
                  <a:lnTo>
                    <a:pt x="43" y="8"/>
                  </a:ln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5574175" y="2181125"/>
              <a:ext cx="19850" cy="66900"/>
            </a:xfrm>
            <a:custGeom>
              <a:rect b="b" l="l" r="r" t="t"/>
              <a:pathLst>
                <a:path extrusionOk="0" h="2676" w="794">
                  <a:moveTo>
                    <a:pt x="1" y="1"/>
                  </a:moveTo>
                  <a:lnTo>
                    <a:pt x="1" y="2676"/>
                  </a:lnTo>
                  <a:lnTo>
                    <a:pt x="794" y="2676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5695775" y="2163950"/>
              <a:ext cx="19875" cy="84350"/>
            </a:xfrm>
            <a:custGeom>
              <a:rect b="b" l="l" r="r" t="t"/>
              <a:pathLst>
                <a:path extrusionOk="0" h="3374" w="795">
                  <a:moveTo>
                    <a:pt x="1" y="0"/>
                  </a:moveTo>
                  <a:lnTo>
                    <a:pt x="1" y="3374"/>
                  </a:lnTo>
                  <a:lnTo>
                    <a:pt x="794" y="3374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5613575" y="2200950"/>
              <a:ext cx="19850" cy="47075"/>
            </a:xfrm>
            <a:custGeom>
              <a:rect b="b" l="l" r="r" t="t"/>
              <a:pathLst>
                <a:path extrusionOk="0" h="1883" w="794">
                  <a:moveTo>
                    <a:pt x="0" y="1"/>
                  </a:moveTo>
                  <a:lnTo>
                    <a:pt x="0" y="1883"/>
                  </a:lnTo>
                  <a:lnTo>
                    <a:pt x="793" y="1883"/>
                  </a:lnTo>
                  <a:lnTo>
                    <a:pt x="7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5540350" y="2200950"/>
              <a:ext cx="16925" cy="47075"/>
            </a:xfrm>
            <a:custGeom>
              <a:rect b="b" l="l" r="r" t="t"/>
              <a:pathLst>
                <a:path extrusionOk="0" h="1883" w="677">
                  <a:moveTo>
                    <a:pt x="0" y="1"/>
                  </a:moveTo>
                  <a:lnTo>
                    <a:pt x="0" y="1883"/>
                  </a:lnTo>
                  <a:lnTo>
                    <a:pt x="677" y="1883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5654550" y="2160500"/>
              <a:ext cx="19850" cy="87800"/>
            </a:xfrm>
            <a:custGeom>
              <a:rect b="b" l="l" r="r" t="t"/>
              <a:pathLst>
                <a:path extrusionOk="0" h="3512" w="794">
                  <a:moveTo>
                    <a:pt x="0" y="1"/>
                  </a:moveTo>
                  <a:lnTo>
                    <a:pt x="0" y="3512"/>
                  </a:lnTo>
                  <a:lnTo>
                    <a:pt x="793" y="3512"/>
                  </a:lnTo>
                  <a:lnTo>
                    <a:pt x="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5737025" y="2132225"/>
              <a:ext cx="19850" cy="116075"/>
            </a:xfrm>
            <a:custGeom>
              <a:rect b="b" l="l" r="r" t="t"/>
              <a:pathLst>
                <a:path extrusionOk="0" h="4643" w="794">
                  <a:moveTo>
                    <a:pt x="1" y="0"/>
                  </a:moveTo>
                  <a:lnTo>
                    <a:pt x="1" y="4643"/>
                  </a:lnTo>
                  <a:lnTo>
                    <a:pt x="794" y="4643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5775350" y="2106850"/>
              <a:ext cx="19850" cy="141450"/>
            </a:xfrm>
            <a:custGeom>
              <a:rect b="b" l="l" r="r" t="t"/>
              <a:pathLst>
                <a:path extrusionOk="0" h="5658" w="794">
                  <a:moveTo>
                    <a:pt x="1" y="0"/>
                  </a:moveTo>
                  <a:lnTo>
                    <a:pt x="1" y="5658"/>
                  </a:lnTo>
                  <a:lnTo>
                    <a:pt x="794" y="5658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5528975" y="2072875"/>
              <a:ext cx="262525" cy="116200"/>
            </a:xfrm>
            <a:custGeom>
              <a:rect b="b" l="l" r="r" t="t"/>
              <a:pathLst>
                <a:path extrusionOk="0" h="4648" w="10501">
                  <a:moveTo>
                    <a:pt x="10428" y="1"/>
                  </a:moveTo>
                  <a:cubicBezTo>
                    <a:pt x="10411" y="1"/>
                    <a:pt x="10395" y="6"/>
                    <a:pt x="10385" y="16"/>
                  </a:cubicBezTo>
                  <a:lnTo>
                    <a:pt x="6969" y="2914"/>
                  </a:lnTo>
                  <a:lnTo>
                    <a:pt x="5848" y="2131"/>
                  </a:lnTo>
                  <a:cubicBezTo>
                    <a:pt x="5832" y="2121"/>
                    <a:pt x="5816" y="2115"/>
                    <a:pt x="5801" y="2115"/>
                  </a:cubicBezTo>
                  <a:cubicBezTo>
                    <a:pt x="5785" y="2115"/>
                    <a:pt x="5769" y="2121"/>
                    <a:pt x="5753" y="2131"/>
                  </a:cubicBezTo>
                  <a:lnTo>
                    <a:pt x="3828" y="3612"/>
                  </a:lnTo>
                  <a:lnTo>
                    <a:pt x="2739" y="2713"/>
                  </a:lnTo>
                  <a:cubicBezTo>
                    <a:pt x="2729" y="2702"/>
                    <a:pt x="2713" y="2697"/>
                    <a:pt x="2697" y="2697"/>
                  </a:cubicBezTo>
                  <a:cubicBezTo>
                    <a:pt x="2681" y="2697"/>
                    <a:pt x="2665" y="2702"/>
                    <a:pt x="2655" y="2713"/>
                  </a:cubicBezTo>
                  <a:lnTo>
                    <a:pt x="32" y="4542"/>
                  </a:lnTo>
                  <a:cubicBezTo>
                    <a:pt x="1" y="4563"/>
                    <a:pt x="1" y="4595"/>
                    <a:pt x="22" y="4627"/>
                  </a:cubicBezTo>
                  <a:cubicBezTo>
                    <a:pt x="32" y="4637"/>
                    <a:pt x="53" y="4648"/>
                    <a:pt x="75" y="4648"/>
                  </a:cubicBezTo>
                  <a:cubicBezTo>
                    <a:pt x="85" y="4648"/>
                    <a:pt x="106" y="4637"/>
                    <a:pt x="117" y="4637"/>
                  </a:cubicBezTo>
                  <a:lnTo>
                    <a:pt x="2686" y="2840"/>
                  </a:lnTo>
                  <a:lnTo>
                    <a:pt x="3776" y="3728"/>
                  </a:lnTo>
                  <a:cubicBezTo>
                    <a:pt x="3791" y="3739"/>
                    <a:pt x="3810" y="3744"/>
                    <a:pt x="3827" y="3744"/>
                  </a:cubicBezTo>
                  <a:cubicBezTo>
                    <a:pt x="3844" y="3744"/>
                    <a:pt x="3860" y="3739"/>
                    <a:pt x="3871" y="3728"/>
                  </a:cubicBezTo>
                  <a:lnTo>
                    <a:pt x="5806" y="2258"/>
                  </a:lnTo>
                  <a:lnTo>
                    <a:pt x="6927" y="3041"/>
                  </a:lnTo>
                  <a:cubicBezTo>
                    <a:pt x="6943" y="3051"/>
                    <a:pt x="6958" y="3056"/>
                    <a:pt x="6974" y="3056"/>
                  </a:cubicBezTo>
                  <a:cubicBezTo>
                    <a:pt x="6990" y="3056"/>
                    <a:pt x="7006" y="3051"/>
                    <a:pt x="7022" y="3041"/>
                  </a:cubicBezTo>
                  <a:lnTo>
                    <a:pt x="10480" y="101"/>
                  </a:lnTo>
                  <a:cubicBezTo>
                    <a:pt x="10501" y="69"/>
                    <a:pt x="10501" y="38"/>
                    <a:pt x="10480" y="16"/>
                  </a:cubicBezTo>
                  <a:cubicBezTo>
                    <a:pt x="10464" y="6"/>
                    <a:pt x="10445" y="1"/>
                    <a:pt x="10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5821625" y="2092050"/>
              <a:ext cx="16150" cy="16150"/>
            </a:xfrm>
            <a:custGeom>
              <a:rect b="b" l="l" r="r" t="t"/>
              <a:pathLst>
                <a:path extrusionOk="0" h="646" w="646">
                  <a:moveTo>
                    <a:pt x="0" y="0"/>
                  </a:moveTo>
                  <a:lnTo>
                    <a:pt x="0" y="645"/>
                  </a:lnTo>
                  <a:lnTo>
                    <a:pt x="645" y="645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5821625" y="2127200"/>
              <a:ext cx="16150" cy="15875"/>
            </a:xfrm>
            <a:custGeom>
              <a:rect b="b" l="l" r="r" t="t"/>
              <a:pathLst>
                <a:path extrusionOk="0" h="635" w="646">
                  <a:moveTo>
                    <a:pt x="0" y="1"/>
                  </a:moveTo>
                  <a:lnTo>
                    <a:pt x="0" y="635"/>
                  </a:lnTo>
                  <a:lnTo>
                    <a:pt x="645" y="63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5821625" y="2162100"/>
              <a:ext cx="16150" cy="16150"/>
            </a:xfrm>
            <a:custGeom>
              <a:rect b="b" l="l" r="r" t="t"/>
              <a:pathLst>
                <a:path extrusionOk="0" h="646" w="646">
                  <a:moveTo>
                    <a:pt x="0" y="0"/>
                  </a:moveTo>
                  <a:lnTo>
                    <a:pt x="0" y="645"/>
                  </a:lnTo>
                  <a:lnTo>
                    <a:pt x="645" y="645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5821625" y="2197250"/>
              <a:ext cx="16150" cy="15900"/>
            </a:xfrm>
            <a:custGeom>
              <a:rect b="b" l="l" r="r" t="t"/>
              <a:pathLst>
                <a:path extrusionOk="0" h="636" w="646">
                  <a:moveTo>
                    <a:pt x="0" y="1"/>
                  </a:moveTo>
                  <a:lnTo>
                    <a:pt x="0" y="635"/>
                  </a:lnTo>
                  <a:lnTo>
                    <a:pt x="645" y="63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5821625" y="2232150"/>
              <a:ext cx="16150" cy="15875"/>
            </a:xfrm>
            <a:custGeom>
              <a:rect b="b" l="l" r="r" t="t"/>
              <a:pathLst>
                <a:path extrusionOk="0" h="635" w="646">
                  <a:moveTo>
                    <a:pt x="0" y="1"/>
                  </a:moveTo>
                  <a:lnTo>
                    <a:pt x="0" y="635"/>
                  </a:lnTo>
                  <a:lnTo>
                    <a:pt x="645" y="63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4616950" y="1859675"/>
              <a:ext cx="251950" cy="250900"/>
            </a:xfrm>
            <a:custGeom>
              <a:rect b="b" l="l" r="r" t="t"/>
              <a:pathLst>
                <a:path extrusionOk="0" h="10036" w="10078">
                  <a:moveTo>
                    <a:pt x="74" y="0"/>
                  </a:moveTo>
                  <a:cubicBezTo>
                    <a:pt x="32" y="0"/>
                    <a:pt x="0" y="32"/>
                    <a:pt x="0" y="74"/>
                  </a:cubicBezTo>
                  <a:lnTo>
                    <a:pt x="0" y="9961"/>
                  </a:lnTo>
                  <a:cubicBezTo>
                    <a:pt x="0" y="10004"/>
                    <a:pt x="32" y="10035"/>
                    <a:pt x="74" y="10035"/>
                  </a:cubicBezTo>
                  <a:lnTo>
                    <a:pt x="10003" y="10035"/>
                  </a:lnTo>
                  <a:cubicBezTo>
                    <a:pt x="10046" y="10035"/>
                    <a:pt x="10077" y="10004"/>
                    <a:pt x="10077" y="9961"/>
                  </a:cubicBezTo>
                  <a:cubicBezTo>
                    <a:pt x="10077" y="9930"/>
                    <a:pt x="10046" y="9898"/>
                    <a:pt x="10003" y="9898"/>
                  </a:cubicBezTo>
                  <a:lnTo>
                    <a:pt x="138" y="9898"/>
                  </a:lnTo>
                  <a:lnTo>
                    <a:pt x="138" y="74"/>
                  </a:lnTo>
                  <a:cubicBezTo>
                    <a:pt x="138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4612700" y="1855175"/>
              <a:ext cx="12200" cy="12175"/>
            </a:xfrm>
            <a:custGeom>
              <a:rect b="b" l="l" r="r" t="t"/>
              <a:pathLst>
                <a:path extrusionOk="0" h="487" w="488">
                  <a:moveTo>
                    <a:pt x="244" y="1"/>
                  </a:moveTo>
                  <a:cubicBezTo>
                    <a:pt x="107" y="1"/>
                    <a:pt x="1" y="106"/>
                    <a:pt x="1" y="244"/>
                  </a:cubicBezTo>
                  <a:cubicBezTo>
                    <a:pt x="1" y="371"/>
                    <a:pt x="107" y="487"/>
                    <a:pt x="244" y="487"/>
                  </a:cubicBezTo>
                  <a:cubicBezTo>
                    <a:pt x="371" y="487"/>
                    <a:pt x="487" y="371"/>
                    <a:pt x="487" y="244"/>
                  </a:cubicBezTo>
                  <a:cubicBezTo>
                    <a:pt x="487" y="106"/>
                    <a:pt x="371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4860950" y="210262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243" y="0"/>
                  </a:moveTo>
                  <a:cubicBezTo>
                    <a:pt x="106" y="0"/>
                    <a:pt x="0" y="116"/>
                    <a:pt x="0" y="243"/>
                  </a:cubicBezTo>
                  <a:cubicBezTo>
                    <a:pt x="0" y="381"/>
                    <a:pt x="106" y="487"/>
                    <a:pt x="243" y="487"/>
                  </a:cubicBezTo>
                  <a:cubicBezTo>
                    <a:pt x="381" y="487"/>
                    <a:pt x="487" y="381"/>
                    <a:pt x="487" y="243"/>
                  </a:cubicBezTo>
                  <a:cubicBezTo>
                    <a:pt x="487" y="116"/>
                    <a:pt x="381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5831675" y="2066675"/>
              <a:ext cx="12175" cy="12175"/>
            </a:xfrm>
            <a:custGeom>
              <a:rect b="b" l="l" r="r" t="t"/>
              <a:pathLst>
                <a:path extrusionOk="0" h="487" w="487">
                  <a:moveTo>
                    <a:pt x="243" y="0"/>
                  </a:moveTo>
                  <a:cubicBezTo>
                    <a:pt x="116" y="0"/>
                    <a:pt x="0" y="116"/>
                    <a:pt x="0" y="243"/>
                  </a:cubicBezTo>
                  <a:cubicBezTo>
                    <a:pt x="0" y="381"/>
                    <a:pt x="116" y="486"/>
                    <a:pt x="243" y="486"/>
                  </a:cubicBezTo>
                  <a:cubicBezTo>
                    <a:pt x="381" y="486"/>
                    <a:pt x="487" y="381"/>
                    <a:pt x="487" y="243"/>
                  </a:cubicBezTo>
                  <a:cubicBezTo>
                    <a:pt x="487" y="106"/>
                    <a:pt x="381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4892400" y="1974150"/>
              <a:ext cx="101800" cy="293175"/>
            </a:xfrm>
            <a:custGeom>
              <a:rect b="b" l="l" r="r" t="t"/>
              <a:pathLst>
                <a:path extrusionOk="0" h="11727" w="4072">
                  <a:moveTo>
                    <a:pt x="1143" y="0"/>
                  </a:moveTo>
                  <a:cubicBezTo>
                    <a:pt x="466" y="296"/>
                    <a:pt x="1" y="909"/>
                    <a:pt x="1" y="1618"/>
                  </a:cubicBezTo>
                  <a:cubicBezTo>
                    <a:pt x="1" y="2316"/>
                    <a:pt x="445" y="2919"/>
                    <a:pt x="1090" y="3225"/>
                  </a:cubicBezTo>
                  <a:lnTo>
                    <a:pt x="1100" y="8502"/>
                  </a:lnTo>
                  <a:cubicBezTo>
                    <a:pt x="445" y="8808"/>
                    <a:pt x="1" y="9411"/>
                    <a:pt x="1" y="10109"/>
                  </a:cubicBezTo>
                  <a:cubicBezTo>
                    <a:pt x="1" y="10818"/>
                    <a:pt x="466" y="11431"/>
                    <a:pt x="1143" y="11727"/>
                  </a:cubicBezTo>
                  <a:lnTo>
                    <a:pt x="1143" y="9750"/>
                  </a:lnTo>
                  <a:lnTo>
                    <a:pt x="2930" y="9750"/>
                  </a:lnTo>
                  <a:lnTo>
                    <a:pt x="2930" y="11727"/>
                  </a:lnTo>
                  <a:cubicBezTo>
                    <a:pt x="3596" y="11431"/>
                    <a:pt x="4072" y="10818"/>
                    <a:pt x="4072" y="10109"/>
                  </a:cubicBezTo>
                  <a:cubicBezTo>
                    <a:pt x="4072" y="9411"/>
                    <a:pt x="3617" y="8808"/>
                    <a:pt x="2972" y="8502"/>
                  </a:cubicBezTo>
                  <a:lnTo>
                    <a:pt x="2972" y="3225"/>
                  </a:lnTo>
                  <a:cubicBezTo>
                    <a:pt x="3617" y="2919"/>
                    <a:pt x="4061" y="2316"/>
                    <a:pt x="4061" y="1618"/>
                  </a:cubicBezTo>
                  <a:cubicBezTo>
                    <a:pt x="4061" y="909"/>
                    <a:pt x="3596" y="296"/>
                    <a:pt x="2919" y="0"/>
                  </a:cubicBezTo>
                  <a:lnTo>
                    <a:pt x="2919" y="1977"/>
                  </a:lnTo>
                  <a:lnTo>
                    <a:pt x="1143" y="1977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>
            <a:off x="4760964" y="2081325"/>
            <a:ext cx="544200" cy="544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4860037" y="2180588"/>
            <a:ext cx="346056" cy="345674"/>
            <a:chOff x="3752358" y="3817349"/>
            <a:chExt cx="346056" cy="345674"/>
          </a:xfrm>
        </p:grpSpPr>
        <p:sp>
          <p:nvSpPr>
            <p:cNvPr id="753" name="Google Shape;753;p32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32"/>
          <p:cNvSpPr txBox="1"/>
          <p:nvPr>
            <p:ph idx="1" type="subTitle"/>
          </p:nvPr>
        </p:nvSpPr>
        <p:spPr>
          <a:xfrm>
            <a:off x="5305175" y="2766475"/>
            <a:ext cx="38910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Nikita Naumov -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linkedin.com/in/nikita-naumov-716530192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58" name="Google Shape;758;p32"/>
          <p:cNvSpPr/>
          <p:nvPr/>
        </p:nvSpPr>
        <p:spPr>
          <a:xfrm>
            <a:off x="4760964" y="2766475"/>
            <a:ext cx="544200" cy="544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32"/>
          <p:cNvGrpSpPr/>
          <p:nvPr/>
        </p:nvGrpSpPr>
        <p:grpSpPr>
          <a:xfrm>
            <a:off x="4860037" y="2865738"/>
            <a:ext cx="346056" cy="345674"/>
            <a:chOff x="3752358" y="3817349"/>
            <a:chExt cx="346056" cy="345674"/>
          </a:xfrm>
        </p:grpSpPr>
        <p:sp>
          <p:nvSpPr>
            <p:cNvPr id="760" name="Google Shape;760;p32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Engineer Portfolio by Slidesgo">
  <a:themeElements>
    <a:clrScheme name="Simple Light">
      <a:dk1>
        <a:srgbClr val="070E49"/>
      </a:dk1>
      <a:lt1>
        <a:srgbClr val="FFFFFF"/>
      </a:lt1>
      <a:dk2>
        <a:srgbClr val="DED7FF"/>
      </a:dk2>
      <a:lt2>
        <a:srgbClr val="B19CFE"/>
      </a:lt2>
      <a:accent1>
        <a:srgbClr val="542FD0"/>
      </a:accent1>
      <a:accent2>
        <a:srgbClr val="F61B93"/>
      </a:accent2>
      <a:accent3>
        <a:srgbClr val="FFC655"/>
      </a:accent3>
      <a:accent4>
        <a:srgbClr val="FFFFFF"/>
      </a:accent4>
      <a:accent5>
        <a:srgbClr val="FFFFFF"/>
      </a:accent5>
      <a:accent6>
        <a:srgbClr val="FFFFFF"/>
      </a:accent6>
      <a:hlink>
        <a:srgbClr val="070E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