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7" d="100"/>
          <a:sy n="107" d="100"/>
        </p:scale>
        <p:origin x="176" y="184"/>
      </p:cViewPr>
      <p:guideLst/>
    </p:cSldViewPr>
  </p:slideViewPr>
  <p:outlineViewPr>
    <p:cViewPr>
      <p:scale>
        <a:sx n="33" d="100"/>
        <a:sy n="33" d="100"/>
      </p:scale>
      <p:origin x="0" y="-103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40668-893E-BF4A-8F4D-8B01EEE31E6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E6A4-EE80-6048-8649-B7C9E5AC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2E6A4-EE80-6048-8649-B7C9E5AC3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60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81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0FEE-9909-2E44-8B7F-A873CDC4FDB7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76154-507F-FD4C-AE7D-50017CFE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23E0-C142-D540-B391-9E48773BD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Jupyter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A2423-5BB5-8841-9A2D-54C5734B0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453F4-FDFD-C742-951B-CDB20438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2011 – The IPython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E57FE-BC22-2445-BF0A-29BC62901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Rich web client </a:t>
            </a:r>
          </a:p>
          <a:p>
            <a:r>
              <a:rPr lang="en-US" dirty="0"/>
              <a:t>Text &amp; math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Share, reproduce. </a:t>
            </a:r>
          </a:p>
          <a:p>
            <a:endParaRPr lang="en-US" dirty="0"/>
          </a:p>
        </p:txBody>
      </p:sp>
      <p:pic>
        <p:nvPicPr>
          <p:cNvPr id="1025" name="Picture 1" descr="page16image1728">
            <a:extLst>
              <a:ext uri="{FF2B5EF4-FFF2-40B4-BE49-F238E27FC236}">
                <a16:creationId xmlns:a16="http://schemas.microsoft.com/office/drawing/2014/main" id="{1CA55530-9B03-DB47-86F0-55D359F365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91" y="2160588"/>
            <a:ext cx="4161118" cy="38814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B92089-70EF-1744-A61D-48C479C34DA5}"/>
              </a:ext>
            </a:extLst>
          </p:cNvPr>
          <p:cNvSpPr/>
          <p:nvPr/>
        </p:nvSpPr>
        <p:spPr>
          <a:xfrm>
            <a:off x="10547447" y="6488668"/>
            <a:ext cx="164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Fernando Perez</a:t>
            </a:r>
          </a:p>
        </p:txBody>
      </p:sp>
    </p:spTree>
    <p:extLst>
      <p:ext uri="{BB962C8B-B14F-4D97-AF65-F5344CB8AC3E}">
        <p14:creationId xmlns:p14="http://schemas.microsoft.com/office/powerpoint/2010/main" val="204133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F4C-6E9B-F244-8F70-2B7118E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IPython to Jupyter</a:t>
            </a:r>
          </a:p>
        </p:txBody>
      </p:sp>
      <p:pic>
        <p:nvPicPr>
          <p:cNvPr id="3073" name="Picture 1" descr="page18image1432">
            <a:extLst>
              <a:ext uri="{FF2B5EF4-FFF2-40B4-BE49-F238E27FC236}">
                <a16:creationId xmlns:a16="http://schemas.microsoft.com/office/drawing/2014/main" id="{6448FAE7-671E-9C47-91B7-EEE71BA2B95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044" y="2196306"/>
            <a:ext cx="3822700" cy="381000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E829E-D188-CD49-A9D9-55BE658E2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5751BB-DECA-C54C-911B-753E891B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IPython…Jupyter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CAE8B5-26C4-CE4A-877A-AE8605120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B9741-FB89-5940-9FBF-974FFCAC85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Interactive Python shell at the terminal</a:t>
            </a:r>
          </a:p>
          <a:p>
            <a:r>
              <a:rPr lang="en-US" dirty="0"/>
              <a:t>Kernel for this protocol in Python</a:t>
            </a:r>
          </a:p>
          <a:p>
            <a:r>
              <a:rPr lang="en-US" dirty="0"/>
              <a:t>Tools for Interactive Parallel computing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D27E44-F2A1-C54B-A47E-9D7A4A07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Jupyter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FAB8B9-1775-3443-8EF2-C4B465D56A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protocol for interactive computing</a:t>
            </a:r>
          </a:p>
          <a:p>
            <a:r>
              <a:rPr lang="en-US" dirty="0"/>
              <a:t>Clients for protocol</a:t>
            </a:r>
          </a:p>
          <a:p>
            <a:pPr lvl="1"/>
            <a:r>
              <a:rPr lang="en-US" dirty="0"/>
              <a:t>Console</a:t>
            </a:r>
          </a:p>
          <a:p>
            <a:pPr lvl="1"/>
            <a:r>
              <a:rPr lang="en-US" dirty="0"/>
              <a:t>Qt Console</a:t>
            </a:r>
          </a:p>
          <a:p>
            <a:pPr lvl="1"/>
            <a:r>
              <a:rPr lang="en-US" dirty="0"/>
              <a:t>Notebook</a:t>
            </a:r>
          </a:p>
          <a:p>
            <a:r>
              <a:rPr lang="en-US" dirty="0"/>
              <a:t>Notebook file format &amp; tools (</a:t>
            </a:r>
            <a:r>
              <a:rPr lang="en-US" dirty="0" err="1"/>
              <a:t>nbconvert</a:t>
            </a:r>
            <a:r>
              <a:rPr lang="en-US" dirty="0"/>
              <a:t>...)</a:t>
            </a:r>
          </a:p>
          <a:p>
            <a:r>
              <a:rPr lang="en-US" dirty="0" err="1"/>
              <a:t>Nbviewer</a:t>
            </a:r>
            <a:endParaRPr lang="en-US" dirty="0"/>
          </a:p>
          <a:p>
            <a:r>
              <a:rPr lang="en-US" dirty="0"/>
              <a:t>Language Agnostic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5720B-8621-2B4E-9D7E-B5ECE257C798}"/>
              </a:ext>
            </a:extLst>
          </p:cNvPr>
          <p:cNvSpPr/>
          <p:nvPr/>
        </p:nvSpPr>
        <p:spPr>
          <a:xfrm>
            <a:off x="10547447" y="6488668"/>
            <a:ext cx="164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Fernando Perez</a:t>
            </a:r>
          </a:p>
        </p:txBody>
      </p:sp>
    </p:spTree>
    <p:extLst>
      <p:ext uri="{BB962C8B-B14F-4D97-AF65-F5344CB8AC3E}">
        <p14:creationId xmlns:p14="http://schemas.microsoft.com/office/powerpoint/2010/main" val="289031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69FADA-9F53-784F-8D35-B3326AD0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AD7A0-D036-6848-9BE0-A9FE599F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4868" y="1930400"/>
            <a:ext cx="5137437" cy="31361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C692AF-5389-394B-B4E0-83EB82BE1749}"/>
              </a:ext>
            </a:extLst>
          </p:cNvPr>
          <p:cNvSpPr/>
          <p:nvPr/>
        </p:nvSpPr>
        <p:spPr>
          <a:xfrm>
            <a:off x="8865785" y="6488668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jbarratt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42D-2B7C-B94E-B0C5-C138725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406D-80D0-EB4B-B73A-376F606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42D-2B7C-B94E-B0C5-C138725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406D-80D0-EB4B-B73A-376F606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pPr lvl="1"/>
            <a:r>
              <a:rPr lang="en-US" dirty="0"/>
              <a:t>A little history</a:t>
            </a:r>
          </a:p>
          <a:p>
            <a:pPr lvl="2"/>
            <a:r>
              <a:rPr lang="en-US" dirty="0"/>
              <a:t>Funding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42D-2B7C-B94E-B0C5-C138725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406D-80D0-EB4B-B73A-376F606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pPr lvl="1"/>
            <a:r>
              <a:rPr lang="en-US" dirty="0"/>
              <a:t>A little history</a:t>
            </a:r>
          </a:p>
          <a:p>
            <a:pPr lvl="2"/>
            <a:r>
              <a:rPr lang="en-US" dirty="0"/>
              <a:t>Funding support</a:t>
            </a:r>
          </a:p>
          <a:p>
            <a:pPr lvl="1"/>
            <a:r>
              <a:rPr lang="en-US" dirty="0"/>
              <a:t>Basic overview of components</a:t>
            </a:r>
          </a:p>
          <a:p>
            <a:pPr lvl="2"/>
            <a:r>
              <a:rPr lang="en-US" dirty="0"/>
              <a:t>Present as slides - extension - riser???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3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42D-2B7C-B94E-B0C5-C138725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406D-80D0-EB4B-B73A-376F606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pPr lvl="1"/>
            <a:r>
              <a:rPr lang="en-US" dirty="0"/>
              <a:t>A little history</a:t>
            </a:r>
          </a:p>
          <a:p>
            <a:pPr lvl="2"/>
            <a:r>
              <a:rPr lang="en-US" dirty="0"/>
              <a:t>Funding support</a:t>
            </a:r>
          </a:p>
          <a:p>
            <a:pPr lvl="1"/>
            <a:r>
              <a:rPr lang="en-US" dirty="0"/>
              <a:t>Basic overview of components</a:t>
            </a:r>
          </a:p>
          <a:p>
            <a:pPr lvl="2"/>
            <a:r>
              <a:rPr lang="en-US" dirty="0"/>
              <a:t>Present as slides - extension - riser???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Jupyter supports python, r, Julia, </a:t>
            </a:r>
            <a:r>
              <a:rPr lang="en-US" dirty="0" err="1"/>
              <a:t>perl</a:t>
            </a:r>
            <a:r>
              <a:rPr lang="en-US" dirty="0"/>
              <a:t>, bash, many others</a:t>
            </a:r>
          </a:p>
          <a:p>
            <a:pPr lvl="2"/>
            <a:r>
              <a:rPr lang="en-US" dirty="0"/>
              <a:t>Mention </a:t>
            </a:r>
            <a:r>
              <a:rPr lang="en-US" dirty="0" err="1"/>
              <a:t>SoS</a:t>
            </a:r>
            <a:r>
              <a:rPr lang="en-US" dirty="0"/>
              <a:t> - multi-language kernel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vatlab</a:t>
            </a:r>
            <a:r>
              <a:rPr lang="en-US" dirty="0"/>
              <a:t>/</a:t>
            </a:r>
            <a:r>
              <a:rPr lang="en-US" dirty="0" err="1"/>
              <a:t>SoS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Overview (https://</a:t>
            </a:r>
            <a:r>
              <a:rPr lang="en-US" dirty="0" err="1"/>
              <a:t>vatlab.github.io</a:t>
            </a:r>
            <a:r>
              <a:rPr lang="en-US" dirty="0"/>
              <a:t>/blog/post/</a:t>
            </a:r>
            <a:r>
              <a:rPr lang="en-US" dirty="0" err="1"/>
              <a:t>sos</a:t>
            </a:r>
            <a:r>
              <a:rPr lang="en-US" dirty="0"/>
              <a:t>-notebook/)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42D-2B7C-B94E-B0C5-C138725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406D-80D0-EB4B-B73A-376F606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pPr lvl="1"/>
            <a:r>
              <a:rPr lang="en-US" dirty="0"/>
              <a:t>A little history</a:t>
            </a:r>
          </a:p>
          <a:p>
            <a:pPr lvl="2"/>
            <a:r>
              <a:rPr lang="en-US" dirty="0"/>
              <a:t>Funding support</a:t>
            </a:r>
          </a:p>
          <a:p>
            <a:pPr lvl="1"/>
            <a:r>
              <a:rPr lang="en-US" dirty="0"/>
              <a:t>Basic overview of components</a:t>
            </a:r>
          </a:p>
          <a:p>
            <a:pPr lvl="2"/>
            <a:r>
              <a:rPr lang="en-US" dirty="0"/>
              <a:t>Present as slides - extension - riser???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Jupyter supports python, r, Julia, </a:t>
            </a:r>
            <a:r>
              <a:rPr lang="en-US" dirty="0" err="1"/>
              <a:t>perl</a:t>
            </a:r>
            <a:r>
              <a:rPr lang="en-US" dirty="0"/>
              <a:t>, bash, many others</a:t>
            </a:r>
          </a:p>
          <a:p>
            <a:pPr lvl="2"/>
            <a:r>
              <a:rPr lang="en-US" dirty="0"/>
              <a:t>Mention </a:t>
            </a:r>
            <a:r>
              <a:rPr lang="en-US" dirty="0" err="1"/>
              <a:t>SoS</a:t>
            </a:r>
            <a:r>
              <a:rPr lang="en-US" dirty="0"/>
              <a:t> - multi-language kernel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vatlab</a:t>
            </a:r>
            <a:r>
              <a:rPr lang="en-US" dirty="0"/>
              <a:t>/</a:t>
            </a:r>
            <a:r>
              <a:rPr lang="en-US" dirty="0" err="1"/>
              <a:t>SoS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Overview (https://</a:t>
            </a:r>
            <a:r>
              <a:rPr lang="en-US" dirty="0" err="1"/>
              <a:t>vatlab.github.io</a:t>
            </a:r>
            <a:r>
              <a:rPr lang="en-US" dirty="0"/>
              <a:t>/blog/post/</a:t>
            </a:r>
            <a:r>
              <a:rPr lang="en-US" dirty="0" err="1"/>
              <a:t>sos</a:t>
            </a:r>
            <a:r>
              <a:rPr lang="en-US" dirty="0"/>
              <a:t>-notebook/)</a:t>
            </a:r>
          </a:p>
          <a:p>
            <a:pPr lvl="1"/>
            <a:r>
              <a:rPr lang="en-US" dirty="0"/>
              <a:t>Gallery of notebooks</a:t>
            </a:r>
          </a:p>
          <a:p>
            <a:pPr lvl="2"/>
            <a:r>
              <a:rPr lang="en-US" dirty="0"/>
              <a:t>Find notebook to get you started</a:t>
            </a:r>
          </a:p>
          <a:p>
            <a:pPr lvl="2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42D-2B7C-B94E-B0C5-C138725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406D-80D0-EB4B-B73A-376F6065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pPr lvl="1"/>
            <a:r>
              <a:rPr lang="en-US" dirty="0"/>
              <a:t>A little history</a:t>
            </a:r>
          </a:p>
          <a:p>
            <a:pPr lvl="2"/>
            <a:r>
              <a:rPr lang="en-US" dirty="0"/>
              <a:t>Funding support</a:t>
            </a:r>
          </a:p>
          <a:p>
            <a:pPr lvl="1"/>
            <a:r>
              <a:rPr lang="en-US" dirty="0"/>
              <a:t>Basic overview of components</a:t>
            </a:r>
          </a:p>
          <a:p>
            <a:pPr lvl="2"/>
            <a:r>
              <a:rPr lang="en-US" dirty="0"/>
              <a:t>Present as slides - extension - riser???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Jupyter supports python, r, Julia, </a:t>
            </a:r>
            <a:r>
              <a:rPr lang="en-US" dirty="0" err="1"/>
              <a:t>perl</a:t>
            </a:r>
            <a:r>
              <a:rPr lang="en-US" dirty="0"/>
              <a:t>, bash, many others</a:t>
            </a:r>
          </a:p>
          <a:p>
            <a:pPr lvl="2"/>
            <a:r>
              <a:rPr lang="en-US" dirty="0"/>
              <a:t>Mention </a:t>
            </a:r>
            <a:r>
              <a:rPr lang="en-US" dirty="0" err="1"/>
              <a:t>SoS</a:t>
            </a:r>
            <a:r>
              <a:rPr lang="en-US" dirty="0"/>
              <a:t> - multi-language kernel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vatlab</a:t>
            </a:r>
            <a:r>
              <a:rPr lang="en-US" dirty="0"/>
              <a:t>/</a:t>
            </a:r>
            <a:r>
              <a:rPr lang="en-US" dirty="0" err="1"/>
              <a:t>SoS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Overview (https://</a:t>
            </a:r>
            <a:r>
              <a:rPr lang="en-US" dirty="0" err="1"/>
              <a:t>vatlab.github.io</a:t>
            </a:r>
            <a:r>
              <a:rPr lang="en-US" dirty="0"/>
              <a:t>/blog/post/</a:t>
            </a:r>
            <a:r>
              <a:rPr lang="en-US" dirty="0" err="1"/>
              <a:t>sos</a:t>
            </a:r>
            <a:r>
              <a:rPr lang="en-US" dirty="0"/>
              <a:t>-notebook/)</a:t>
            </a:r>
          </a:p>
          <a:p>
            <a:pPr lvl="1"/>
            <a:r>
              <a:rPr lang="en-US" dirty="0"/>
              <a:t>Gallery of notebooks</a:t>
            </a:r>
          </a:p>
          <a:p>
            <a:pPr lvl="2"/>
            <a:r>
              <a:rPr lang="en-US" dirty="0"/>
              <a:t>Find notebook to get you started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Interactive widgets</a:t>
            </a:r>
          </a:p>
          <a:p>
            <a:pPr lvl="2"/>
            <a:r>
              <a:rPr lang="en-US" dirty="0" err="1"/>
              <a:t>Kbase</a:t>
            </a:r>
            <a:r>
              <a:rPr lang="en-US" dirty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2B0A-BC22-4544-884B-80CB6D4A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E36C-32A9-E744-8C6B-6DA74287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dirty="0"/>
              <a:t>Intro to Jupyter Ecosystem (Presentation; 30 min; 1 hr. prep)</a:t>
            </a:r>
          </a:p>
          <a:p>
            <a:pPr lvl="1"/>
            <a:r>
              <a:rPr lang="en-US" dirty="0"/>
              <a:t>Name is Julia, R, python</a:t>
            </a:r>
          </a:p>
          <a:p>
            <a:pPr lvl="2"/>
            <a:r>
              <a:rPr lang="en-US" dirty="0"/>
              <a:t>Python, R native support</a:t>
            </a:r>
          </a:p>
          <a:p>
            <a:pPr lvl="1"/>
            <a:r>
              <a:rPr lang="en-US" dirty="0"/>
              <a:t>A little history</a:t>
            </a:r>
          </a:p>
          <a:p>
            <a:pPr lvl="2"/>
            <a:r>
              <a:rPr lang="en-US" dirty="0"/>
              <a:t>Funding support</a:t>
            </a:r>
          </a:p>
          <a:p>
            <a:pPr lvl="1"/>
            <a:r>
              <a:rPr lang="en-US" dirty="0"/>
              <a:t>Basic overview of components</a:t>
            </a:r>
          </a:p>
          <a:p>
            <a:pPr lvl="2"/>
            <a:r>
              <a:rPr lang="en-US" dirty="0"/>
              <a:t>Present as slides - extension - riser???</a:t>
            </a:r>
          </a:p>
          <a:p>
            <a:pPr lvl="1"/>
            <a:r>
              <a:rPr lang="en-US" dirty="0"/>
              <a:t>Kernels</a:t>
            </a:r>
          </a:p>
          <a:p>
            <a:pPr lvl="2"/>
            <a:r>
              <a:rPr lang="en-US" dirty="0"/>
              <a:t>Jupyter supports python, r, Julia, </a:t>
            </a:r>
            <a:r>
              <a:rPr lang="en-US" dirty="0" err="1"/>
              <a:t>perl</a:t>
            </a:r>
            <a:r>
              <a:rPr lang="en-US" dirty="0"/>
              <a:t>, bash, many others</a:t>
            </a:r>
          </a:p>
          <a:p>
            <a:pPr lvl="2"/>
            <a:r>
              <a:rPr lang="en-US" dirty="0"/>
              <a:t>Mention </a:t>
            </a:r>
            <a:r>
              <a:rPr lang="en-US" dirty="0" err="1"/>
              <a:t>SoS</a:t>
            </a:r>
            <a:r>
              <a:rPr lang="en-US" dirty="0"/>
              <a:t> - multi-language kernel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vatlab</a:t>
            </a:r>
            <a:r>
              <a:rPr lang="en-US" dirty="0"/>
              <a:t>/</a:t>
            </a:r>
            <a:r>
              <a:rPr lang="en-US" dirty="0" err="1"/>
              <a:t>SoS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Overview (https://</a:t>
            </a:r>
            <a:r>
              <a:rPr lang="en-US" dirty="0" err="1"/>
              <a:t>vatlab.github.io</a:t>
            </a:r>
            <a:r>
              <a:rPr lang="en-US" dirty="0"/>
              <a:t>/blog/post/</a:t>
            </a:r>
            <a:r>
              <a:rPr lang="en-US" dirty="0" err="1"/>
              <a:t>sos</a:t>
            </a:r>
            <a:r>
              <a:rPr lang="en-US" dirty="0"/>
              <a:t>-notebook/)</a:t>
            </a:r>
          </a:p>
          <a:p>
            <a:pPr lvl="1"/>
            <a:r>
              <a:rPr lang="en-US" dirty="0"/>
              <a:t>Gallery of notebooks</a:t>
            </a:r>
          </a:p>
          <a:p>
            <a:pPr lvl="2"/>
            <a:r>
              <a:rPr lang="en-US" dirty="0"/>
              <a:t>Find notebook to get you started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Interactive widgets</a:t>
            </a:r>
          </a:p>
          <a:p>
            <a:pPr lvl="2"/>
            <a:r>
              <a:rPr lang="en-US" dirty="0" err="1"/>
              <a:t>Kbase</a:t>
            </a:r>
            <a:r>
              <a:rPr lang="en-US" dirty="0"/>
              <a:t> demo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/>
              <a:t>iOS app – </a:t>
            </a:r>
            <a:r>
              <a:rPr lang="en-US" dirty="0" err="1"/>
              <a:t>juno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4BC-5104-8D41-B225-0DA6FE36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2001 – IPython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0D3CB-2FF8-F043-84F0-9801701C5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259 Line Python script</a:t>
            </a:r>
          </a:p>
          <a:p>
            <a:r>
              <a:rPr lang="en-US" dirty="0"/>
              <a:t>Plotting, </a:t>
            </a:r>
            <a:r>
              <a:rPr lang="en-US" dirty="0" err="1"/>
              <a:t>numerics</a:t>
            </a:r>
            <a:r>
              <a:rPr lang="en-US" dirty="0"/>
              <a:t>, interactive workflow</a:t>
            </a:r>
            <a:endParaRPr lang="en-US" dirty="0">
              <a:effectLst/>
            </a:endParaRPr>
          </a:p>
          <a:p>
            <a:r>
              <a:rPr lang="en-US" dirty="0"/>
              <a:t>Fernando Perez</a:t>
            </a:r>
          </a:p>
          <a:p>
            <a:pPr lvl="1"/>
            <a:r>
              <a:rPr lang="en-US" dirty="0"/>
              <a:t>“how to best procrastinate on a Physics dissertation”</a:t>
            </a:r>
            <a:endParaRPr lang="en-US" dirty="0">
              <a:effectLst/>
            </a:endParaRPr>
          </a:p>
        </p:txBody>
      </p:sp>
      <p:pic>
        <p:nvPicPr>
          <p:cNvPr id="2049" name="Picture 1" descr="page8image2296">
            <a:extLst>
              <a:ext uri="{FF2B5EF4-FFF2-40B4-BE49-F238E27FC236}">
                <a16:creationId xmlns:a16="http://schemas.microsoft.com/office/drawing/2014/main" id="{01D6DE87-411D-EF4C-ABBE-4E520ACDDB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9525" y="2819883"/>
            <a:ext cx="4184650" cy="25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797A49-7802-B842-AE2B-9751A4E4E1B8}"/>
              </a:ext>
            </a:extLst>
          </p:cNvPr>
          <p:cNvSpPr/>
          <p:nvPr/>
        </p:nvSpPr>
        <p:spPr>
          <a:xfrm>
            <a:off x="10547447" y="6488668"/>
            <a:ext cx="164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Fernando Perez</a:t>
            </a:r>
          </a:p>
        </p:txBody>
      </p:sp>
    </p:spTree>
    <p:extLst>
      <p:ext uri="{BB962C8B-B14F-4D97-AF65-F5344CB8AC3E}">
        <p14:creationId xmlns:p14="http://schemas.microsoft.com/office/powerpoint/2010/main" val="41518398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{37C3EE2A-86BD-2C46-AD7A-3370F1BABE84}tf10001060</Template>
  <TotalTime>812</TotalTime>
  <Words>628</Words>
  <Application>Microsoft Macintosh PowerPoint</Application>
  <PresentationFormat>Widescreen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Jupyter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2001 – IPython</vt:lpstr>
      <vt:lpstr>2011 – The IPython Notebook</vt:lpstr>
      <vt:lpstr>From IPython to Jupyter</vt:lpstr>
      <vt:lpstr>IPython…Jupyter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Squires, Richard (NIH/NIAID) [C]</dc:creator>
  <cp:lastModifiedBy>Squires, Richard (NIH/NIAID) [C]</cp:lastModifiedBy>
  <cp:revision>19</cp:revision>
  <dcterms:created xsi:type="dcterms:W3CDTF">2018-08-07T14:22:44Z</dcterms:created>
  <dcterms:modified xsi:type="dcterms:W3CDTF">2018-08-11T22:28:10Z</dcterms:modified>
</cp:coreProperties>
</file>