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E52A-9833-7943-AC6A-60A1F4FF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4E34-698B-654A-A982-3F999DCF5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99E3-D15F-6840-A12B-DC7B324C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12F1-3A4D-E348-900A-3A7093E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CC83-A37D-4946-8424-04F7F5FF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9D92-2748-9B4A-9569-6863788E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6999D-E7D6-634F-A7A1-82C29D3C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1811-99E6-1341-AA8B-790868C6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D4ED-826E-9443-A7A5-563A2A66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FBBF-AD1E-8742-A8EE-DD73A27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A46B3-2890-D748-AFF5-2ECA9EA53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F86A-F70E-7E49-A867-3CCB3C3AB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DB14-E9A5-DF4A-85DD-D441398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DC2-3E14-0243-A3D8-C0E78B17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B759-D043-544F-9D00-A560AE4B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F7A8-669B-9146-AFCB-68C4D48E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F47-8EC4-5D4A-9693-5F560FF7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F289-60A8-1C4D-9C87-9D954EB6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6634-CDAC-8740-AA64-9BB83F84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B6D8-5751-0D41-A62C-298381F7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6709-0181-DB48-9E87-905B4F1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877F-E8D6-8A45-A494-957B7B26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A2F-9322-5346-98C2-2245D7EB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EF12-F97B-C243-913B-0D473CA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D77E-9959-E74B-8C02-EAD4161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50A-6174-BF48-9064-A8A933EF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DD2E-A408-5B40-92E9-23058E4EE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7E8D1-501D-9E44-A6DD-A845C4AF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EAFD-4DAF-9A41-917E-B409AEC0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7F3-81EB-6B4C-A861-D91A86E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DAC4-56F9-944C-8770-D4DBA84D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449E-8DEA-2B4D-B22E-2DC0671B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7E72-CCC5-BB40-AA5E-62DB642F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CD967-F935-B142-A421-7DCAC793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834D6-CF94-834B-B9B3-6CF14B789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F4C4E-7E6C-7449-9EDA-6DD48008B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8640C-81C7-3D43-85FB-F34B189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84DD1-B1F2-AA40-BC40-FBFCB1D4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1EC30-2E8B-7A48-B093-86B9DBC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1305-D4EA-AD43-AE08-A7013944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DD3AF-EA12-BA41-988C-B6EE572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8913-EC01-044C-955E-1E9FF18A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C4681-0145-8D44-9A55-3D1D3005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53D69-A491-B941-AA21-F12E3A18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4E1E-964A-D244-B986-1B3AAA5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A2D-0EE9-B641-8C1B-D5CED98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8F08-4C66-0C4E-8E3B-8E546B7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26A8-4ADB-0844-8080-069BBB99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FEF0-3606-1040-89F2-27FB8EB2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E492-EF36-4343-A92E-C9C83903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DC62-7407-0D4E-B45E-7B658CF7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2A19-1525-C04F-8F09-C0FC8A93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5099-7E98-E048-9B22-8ADEBA85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5D10C-3534-4B40-AFD9-C7E170FD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D494-A151-0D4F-BFD6-94F36EFC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3107-063A-6C44-9819-BAECBFEF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4B5B-01DF-874B-A9D1-C34E14D4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80B7-9133-E849-8134-5D2EF35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45ABB-DA21-2F4B-9F6C-B9723A97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B1E4-E094-5148-BF2E-B34A233F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B557-C378-DD4C-8AEF-B23E5DB8E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7CD7-110C-8944-AF01-E56B84F15B8E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8713-CE9F-0840-834A-2E0F8BAD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3CBD-07AB-AA4B-A742-EC286A97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0628-FED1-D147-A4FF-00CCE465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A1A6-C8D7-754C-840B-DC1863EAB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438C8-CA84-4F44-A1BC-9C31CDC14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240-9B4C-054E-ABBE-47085287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r>
              <a:rPr lang="en-US" dirty="0"/>
              <a:t> and Jupyter Notebook (Hands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F227-0211-F24F-B423-F085418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JupyterLab</a:t>
            </a:r>
            <a:r>
              <a:rPr lang="en-US" dirty="0"/>
              <a:t> and Jupyter Notebook (Hands On; 30 min; 2 hr. prep)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JupyterLab</a:t>
            </a:r>
            <a:endParaRPr lang="en-US" dirty="0"/>
          </a:p>
          <a:p>
            <a:pPr lvl="2"/>
            <a:r>
              <a:rPr lang="en-US" dirty="0" err="1"/>
              <a:t>JupyterLab</a:t>
            </a:r>
            <a:r>
              <a:rPr lang="en-US" dirty="0"/>
              <a:t> is official platform going forward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JupyterLab</a:t>
            </a:r>
            <a:endParaRPr lang="en-US" dirty="0"/>
          </a:p>
          <a:p>
            <a:pPr lvl="1"/>
            <a:r>
              <a:rPr lang="en-US" dirty="0"/>
              <a:t>Open Jupyter Notebook</a:t>
            </a:r>
          </a:p>
          <a:p>
            <a:pPr lvl="1"/>
            <a:r>
              <a:rPr lang="en-US" dirty="0"/>
              <a:t>Compare and contrast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5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4F95-C27C-FA4D-A76A-226D83A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530B-6E58-B342-A7FE-DED33A55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Writing narrative text (Hands on; 15 min; 2 hr. prep)</a:t>
            </a:r>
          </a:p>
          <a:p>
            <a:pPr lvl="1"/>
            <a:r>
              <a:rPr lang="en-US" dirty="0"/>
              <a:t>Learning markdown</a:t>
            </a:r>
          </a:p>
          <a:p>
            <a:pPr lvl="1"/>
            <a:r>
              <a:rPr lang="en-US" dirty="0"/>
              <a:t>Give a paragraph to reproduce with a lot of formatting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Writing and Running code (Hands on; 15 min; 3 hr. prep)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dirty="0"/>
              <a:t>Scientific python stack</a:t>
            </a:r>
          </a:p>
          <a:p>
            <a:pPr lvl="2"/>
            <a:r>
              <a:rPr lang="en-US" dirty="0"/>
              <a:t>Available videos and tutorials</a:t>
            </a:r>
          </a:p>
          <a:p>
            <a:pPr lvl="1"/>
            <a:r>
              <a:rPr lang="en-US" dirty="0"/>
              <a:t>R</a:t>
            </a:r>
          </a:p>
          <a:p>
            <a:pPr lvl="2"/>
            <a:r>
              <a:rPr lang="en-US" dirty="0"/>
              <a:t>Components…?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Magic commands (Hands on; 15 min; 3 hr. prep)</a:t>
            </a:r>
          </a:p>
          <a:p>
            <a:pPr lvl="1"/>
            <a:r>
              <a:rPr lang="en-US" dirty="0"/>
              <a:t>Magic commands (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Magic commands (R or general?)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JupyterLab and Jupyter Notebook (Hands 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Squires, Richard (NIH/NIAID) [C]</dc:creator>
  <cp:lastModifiedBy>Squires, Richard (NIH/NIAID) [C]</cp:lastModifiedBy>
  <cp:revision>2</cp:revision>
  <dcterms:created xsi:type="dcterms:W3CDTF">2018-08-07T14:32:21Z</dcterms:created>
  <dcterms:modified xsi:type="dcterms:W3CDTF">2018-08-07T14:33:39Z</dcterms:modified>
</cp:coreProperties>
</file>