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4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9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9EE8-F452-6145-B830-75D640BAC8C8}" type="datetimeFigureOut">
              <a:rPr lang="en-US" smtClean="0"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290F2-F1B1-FE41-AAC0-17BF34FC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724" y="377548"/>
            <a:ext cx="7552984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SOLiD</a:t>
            </a:r>
            <a:r>
              <a:rPr lang="en-US" dirty="0" smtClean="0"/>
              <a:t>, </a:t>
            </a:r>
            <a:r>
              <a:rPr lang="en-US" dirty="0" err="1" smtClean="0"/>
              <a:t>Illumina</a:t>
            </a:r>
            <a:r>
              <a:rPr lang="en-US" dirty="0" smtClean="0"/>
              <a:t> and Roche Sequencing Technologies</a:t>
            </a:r>
            <a:endParaRPr lang="en-US" dirty="0"/>
          </a:p>
        </p:txBody>
      </p:sp>
      <p:pic>
        <p:nvPicPr>
          <p:cNvPr id="4" name="Picture 3" descr="hero-banners.Par.37392.Image.720.180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24" y="2036277"/>
            <a:ext cx="4093153" cy="2120246"/>
          </a:xfrm>
          <a:prstGeom prst="rect">
            <a:avLst/>
          </a:prstGeom>
        </p:spPr>
      </p:pic>
      <p:pic>
        <p:nvPicPr>
          <p:cNvPr id="5" name="Picture 4" descr="genome_analyzer_i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31" y="1611169"/>
            <a:ext cx="3365500" cy="3020363"/>
          </a:xfrm>
          <a:prstGeom prst="rect">
            <a:avLst/>
          </a:prstGeom>
        </p:spPr>
      </p:pic>
      <p:pic>
        <p:nvPicPr>
          <p:cNvPr id="6" name="Picture 5" descr="Roch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10" y="4062056"/>
            <a:ext cx="3726621" cy="25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Sequence Files</a:t>
            </a:r>
            <a:endParaRPr lang="en-US" dirty="0"/>
          </a:p>
        </p:txBody>
      </p:sp>
      <p:pic>
        <p:nvPicPr>
          <p:cNvPr id="5" name="Content Placeholder 4" descr="solid_rea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0" b="34610"/>
          <a:stretch>
            <a:fillRect/>
          </a:stretch>
        </p:blipFill>
        <p:spPr>
          <a:xfrm>
            <a:off x="457201" y="1600200"/>
            <a:ext cx="4953552" cy="2724263"/>
          </a:xfrm>
        </p:spPr>
      </p:pic>
    </p:spTree>
    <p:extLst>
      <p:ext uri="{BB962C8B-B14F-4D97-AF65-F5344CB8AC3E}">
        <p14:creationId xmlns:p14="http://schemas.microsoft.com/office/powerpoint/2010/main" val="37574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Method for Read Statistics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erlforSta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6" b="23046"/>
          <a:stretch>
            <a:fillRect/>
          </a:stretch>
        </p:blipFill>
        <p:spPr>
          <a:xfrm>
            <a:off x="457200" y="829205"/>
            <a:ext cx="8229600" cy="6028795"/>
          </a:xfrm>
        </p:spPr>
      </p:pic>
    </p:spTree>
    <p:extLst>
      <p:ext uri="{BB962C8B-B14F-4D97-AF65-F5344CB8AC3E}">
        <p14:creationId xmlns:p14="http://schemas.microsoft.com/office/powerpoint/2010/main" val="213768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of Unix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5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b="1" dirty="0" smtClean="0"/>
              <a:t>find /labs/</a:t>
            </a:r>
            <a:r>
              <a:rPr lang="en-US" sz="3700" b="1" dirty="0" err="1" smtClean="0"/>
              <a:t>bioscience_customer</a:t>
            </a:r>
            <a:r>
              <a:rPr lang="en-US" sz="3700" b="1" dirty="0" smtClean="0"/>
              <a:t>/</a:t>
            </a:r>
            <a:r>
              <a:rPr lang="en-US" sz="3700" b="1" dirty="0" err="1" smtClean="0"/>
              <a:t>Arnab_Pain</a:t>
            </a:r>
            <a:r>
              <a:rPr lang="en-US" sz="3700" b="1" dirty="0" smtClean="0"/>
              <a:t>/Solid/solid0397_20110808_PE_BC_LF46 -name '*</a:t>
            </a:r>
            <a:r>
              <a:rPr lang="en-US" sz="3700" b="1" dirty="0" err="1" smtClean="0"/>
              <a:t>csfasta</a:t>
            </a:r>
            <a:r>
              <a:rPr lang="en-US" sz="3700" b="1" dirty="0" smtClean="0"/>
              <a:t>'| </a:t>
            </a:r>
            <a:r>
              <a:rPr lang="en-US" sz="3700" b="1" dirty="0" err="1" smtClean="0"/>
              <a:t>xargs</a:t>
            </a:r>
            <a:r>
              <a:rPr lang="en-US" sz="3700" b="1" dirty="0" smtClean="0"/>
              <a:t> </a:t>
            </a:r>
            <a:r>
              <a:rPr lang="en-US" sz="3700" b="1" dirty="0" err="1" smtClean="0"/>
              <a:t>grep</a:t>
            </a:r>
            <a:r>
              <a:rPr lang="en-US" sz="3700" b="1" dirty="0" smtClean="0"/>
              <a:t> -c "^&gt;"</a:t>
            </a:r>
            <a:br>
              <a:rPr lang="en-US" sz="3700" b="1" dirty="0" smtClean="0"/>
            </a:br>
            <a:endParaRPr lang="en-US" sz="3700" b="1" dirty="0" smtClean="0"/>
          </a:p>
          <a:p>
            <a:pPr marL="0" indent="0">
              <a:buNone/>
            </a:pP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/Solid/solid0397_20110808_PE_BC_LF46/c_velia1/solid0397_20110808_PE_BC_LF46_bcSample1_F3_c_velia1.csfasta:24648458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/Solid/solid0397_20110808_PE_BC_LF46/c_velia2/solid0397_20110808_PE_BC_LF46_bcSample1_F3_c_velia2.csfasta:5201106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</a:t>
            </a:r>
            <a:r>
              <a:rPr lang="en-US" dirty="0" err="1" smtClean="0"/>
              <a:t>m_bovis</a:t>
            </a:r>
            <a:r>
              <a:rPr lang="en-US" dirty="0" smtClean="0"/>
              <a:t>/solid0397_20110808_PE_BC_LF46_bcSample1_F3_m_bovis.csfasta:6700023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</a:t>
            </a:r>
            <a:r>
              <a:rPr lang="en-US" dirty="0" err="1" smtClean="0"/>
              <a:t>m_marinum</a:t>
            </a:r>
            <a:r>
              <a:rPr lang="en-US" dirty="0" smtClean="0"/>
              <a:t>/solid0397_20110808_PE_BC_LF46_bcSample1_F3_m_marinum.csfasta:3629682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/Solid/solid0397_20110808_PE_BC_LF46/m_tuberculosis1/solid0397_20110808_PE_BC_LF46_bcSample1_F3_m_tuberculosis1.csfasta:16370665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/Solid/solid0397_20110808_PE_BC_LF46/m_tuberculosis2/solid0397_20110808_PE_BC_LF46_bcSample1_F3_m_tuberculosis2.csfasta:6368279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/Solid/solid0397_20110808_PE_BC_LF46/p_falciparum1/solid0397_20110808_PE_BC_LF46_bcSample1_F3_p_falciparum1.csfasta:9044872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/Solid/solid0397_20110808_PE_BC_LF46/p_falciparum2/solid0397_20110808_PE_BC_LF46_bcSample1_F3_p_falciparum2.csfasta:16931047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/Solid/solid0397_20110808_PE_BC_LF46/p_falciparum3/solid0397_20110808_PE_BC_LF46_bcSample1_F3_p_falciparum3.csfasta:9244234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/Solid/solid0397_20110808_PE_BC_LF46/p_falciparum4/solid0397_20110808_PE_BC_LF46_bcSample1_F3_p_falciparum4.csfasta:3407158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</a:t>
            </a:r>
            <a:r>
              <a:rPr lang="en-US" dirty="0" err="1" smtClean="0"/>
              <a:t>p_yoelii</a:t>
            </a:r>
            <a:r>
              <a:rPr lang="en-US" dirty="0" smtClean="0"/>
              <a:t>/solid0397_20110808_PE_BC_LF46_bcSample1_F3_p_yoelii.csfasta:4778936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Arnab_Pain</a:t>
            </a:r>
            <a:r>
              <a:rPr lang="en-US" dirty="0" smtClean="0"/>
              <a:t>/Solid/solid0397_20110808_PE_BC_LF46/p_yoelii2/solid0397_20110808_PE_BC_LF46_bcSample1_F3_p_yoelii2.csfasta:17481517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700" b="1" dirty="0" smtClean="0"/>
              <a:t>-bash-3.2$ find /labs/</a:t>
            </a:r>
            <a:r>
              <a:rPr lang="en-US" sz="3700" b="1" dirty="0" err="1" smtClean="0"/>
              <a:t>bioscience_customer</a:t>
            </a:r>
            <a:r>
              <a:rPr lang="en-US" sz="3700" b="1" dirty="0" smtClean="0"/>
              <a:t>/</a:t>
            </a:r>
            <a:r>
              <a:rPr lang="en-US" sz="3700" b="1" dirty="0" err="1" smtClean="0"/>
              <a:t>Christian_Voolstra</a:t>
            </a:r>
            <a:r>
              <a:rPr lang="en-US" sz="3700" b="1" dirty="0" smtClean="0"/>
              <a:t>/Solid/ -name '*</a:t>
            </a:r>
            <a:r>
              <a:rPr lang="en-US" sz="3700" b="1" dirty="0" err="1" smtClean="0"/>
              <a:t>csfasta</a:t>
            </a:r>
            <a:r>
              <a:rPr lang="en-US" sz="3700" b="1" dirty="0" smtClean="0"/>
              <a:t>'| </a:t>
            </a:r>
            <a:r>
              <a:rPr lang="en-US" sz="3700" b="1" dirty="0" err="1" smtClean="0"/>
              <a:t>xargs</a:t>
            </a:r>
            <a:r>
              <a:rPr lang="en-US" sz="3700" b="1" dirty="0" smtClean="0"/>
              <a:t> </a:t>
            </a:r>
            <a:r>
              <a:rPr lang="en-US" sz="3700" b="1" dirty="0" err="1" smtClean="0"/>
              <a:t>grep</a:t>
            </a:r>
            <a:r>
              <a:rPr lang="en-US" sz="3700" b="1" dirty="0" smtClean="0"/>
              <a:t> -c "^&gt;" </a:t>
            </a:r>
            <a:br>
              <a:rPr lang="en-US" sz="3700" b="1" dirty="0" smtClean="0"/>
            </a:br>
            <a:endParaRPr lang="en-US" sz="3700" b="1" dirty="0" smtClean="0"/>
          </a:p>
          <a:p>
            <a:pPr marL="0" indent="0">
              <a:buNone/>
            </a:pP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Christian_Voolstra</a:t>
            </a:r>
            <a:r>
              <a:rPr lang="en-US" dirty="0" smtClean="0"/>
              <a:t>/Solid/Pool1/Chris_Voolstra_RNASeq_20111010_FRAG_BC_Chris_Voolstra_Pool1_F3_Pool1.csfasta:1938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Christian_Voolstra</a:t>
            </a:r>
            <a:r>
              <a:rPr lang="en-US" dirty="0" smtClean="0"/>
              <a:t>/Solid/Pool2/Chris_Voolstra_RNASeq_20111010_FRAG_BC_Chris_Voolstra_Poo2_F3_Pool2.csfasta:2221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Christian_Voolstra</a:t>
            </a:r>
            <a:r>
              <a:rPr lang="en-US" dirty="0" smtClean="0"/>
              <a:t>/Solid/Pool3/Chris_Voolstra_RNASeq_20111010_FRAG_BC_Chris_Voolstra_Poo3_F3_Pool3.csfasta:760</a:t>
            </a:r>
            <a:br>
              <a:rPr lang="en-US" dirty="0" smtClean="0"/>
            </a:br>
            <a:r>
              <a:rPr lang="en-US" dirty="0" smtClean="0"/>
              <a:t>/labs/</a:t>
            </a:r>
            <a:r>
              <a:rPr lang="en-US" dirty="0" err="1" smtClean="0"/>
              <a:t>bioscience_customer</a:t>
            </a:r>
            <a:r>
              <a:rPr lang="en-US" dirty="0" smtClean="0"/>
              <a:t>/</a:t>
            </a:r>
            <a:r>
              <a:rPr lang="en-US" dirty="0" err="1" smtClean="0"/>
              <a:t>Christian_Voolstra</a:t>
            </a:r>
            <a:r>
              <a:rPr lang="en-US" dirty="0" smtClean="0"/>
              <a:t>/Solid/Pool4/Chris_Voolstra_RNASeq_20111010_FRAG_BC_Chris_Voolstra_Poo4_F3_Pool4.csfasta:2232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Multiple lines of a particular programming language script can be replaced with short and crisp </a:t>
            </a:r>
            <a:r>
              <a:rPr lang="en-US" dirty="0" err="1" smtClean="0"/>
              <a:t>unix</a:t>
            </a:r>
            <a:r>
              <a:rPr lang="en-US" dirty="0" smtClean="0"/>
              <a:t> command like this,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-bash-3.2$ find /labs/</a:t>
            </a:r>
            <a:r>
              <a:rPr lang="en-US" b="1" dirty="0" err="1" smtClean="0"/>
              <a:t>bioscience_customer</a:t>
            </a:r>
            <a:r>
              <a:rPr lang="en-US" b="1" dirty="0" smtClean="0"/>
              <a:t>/</a:t>
            </a:r>
            <a:r>
              <a:rPr lang="en-US" b="1" dirty="0" err="1" smtClean="0"/>
              <a:t>Christian_Voolstra</a:t>
            </a:r>
            <a:r>
              <a:rPr lang="en-US" b="1" dirty="0" smtClean="0"/>
              <a:t>/Solid/ -name '*</a:t>
            </a:r>
            <a:r>
              <a:rPr lang="en-US" b="1" dirty="0" err="1" smtClean="0"/>
              <a:t>csfasta</a:t>
            </a:r>
            <a:r>
              <a:rPr lang="en-US" b="1" dirty="0" smtClean="0"/>
              <a:t>'| </a:t>
            </a:r>
            <a:r>
              <a:rPr lang="en-US" b="1" dirty="0" err="1" smtClean="0"/>
              <a:t>xargs</a:t>
            </a:r>
            <a:r>
              <a:rPr lang="en-US" b="1" dirty="0" smtClean="0"/>
              <a:t> </a:t>
            </a:r>
            <a:r>
              <a:rPr lang="en-US" b="1" dirty="0" err="1" smtClean="0"/>
              <a:t>grep</a:t>
            </a:r>
            <a:r>
              <a:rPr lang="en-US" b="1" smtClean="0"/>
              <a:t> -c "^&gt;" </a:t>
            </a:r>
            <a:br>
              <a:rPr lang="en-US" b="1" smtClean="0"/>
            </a:br>
            <a:endParaRPr lang="en-US" b="1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98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SOLiD, Illumina and Roche Sequencing Technologies</vt:lpstr>
      <vt:lpstr>NGS Sequence Files</vt:lpstr>
      <vt:lpstr>Current Method for Read Statistics </vt:lpstr>
      <vt:lpstr>Magic of Unix Command</vt:lpstr>
      <vt:lpstr>Take Home Message</vt:lpstr>
    </vt:vector>
  </TitlesOfParts>
  <Company>KAUST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Sequencing Technology</dc:title>
  <dc:creator>Manjula P.</dc:creator>
  <cp:lastModifiedBy>Manjula P.</cp:lastModifiedBy>
  <cp:revision>4</cp:revision>
  <dcterms:created xsi:type="dcterms:W3CDTF">2011-10-24T05:37:31Z</dcterms:created>
  <dcterms:modified xsi:type="dcterms:W3CDTF">2011-10-24T06:11:38Z</dcterms:modified>
</cp:coreProperties>
</file>