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63" r:id="rId5"/>
    <p:sldId id="264" r:id="rId6"/>
    <p:sldId id="261" r:id="rId7"/>
    <p:sldId id="257" r:id="rId8"/>
    <p:sldId id="259" r:id="rId9"/>
    <p:sldId id="260" r:id="rId10"/>
  </p:sldIdLst>
  <p:sldSz cx="21945600" cy="21945600"/>
  <p:notesSz cx="6858000" cy="9144000"/>
  <p:defaultTextStyle>
    <a:defPPr>
      <a:defRPr lang="en-US"/>
    </a:defPPr>
    <a:lvl1pPr marL="0" algn="l" defTabSz="4571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3" algn="l" defTabSz="4571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6" algn="l" defTabSz="4571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89" algn="l" defTabSz="4571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52" algn="l" defTabSz="4571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15" algn="l" defTabSz="4571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78" algn="l" defTabSz="4571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41" algn="l" defTabSz="4571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03" algn="l" defTabSz="4571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06B55E-BA81-4B8F-AA51-204F9BE17F55}">
          <p14:sldIdLst>
            <p14:sldId id="256"/>
            <p14:sldId id="258"/>
            <p14:sldId id="262"/>
            <p14:sldId id="263"/>
            <p14:sldId id="264"/>
            <p14:sldId id="261"/>
            <p14:sldId id="257"/>
            <p14:sldId id="259"/>
          </p14:sldIdLst>
        </p14:section>
        <p14:section name="Untitled Section" id="{D788707A-4C89-4433-91DB-463317D56839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34" d="100"/>
          <a:sy n="34" d="100"/>
        </p:scale>
        <p:origin x="16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02:47:39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2306 0 24575,'-974'0'0,"933"0"0,1 2 0,0 2 0,-43 9 0,65-9 0,0 1 0,0 1 0,0 0 0,1 1 0,0 1 0,1 1 0,0 1 0,-29 22 0,1 6 0,3 3 0,1 1 0,2 2 0,3 2 0,-39 63 0,51-67 0,1 1 0,2 0 0,-16 54 0,-29 139 0,63-229 0,-77 354 0,36-81 0,8-39 0,-38 189 0,48-242 0,-2 217 0,29 197 0,2-224 0,-3-302 0,-3 0 0,-4-1 0,-17 79 0,-29 32 0,33-126 0,2 0 0,-14 96 0,22-33 0,6-73 0,-1 1 0,-18 80 0,-14 32-1365,30-137-5461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02:48:24.5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2628 2933 24575,'-1'-11'0,"0"0"0,-1 0 0,0 0 0,-1 0 0,-7-16 0,-2-13 0,-4-42 0,-8-126 0,12 88 0,6 82 0,-1-1 0,-3 1 0,-20-56 0,-56-105 0,66 155 0,-121-326 0,94 232 0,-92-188 0,-11 59 0,37 66 0,59 105 0,-118-158 0,151 230 0,0 1 0,-2 0 0,0 2 0,-2 1 0,0 0 0,-1 2 0,0 1 0,-2 2 0,0 0 0,-1 2 0,0 1 0,-1 1 0,-44-9 0,-10 3 0,0 5 0,-1 3 0,-146 3 0,194 6 0,-1 1 0,0 3 0,1 0 0,-57 16 0,77-15 0,1 1 0,-1 1 0,1 0 0,1 1 0,0 0 0,0 1 0,0 1 0,1 1 0,1 0 0,0 1 0,0 0 0,-11 15 0,1 4 0,2 1 0,2 2 0,0-1 0,3 2 0,0 1 0,3 0 0,1 0 0,-14 72 0,5 24 0,-5 155 0,25-283 0,-16 1486-34,23-1004-425,28 463 361,42-191 98,-28 467-774,-49-1162-6052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02:48:26.2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10249 3389 24575,'-2'-14'0,"1"0"0,-2-1 0,0 1 0,0 0 0,-2 0 0,1 1 0,-2-1 0,-11-20 0,12 22 0,-63-123 5,-6 3 0,-114-153 0,-228-225-192,276 362-28,-7 7 0,-6 6 0,-323-219 0,-130-4 215,-19 36 0,-497-136 0,926 395-11,-3 8 0,-2 9 0,-2 9 0,-281-15 0,-904 53-267,1111 11 278,-442 78 0,588-63 0,2 5 0,1 7 0,2 4 0,2 6 0,-181 100 0,197-83 0,2 3 0,4 6 0,4 4 0,-167 171 0,201-179 0,3 3 0,4 2 0,3 3 0,3 2 0,4 2 0,4 2 0,-38 103 0,-81 389 0,46 15 0,89-448 0,-30 215-166,16 3 0,6 420 1,44-183 940,3-405-351,38 201-1,34 157-161,10 51-284,-67-461 22,78 517 0,-103-637 0,62 455 0,-48-400-115,27 106 359,-38-166-431,1 0 1,1 0-1,1 0 0,0-1 0,1 0 1,1 0-1,18 23 0,15 0-6639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02:48:32.9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17552 35628 24575,'-4'156'0,"-36"224"0,-57 145 0,-24 171 0,57 11-256,-41 308-181,-30-118 437,-98 372 0,-60-381 0,178-594 578,103-264-563,0 0 1,-2-1 0,-1-1 0,-2 0-1,0-1 1,-2-1 0,-33 37-1,38-48-15,-1-1-1,-1-1 0,0 0 0,0-1 0,-1-1 1,-1-1-1,0 0 0,0-1 0,-1-1 1,0-1-1,0 0 0,-40 7 0,-32-5 1,-1-4 0,-134-9 0,77 0 0,35 0 0,-160-24 0,-13-7 0,-68-11 0,48-17 0,-407-60 0,140 46 0,354 37 0,-199-46 0,-616-216 0,921 266 0,-1 6 0,-1 4 0,-133-11 0,150 21 0,-115-35 0,-69-11 0,187 49 0,1-5 0,-110-34 0,151 34 0,-146-55 0,172 60 0,1 0 0,0-2 0,1-1 0,-47-38 0,12-4 0,3-2 0,2-2 0,4-4 0,-86-138 0,-135-322 0,181 311-416,9-5 0,-95-404 0,-18-487-833,162 870 1249,-128-1127 0,115 129 0,47-6 0,1 1090 0,111-1781 0,-11 988 0,-9 76 0,119-503-338,-53 405 137,-70 212-463,-24 175 218,-33 339 446,108-1116 0,-121-560 8,-23 1236 92,7 173-100,-7-474 0,-105-274 0,13 433 0,-22-143 0,-69-434 0,-45-274 0,78 585 1684,115 775-1753,1-97 1279,18-519-1,26 851-1208,4 0 0,4 0 0,3 2-1,36-108 1,-32 107-1,-3 0 0,-3-2 0,3-114 0,-17-253 0,-5 217 0,5 165 0,0-36 0,-14-107 0,-141-655 0,47 310 0,10 79 0,67 340 0,-11-130 0,30 170 0,-41-159 0,-22-29 0,-2-10 0,52 213 0,-55-119 0,-41-54 0,102 214 0,-1 2 0,-3 0 0,-1 1 0,-49-57 0,-132-121 0,108 128 0,-141-97 0,60 66 0,-5 8 0,-204-88 0,249 136 0,-3 7 0,-2 6 0,-200-43 0,-463-38 0,292 62-198,-601-55-430,191 117 628,894 7 63,0-1 1,1-1-1,0-2 1,0-1 0,0-1-1,0-1 1,1-2-1,0-1 1,1-1 0,0-1-1,0-2 1,-34-23-1,32 16-63,1-1 0,1-2 0,1-1 0,1 0 0,1-2 0,2-1 0,1-1 0,1 0 0,1-2 0,-23-50 0,-4-29 0,-59-207 0,104 313 0,-57-201 0,-64-205 0,-88-356 0,177 586 0,7-1 0,-3-242 0,34-984-1365,-5 1341-5461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02:44:16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8932 2 24575,'-46'0'0,"1"-1"0,0 1 0,0 3 0,-68 12 0,100-12 0,1 1 0,-1 0 0,1 0 0,-1 2 0,1-1 0,1 1 0,-1 1 0,1 0 0,0 1 0,1 0 0,-1 1 0,2 0 0,-1 0 0,1 1 0,1 0 0,-11 17 0,0 5 0,2 2 0,1 0 0,1 0 0,2 2 0,2 0 0,1 0 0,2 1 0,-6 53 0,10-35 0,2 0 0,3 0 0,2 0 0,2 0 0,14 59 0,19 66 0,51 269 0,-60-287 0,17 150 0,-8-40 0,-1-8 0,-25-152 0,35 140 0,46 109 0,-34-141 0,-20-56 0,25 250 0,73 446 0,-103-701 0,-7 1 0,11 284 0,-41 63 0,-1-164 0,1-276 0,-4 0 0,-18 82 0,-8 63 0,-8 62 0,22-172 0,-6 108 0,17-132 0,-20 92 0,-6 41 0,-5 35 0,21-156 0,-7 113 0,22 414 0,6-311 0,-3 278 0,0-584 0,0-1 0,0 1 0,-1 0 0,1 0 0,0 0 0,0-1 0,-1 1 0,1 0 0,0 0 0,-1 0 0,1 0 0,0 0 0,0 0 0,-1 0 0,1-1 0,0 1 0,-1 0 0,1 0 0,0 0 0,-1 0 0,1 0 0,0 0 0,-1 0 0,1 0 0,0 1 0,-1-1 0,1 0 0,0 0 0,0 0 0,-1 0 0,1 0 0,0 0 0,-1 1 0,1-1 0,0 0 0,0 0 0,0 0 0,-1 1 0,1-1 0,0 0 0,0 0 0,0 1 0,-1-1 0,1 0 0,0 0 0,0 1 0,0-1 0,0 0 0,0 1 0,0-1 0,-1 0 0,1 1 0,0-1 0,0 0 0,0 0 0,0 1 0,0-1 0,0 0 0,1 1 0,-26-35 0,15 19 0,-74-104 0,10 14 0,-103-116 0,23 66 0,-316-246 0,-218-83 0,260 225 0,201 126 0,-67-20 0,260 140 0,0 0 0,-1 3 0,0 1 0,-1 1 0,0 2 0,0 2 0,0 1 0,-64 3 0,68 2 0,0 2 0,0 1 0,0 1 0,0 2 0,1 1 0,0 1 0,1 2 0,0 1 0,1 1 0,-27 19 0,17-7 0,1 2 0,2 2 0,0 1 0,3 1 0,0 2 0,-30 42 0,22-19 0,1 1 0,3 3 0,-29 65 0,51-90 0,1 1 0,1 0 0,2 1 0,2 0 0,2 0 0,1 1 0,-1 43 0,11 424 0,1-171 0,-5-332 0,-4 45 0,4-47 0,0-1 0,0 1 0,0 0 0,0-1 0,0 1 0,-1-1 0,1 1 0,0-1 0,0 1 0,-1-1 0,1 0 0,0 1 0,-1-1 0,1 1 0,0-1 0,-1 1 0,1-1 0,-1 0 0,1 1 0,0-1 0,-1 0 0,1 0 0,-1 1 0,1-1 0,-1 0 0,0 1 0,0-2 0,-1 1 0,1-1 0,0 1 0,0-1 0,0 1 0,0-1 0,0 0 0,-1 1 0,1-1 0,1 0 0,-1 0 0,0 0 0,0 0 0,0 0 0,0 0 0,1 0 0,-2-1 0,-224-269 0,-158-96 0,284 285 0,-3 5 0,-126-71 0,144 98 0,-52-31 0,-158-67 0,212 118 0,-146-32 0,45 14 0,95 25 0,0 4 0,-1 4 0,-131-5 0,-282 20 0,256 4 0,-438-3 0,667-2 0,-1 1 0,1 1 0,-1 1 0,1 1 0,0 0 0,-1 2 0,2 0 0,-1 0 0,-31 16 0,19-5 0,-19 10 0,-48 33 0,83-49 0,0 1 0,1 0 0,0 1 0,1 0 0,0 1 0,1 0 0,-16 25 0,-21 46 0,-62 147 0,89-174 0,3 0 0,2 0 0,-17 114 0,13-28 0,-73 264 0,77-348 0,4 1 0,1 1 0,-2 80 0,11 185 0,4-209 0,-1-91 60,5 46-1,-5-64-194,1 0 0,0-1 0,1 1 1,-1-1-1,1 1 0,1-1 0,-1 0 0,1 0 0,1 0 0,5 6 0,23 20-6691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02:44:21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19621 24575,'1'21'0,"0"0"0,2 0 0,1 0 0,0-1 0,2 1 0,0-1 0,17 36 0,2-5 0,57 81 0,-23-50-77,4-3-1,3-3 0,3-3 1,4-3-1,128 96 0,-24-41-155,295 155 0,-278-182 233,352 123 0,226 6 0,-507-166 0,342 36 0,276-44 0,-695-51 0,294-35 0,-396 20 0,-1-3 0,0-4 0,-2-4 0,0-3 0,142-69 0,-125 38-260,-2-4 0,-2-4 1,-4-4-1,-3-4 0,-3-4 0,92-108 0,-7-17-986,234-368-1,-161 173-245,334-744 0,-367 624 1111,164-619 0,71-956-2174,-235-39 1167,-162 20 1397,-64-1-54,1 930-209,11 620 139,-32-1684 901,-13 1126-949,-42 13 2188,56 761-1172,2-455 7928,37-235-9090,-5 973-6517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02:44:26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30320 1 24575,'-14'1'0,"0"1"0,0 0 0,0 1 0,1 0 0,-1 1 0,1 1 0,0 0 0,0 1 0,1 0 0,-1 1 0,1 0 0,1 1 0,-20 17 0,-11 14 0,1 1 0,-38 50 0,39-44 0,-367 486 0,0 1 0,219-332-203,-9-8 0,-8-9 0,-7-9 0,-325 204 0,407-302 203,-2-5 0,-280 106 0,-304 48 0,310-104 0,234-67 0,-416 116 0,-856 82 0,1102-201 0,-645 83 0,-12-55 0,-888-66-1495,659-117 1495,15-94 0,390 60 31,-1-1-414,-4-17-1376,-1049-169 1759,188 68 0,1215 180 0,-995-226 51,18-80-505,847 218-531,-174-26 985,434 110 0,-1316-262-18,-19 78-30,887 131 2266,718 119-1643,-198-29 737,-228-51 631,374 64-1929,-204-19-1,231 36-468,2-5 0,-152-48 0,180 44-6371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02:44:29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9227 6390 24575,'-15'18'0,"0"0"0,2 1 0,-18 30 0,0 0 0,-74 140 0,45-75 0,14-21 0,3 2 0,-30 104 0,53-141 0,-56 204 0,21-64 0,23-87 0,14-45 0,-3 0 0,-29 63 0,27-80 0,-2-1 0,-2-1 0,-2-2 0,-1-1 0,-3-1 0,-2-2 0,-1-1 0,-47 39 0,-9-7 0,-142 87 0,-113 39 0,296-170 0,-53 24 0,-3-4 0,-1-4 0,-2-6 0,-185 40 0,87-36 0,-242 16 0,-221-35 0,623-24 0,-461-13 0,401 5 0,0-5 0,-177-47 0,217 40 0,1-4 0,1-2 0,1-3 0,-104-66 0,14-6 0,-160-137 0,72 18 0,-124-102 0,296 263 0,2-3 0,-82-96 0,-103-159 0,208 251 0,2-2 0,3-1 0,-33-80 0,-80-234 0,148 367 0,-178-562 0,173 534 0,-33-123 0,-42-323 0,69-577 0,22 674 0,-4-1875 0,-3 2222 0,-2-1 0,-2 1 0,-2 1 0,-2-1 0,-2 2 0,-2-1 0,-30-63 0,-15-56 0,-1-3 0,23 75 0,22 51 0,-2 1 0,-44-77 0,-37-25 0,-41-64 0,123 183 0,0 0 0,-2 2 0,0 0 0,-2 1 0,0 1 0,-1 1 0,-1 1 0,-1 1 0,-32-19 0,27 23 0,-1 0 0,0 2 0,0 1 0,-1 2 0,-38-7 0,-28-7 0,37 5 0,-117-36 0,141 42-341,0 1 0,0 2-1,-46-5 1,20 7-6485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02:44:3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2018 8229 24575,'-2'-7'0,"0"1"0,-1-1 0,1 1 0,-2 0 0,1 0 0,0 0 0,-1 0 0,0 1 0,-1-1 0,1 1 0,-1 0 0,0 0 0,0 1 0,-7-6 0,-13-6 0,0 0 0,-1 2 0,-1 1 0,-42-15 0,-30-14 0,-7-15 0,4-4 0,2-4 0,3-5 0,3-4 0,-118-120 0,50 24 0,-246-337 0,348 422 0,4-2 0,4-3 0,-66-154 0,94 181 0,2-2 0,3 0 0,3-1 0,3 0 0,3-1 0,-2-103 0,18-81 0,-1 206 0,1 0 0,3 1 0,21-68 0,-10 55 0,3 1 0,1 1 0,4 1 0,1 1 0,3 2 0,48-61 0,86-81 0,324-290 0,-388 391 0,-22 18 0,3 3 0,120-78 0,33 2 0,150-89 0,-277 168 0,75-40 0,-135 84 0,284-147 0,-253 124 0,118-89 0,-133 88 0,87-49 0,-5 4 0,-54 30 0,-18 14 0,-1-3 0,-3-4 0,88-88 0,-103 76 0,-3-2 0,69-120 0,-98 152 0,65-98 0,23-38 0,-38 62 0,-45 70 0,29-55 0,0-24 0,52-161 0,17-136 0,-111 353-273,-3 0 0,-3 0 0,-2-1 0,-3-67 0,-4 68-6553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02:44:3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3316 0 24575,'0'1049'0,"0"-1015"0,-1 0 0,-2 1 0,-11 45 0,9-59 0,-1-1 0,-1 0 0,-1 0 0,-1 0 0,-1-1 0,-19 29 0,0-7 0,-1-1 0,-2-2 0,-1-1 0,-67 57 0,81-79 0,-1 0 0,0-2 0,-1-1 0,0 0 0,-1-1 0,0-2 0,-1 0 0,0-1 0,0-1 0,-1-2 0,-46 6 0,-422-10 0,259-6 0,-1041 4 0,1256 1 0,-1-1 0,1 0 0,0-1 0,-32-9 0,40 8 0,0-1 0,1 0 0,-1 0 0,1-1 0,0-1 0,0 1 0,0-1 0,1-1 0,-14-14 0,-41-46 0,4-3 0,2-3 0,-49-86 0,78 106 0,2-1 0,2-1 0,-26-95 0,34 84-227,3 0-1,2 0 1,4-1-1,2 0 1,5-75-1,1 76-6598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02:44:59.2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5394 1546 24575,'-2'-7'0,"0"1"0,0-1 0,-1 1 0,0 0 0,0 0 0,0 0 0,-1 1 0,0-1 0,0 1 0,0 0 0,-1 0 0,0 0 0,0 0 0,-8-5 0,-91-62 0,60 43 0,-50-42 0,26 14 0,-2 4 0,-87-50 0,-163-74 0,130 75 0,-24-15 0,-237-93 0,256 129 0,64 25 0,-197-57 0,-312-15 0,479 97 0,74 12 0,-104-8 0,12 18 0,-219 15 0,336-1 0,0 3 0,-115 31 0,139-28 0,2 2 0,-1 2 0,2 1 0,0 2 0,-60 41 0,57-33 0,1 2 0,1 1 0,1 2 0,-57 68 0,62-59 0,-28 33 0,3 4 0,4 1 0,-48 98 0,53-69 0,-36 119 0,63-157 0,2 1 0,-14 143 0,24 536 0,13-395 0,-6 1949-1365,0-2237-5461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02:47:41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7943 1471 24575,'-2'0'0,"0"0"0,0 0 0,1-1 0,-1 1 0,0-1 0,0 1 0,1-1 0,-1 0 0,0 0 0,1 1 0,-1-1 0,1 0 0,-1-1 0,1 1 0,-1 0 0,1 0 0,0 0 0,-1-1 0,1 1 0,0-1 0,0 1 0,-1-4 0,-17-43 0,13 29 0,-21-44 0,-52-87 0,44 87 0,-117-174 0,61 102 0,-71-87 0,56 82 0,91 120 0,-1 1 0,-1 0 0,-1 1 0,0 1 0,-1 1 0,-1 0 0,-1 2 0,0 0 0,-30-14 0,11 10 0,-1 2 0,0 2 0,-1 1 0,-66-10 0,10 9 0,-151-3 0,-104 24 0,272 0 0,0 3 0,-83 22 0,-159 56 0,168-43 0,-303 103 0,347-104 0,3 5 0,-105 64 0,173-88 0,1 1 0,2 2 0,0 1 0,2 2 0,-31 36 0,51-50 0,-43 47 0,-83 121 0,86-98 0,-52 113 0,89-159 0,1 0 0,3 2 0,1-1 0,2 2 0,-6 60 0,13-73 0,1-16 0,1 0 0,0-1 0,1 1 0,1 0 0,3 24 0,-55-223 0,-96-286 0,122 403 0,-4 1 0,-2 1 0,-3 2 0,-80-108 0,78 125 0,-1 2 0,-2 1 0,-3 2 0,-1 3 0,-1 1 0,-2 2 0,-2 2 0,-62-31 0,52 33 0,-16-9 0,-2 4 0,-102-35 0,29 22 0,-165-45 0,252 79 0,-1 3 0,0 3 0,-76-2 0,-255 14 0,158 1 0,172-4 0,1 4 0,1 2 0,-107 23 0,142-21 0,1 0 0,-1 2 0,2 1 0,-1 1 0,2 1 0,-1 1 0,2 2 0,0 0 0,1 2 0,-33 32 0,33-26 0,1 2 0,2 0 0,1 1 0,1 1 0,1 1 0,1 0 0,2 1 0,1 1 0,-11 41 0,10-17 0,3-1 0,2 1 0,2 1 0,2 100 0,19 372 0,-9-446 0,25 133 0,-5-52 0,47 208 0,-61-325 0,9 29-1365,3-10-5461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02:44:50.9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3698 1541 24575,'0'-47'0,"-4"-136"0,1 153 0,-2 1 0,0-1 0,-2 1 0,-12-32 0,-13-15 0,-3 2 0,-4 2 0,-2 1 0,-56-71 0,37 65 0,-87-87 0,109 129 0,-1 2 0,-53-35 0,16 13 0,43 31 0,-2 2 0,0 1 0,-1 2 0,-1 1 0,-1 2 0,0 1 0,-1 3 0,-1 1 0,0 1 0,0 3 0,-43-3 0,-249-25 0,-186-10 0,4 45 0,272 2 0,213-2 0,0 1 0,1 2 0,-1 0 0,1 2 0,-1 1 0,2 2 0,-1 0 0,1 2 0,0 1 0,1 1 0,1 2 0,0 0 0,0 1 0,2 2 0,0 0 0,-39 40 0,45-41 0,0 2 0,2 0 0,0 1 0,1 0 0,-17 32 0,-12 27 0,20-39 0,2 1 0,2 0 0,1 2 0,-19 69 0,3 24 0,16-69 0,2 0 0,4 1 0,-5 69 0,15 421 0,6-266 0,-3-247 0,3-1 0,1 0 0,22 84 0,54 120 0,4 15 0,9 49 0,22 24 0,-62-148 0,-24-75 0,-9-39 0,79 234 0,-83-261-227,-2 0-1,-2 1 1,-2 0-1,-2 1 1,5 81-1,-11-62-6598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02:44:53.3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11165 4391 24575,'-2'-21'0,"-1"-1"0,0 1 0,-2 0 0,0 1 0,-1-1 0,-1 1 0,-20-38 0,6 8 0,-239-504 0,101 288 0,-245-313 0,204 314 0,-126-154 0,276 361 0,-517-574 0,464 533 0,-158-119 0,-134-63 0,394 279 0,-499-301 0,402 252 0,-197-71 0,-118-8 0,387 123 0,-124-35 0,-1 7 0,-2 6 0,-307-16 0,-1153 106-1689,1367-39 1349,-370 81-1,398-49 432,3 9-1,-258 114 1,116-24 1530,159-70-1144,-166 112-477,203-102 0,-200 148 0,201-126 0,104-74 0,1 3 0,2 3 0,2 1 0,-86 108 0,70-65 0,4 3 0,-68 136 0,47-59 0,7 4 0,8 2 0,-86 353 0,110-326 0,9 2 0,-16 355 0,53 138 0,1-363 0,35 310 0,-14-353 0,-1-83 0,9-1 0,8-1 0,104 312 0,-51-124 0,-12-45 0,-59-276 0,-3 0 0,-4 2 0,-3-1 0,2 97 0,-13-148-341,1 0 0,2-1-1,7 38 1,6-13-6485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02:45:06.7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13329 23467 24575,'0'52'0,"1"6"0,-8 67 0,4-105 0,-1 1 0,0-1 0,-1 0 0,-2-1 0,0 1 0,-19 36 0,-136 189 0,18-31 0,90-132 0,-4-3 0,-4-2 0,-73 71 0,98-112 0,-2-2 0,-50 34 0,53-41 0,10-10 0,0 0 0,-1-2 0,0-1 0,-1-2 0,-1 0 0,0-2 0,0-1 0,-1-2 0,0 0 0,0-2 0,-1-2 0,1 0 0,-1-2 0,0-1 0,-44-7 0,49 3 0,1-2 0,0 0 0,0-1 0,0-2 0,1-1 0,0 0 0,1-2 0,1-1 0,-35-25 0,-13-16 0,-89-89 0,156 140 0,-289-284 0,243 233 0,-80-119 0,106 140 0,-65-106 0,-91-202 0,137 256 0,-25-46 0,6-3 0,6-3 0,-42-160 0,67 178 0,-84-389 0,56 142 0,-39-207 0,52 319 0,10-2 0,-2-375 0,40-490 0,1 333 0,-4-7114 0,-3 7815 0,-3 0 0,-19-87 0,-49-166 0,41 201 0,-53-154 0,62 219 0,-20-41 0,-102-189 0,100 214 0,-7-13 0,-133-253 0,-27 16 0,162 269 0,-9-14 0,-4 2 0,-75-75 0,-56-41 0,168 173 0,-1 1 0,-1 1 0,-1 2 0,-57-33 0,-139-54 0,51 28 0,129 61 0,0 3 0,0 1 0,-2 3 0,1 2 0,-53-6 0,-66-15 0,53 2 0,15 4 0,-128-18 0,211 43 0,-576-92 0,69 7 0,85 19 0,-49-6 0,122 22 0,-357-78 0,322 75 0,329 47 0,-8-5 0,-150-44 0,145 32 0,-95-14 0,23 11 0,1-7 0,3-7 0,-207-84 0,162 54 0,-92-40 0,94 25 0,-72-36 0,228 99 0,0-1 0,1-2 0,1-1 0,2-2 0,-53-57 0,26 16 0,-90-135 0,77 78 0,5-3 0,-65-173 0,36 78 0,68 159 0,3-1 0,2-2 0,4 0 0,3-1 0,3-1 0,3 0 0,3-1 0,0-80 0,23-814 0,-14 202 0,3 705 0,3 0 0,20-88 0,7-59 0,-22-546 0,-14 433 0,3 244-1365,0 9-5461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02:45:08.8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3932 0 24575,'-28'2'0,"0"0"0,-1 2 0,1 0 0,1 2 0,-1 2 0,1 0 0,0 2 0,1 0 0,0 2 0,-34 22 0,-3 7 0,2 4 0,-96 88 0,-362 405 0,-74 65 0,473-500 0,-259 169 0,315-233 0,-2-4 0,-1-2 0,-2-4 0,-1-2 0,-1-4 0,-95 19 0,-53-13 0,190-28 0,0 0 0,0-2 0,0-2 0,0 0 0,-43-11 0,54 7 0,1 0 0,0 0 0,0-2 0,1 0 0,0-1 0,0 0 0,1-1 0,1-1 0,0-1 0,-17-19 0,-11-17 0,-58-89 0,76 102 0,-6-11 0,-43-99 0,6 10 0,38 79 0,4-2 0,1-1 0,-20-86 0,28 76-273,3 0 0,4-1 0,2 0 0,4-105 0,4 109-6553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02:45:10.5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5665 0 24575,'-36'41'0,"2"1"0,1 1 0,-33 59 0,31-46 0,-135 232 0,12-19 0,111-196 0,-89 104 0,52-88 0,-4-5 0,-4-3 0,-190 128 0,233-178 0,-2-3 0,-1-2 0,-2-2 0,-84 26 0,-231 41 0,363-90 0,-99 19 0,-1-6 0,-116 1 0,-218-16 0,210-3 0,-588 3 0,752-3 0,0-2 0,-94-22 0,-40-5 0,136 26 0,0-3 0,-94-27 0,130 29 0,1-2 0,0-1 0,1-1 0,0-2 0,1 0 0,0-1 0,2-2 0,-23-19 0,-17-23 0,2-2 0,3-3 0,-84-121 0,-68-115 0,177 254 20,-50-55-1,30 38-1423,24 26-5422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02:45:24.85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26174 13536 24575,'-1'-7'0,"0"0"0,0 0 0,-1 1 0,0-1 0,0 1 0,-1-1 0,1 1 0,-2 0 0,-3-8 0,-12-24 0,-72-222 0,-11-27 0,82 236 0,-119-282 0,90 229 0,-69-109 0,-229-315 0,148 230 0,79 108 0,-67-98 0,-292-335 0,373 506 0,-5 3 0,-248-192 0,-374-219 0,666 478 0,-873-564 0,151 224 0,548 294 0,-332-80 0,392 132 0,-353-34 0,287 49 0,-275-21 0,84 9 0,-40-2 0,0 41 0,-104-5 0,176-32 0,-39-2 0,22 0 0,-2-1 0,219 37 0,-169-12 0,-659-52 0,-1764 69 0,2671-9 0,0-6 0,1-5 0,-175-47 0,161 33 0,-148-41 0,78 1 0,-904-322 0,678 210 0,336 139 0,-531-252 0,271 124 0,-214-98 0,506 233 0,-109-76 0,42 23 0,-122-58 0,-63-41 0,-116-113 0,-84-52 0,377 275 0,-192-75 0,-1 1 0,-55-48 0,142 72 0,-50-24 0,-251-118 0,188 90 0,73 49 0,-212-114 0,414 192 0,2-3 0,3-5 0,3-3 0,-103-108 0,135 123 0,2-3 0,2-2 0,-54-93 0,76 105 0,3-1 0,2 0 0,-16-69 0,26 94 0,-8-45 0,2 0 0,2 0 0,0-72 0,12-199 0,2 149 0,-5 95 0,7-131 0,-4 195 0,2 0 0,1 0 0,2 1 0,0-1 0,2 2 0,12-28 0,0 6 0,-1-1 0,-3 0 0,13-61 0,-22 81-341,1 0 0,1 0-1,16-31 1,9-5-6485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02:45:28.18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20942 13581 24575,'0'-3'0,"-1"0"0,1 0 0,-1 0 0,0 0 0,0 0 0,0 1 0,0-1 0,-1 0 0,1 1 0,-1-1 0,1 1 0,-3-3 0,-11-21 0,-24-75 0,-8-20 0,-71-131 0,-205-268 0,226 386 0,-192-201 0,231 281 0,-4 2 0,-114-75 0,124 92 0,-43-26 0,-179-85 0,-119-21 0,200 88 0,-503-176 0,286 119 0,164 48 0,-259-55 0,53 71 0,29 8 0,252 23 0,-241-45 0,-310-21 0,492 61 0,-248-83 0,186 38 0,-213-75 0,68 29 0,42 10 0,102 27 0,-374-144 0,337 114 0,-909-389 0,817 332 0,-38-19 0,269 113 0,-143-77 0,-156-81 0,-177-106 0,287 109 0,-73-85 0,76 55 0,-131-92 0,445 325 0,-250-162 0,-122-54 0,357 209 0,2-4 0,-83-79 0,2 2 0,-116-100 0,36 27 0,-71-70 0,7-27 0,-20-11 0,117 115 0,39 14 0,53 54 0,-175-178 0,78 91 0,16 18 0,69 63 0,9 13 0,-119-168 0,176 209 0,-3 3 0,-127-128 0,54 70 0,6-6 0,-136-200 0,215 273 0,3-3 0,-46-98 0,78 137 0,2 0 0,2-1 0,-9-50 0,-8-29 0,15 66 0,1 0 0,3-1 0,1 0 0,3 0 0,3-1 0,4-58 0,9 45-1365,6 14-5461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02:45:41.1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10995 24575,'93'6'0,"-1"3"0,0 5 0,94 26 0,84 13 0,254-13 0,5-43 0,-230-1 0,2340 2 0,-1401 4 0,-1105-9 0,193-33 0,-211 23 0,-46 6 0,-1-4 0,0-3 0,96-38 0,-65 13 0,147-88 0,-74 21 0,-145 89 0,-1 0 0,-1-2 0,-1 0 0,25-33 0,-15 12 0,-2-1 0,31-57 0,-51 78 0,0-2 0,-2 1 0,0-2 0,-2 1 0,-1-1 0,4-36 0,-1-57 0,-13-216 0,-3 141 0,5-1097 0,2 684 0,-10 431 0,-45-260 0,21 255 0,-12-101 0,40 230 0,-2 1 0,-3 0 0,-30-92 0,-17-39 0,34 102 0,-48-114 0,26 95 0,-115-222 0,-261-341 0,339 548 0,-49-75 0,-120-192 0,233 354 0,-37-58 0,-4 3 0,-110-122 0,117 148 0,-54-77 0,-30-35 0,-24 11 0,-46-51 0,88 88 0,76 81 0,-56-68 0,-199-323 0,196 276 0,35 43 0,43 70 0,-50-70 0,53 82 0,2 0 0,0-2 0,3 0 0,0-1 0,-11-40 0,16 47 0,-2-15 0,2 1 0,-9-62 0,14 69 0,-4-5 0,-2 2 0,-1-1 0,-2 2 0,-24-44 0,15 30 0,-126-241 0,108 183 0,29 68 0,-20-38 0,12 37 0,1 0 0,2-2 0,2 0 0,1-1 0,-14-86 0,21 54-1365,4 9-5461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02:45:46.0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02:45:46.7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54 1 24575,'-11'0'0,"-5"13"0,2 17 0,2 4-8191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02:47:46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1708 1 24575,'0'153'0,"-31"886"0,-48-64 0,64-809 0,-60 425 0,36-402 0,-10-2 0,-108 274 0,108-344 0,-152 316 0,157-356 0,-2-3 0,-97 118 0,113-156 0,-2-2 0,-1-1 0,-2-2 0,-1-1 0,-43 27 0,-78 56 0,8-4 0,128-96 0,1 1 0,0 1 0,1 1 0,1 0 0,-26 31 0,35-34 0,0 0 0,0 0 0,1 1 0,1 0 0,0 1 0,1-1 0,1 1 0,0 1 0,-5 28 0,4-1 0,2 0 0,2 1 0,7 83 0,33 127 0,2 15 0,-27-147 0,34 138 0,48 112 0,-62-251 0,-11-19 0,12 137 0,-2-11 0,38 97 0,-53-250 0,-4 1 0,5 109 0,-12-110 0,7 23 0,5 0 0,34 108 0,-20-84 0,-14-36 0,-11-51 0,1 1 0,1-2 0,17 39 0,-25-70 0,15 33 0,26 44 0,-36-70 0,1 1 0,0-2 0,1 1 0,0-1 0,1 0 0,0-1 0,0 0 0,16 11 0,96 47 0,-90-51 0,0 1 0,-1 1 0,-1 1 0,-1 2 0,0 1 0,35 36 0,-9 7 0,51 81 0,-5-5 0,364 546 0,-294-441 0,-5-8 0,-123-172 0,-24-39 0,0 1 0,-3 0 0,0 1 0,20 55 0,-34-80 0,0 0 0,0 1 0,0-1 0,0 0 0,-1 1 0,0-1 0,1 0 0,-1 1 0,0-1 0,-1 0 0,1 1 0,-1-1 0,1 0 0,-1 0 0,0 1 0,0-1 0,-1 0 0,1 0 0,-1 0 0,1 0 0,-1 0 0,0 0 0,0-1 0,0 1 0,0-1 0,-1 1 0,1-1 0,-1 0 0,1 0 0,-1 0 0,0 0 0,0 0 0,-4 1 0,-8 3 0,-1-1 0,1 0 0,-1-1 0,0-1 0,-26 2 0,16-2 0,-37 10-1365,10 2-5461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02:45:49.9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1657 24575,'-3'-253'0,"8"-303"0,-4 515 0,2 0 0,1 0 0,3 1 0,0 0 0,3 0 0,0 1 0,3 0 0,22-51 0,-9 40 0,1 0 0,56-76 0,-62 100 0,1 0 0,1 2 0,0 0 0,2 2 0,46-32 0,-64 49 0,1 0 0,-1 1 0,1 0 0,0 0 0,1 1 0,-1 0 0,0 1 0,1 0 0,9-1 0,-12 3 0,-1 0 0,1 1 0,-1-1 0,1 2 0,-1-1 0,1 0 0,-1 1 0,0 0 0,0 0 0,0 1 0,0 0 0,0 0 0,0 0 0,-1 1 0,9 7 0,-1 1 0,-1 1 0,0 0 0,-1 1 0,-1 1 0,13 23 0,35 87 0,-28-55 0,48 112-108,-7 5-1,58 236 1,32 410-628,-76 18-50,-39-4 313,-34-619 445,44 2141-57,-57-1530 2518,5-736-2433,5 0 0,4-1 0,4 0 0,34 123 0,-32-139 0,10 112 0,-20-127 0,2 0 0,33 124 0,-39-185 0,189 680 0,-144-469 0,27 133 0,-43-170 0,69 347 0,-25-56 0,0-6 0,-29-254 0,24 113 0,232 1067 0,-199-1014 0,-71-278 0,73 155 0,-61-157 0,-32-64 0,2-2 0,1 0 0,1-1 0,2-1 0,25 33 0,-5-18 0,78 70 0,-101-104 0,0 0 0,1-2 0,0 0 0,1-2 0,0 0 0,0-1 0,1-1 0,28 7 0,23-4 0,1-3 0,0-4 0,110-8 0,-63 0 0,2370-3 0,-1406 9 0,-1052-1 0,0-1 0,0-2 0,0-2 0,0-1 0,0-1 0,-1-2 0,0-2 0,0-1 0,-1-1 0,40-24 0,-29 8 0,-1-2 0,-1-2 0,-1-2 0,-2-2 0,61-79 0,-72 80 0,-1-2 0,-1-1 0,19-47 0,-10 24 0,-9 12 0,-1-1 0,23-84 0,17-110 0,-57 224 0,23-114 0,-6-1 0,8-195 0,-21-277 0,-9 554 0,-10-295 0,-64-434 0,-117-332 0,-113-41 0,216 877 0,-42-141 0,6 50 0,74 229 0,4-11 0,-16-44 0,-65-226 0,107 338 0,-9-50 0,-23-210 0,-39-180 0,47 173 0,13 76 0,16 156-682,-4-137-1,17 176-6143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02:46:00.3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5157 24575,'0'60'0,"-2"-11"0,3-1 0,2 0 0,11 61 0,15 9 0,5-1 0,5-1 0,5-3 0,84 155 0,-57-144 0,5-4 0,5-4 0,147 162 0,-35-71-26,9-9 0,8-9 0,463 317 0,144 10-873,29-42 157,-79-119 742,19-32 0,-305-128 0,315 121 18,-487-196-343,2090 661-1208,-1588-574 526,-32-9 809,225 97 1445,-174-63 1488,-647-200-2422,197 8 0,87 13-131,-463-52-182,809 133-445,5-44 2,696-71 165,-1066-23 236,524-59 42,-856 48 0,977-158 0,-1093 173 0,600-143 0,-12-48 0,-331 79 0,350-208 0,-490 246 12,-3-5 0,-4-4 0,111-111 0,265-335-253,-257 232-282,276-472-1,125-373 615,-624 1131-97,327-654 6,268-766 0,-435 988 0,132-366 0,-44-10 0,-29-40 0,14-396 137,-188 683 896,-46 487-862,10-50 236,36-145 0,-5 42-199,21-118-304,-47 258-1173,-4 21-5557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02:47:47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3167 9847 24575,'-10'-1'0,"1"-1"0,0 1 0,0-2 0,0 1 0,0-1 0,-13-7 0,-8-1 0,-40-13 0,-289-113 0,-286-213 0,238 75 0,336 219 0,1-2 0,4-4 0,-77-90 0,-154-227 0,255 324 0,-163-225 0,-179-322 0,335 511 0,5-2 0,4-2 0,4-2 0,4-1 0,5-1 0,3-2 0,6 0 0,3-1 0,0-112 0,23-667 0,43 451 0,-34 353 0,3 1 0,3 1 0,37-79 0,114-208 0,-132 279 0,357-711 0,-327 656 0,122-253 0,-115 219 0,-2 8 0,62-197 0,-2-24 0,27-94 0,-79 116 0,-67 263 0,8-167 0,-27-83-40,-1 224-1285,1 62-5501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02:47:48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4856 387 24575,'-50'56'0,"2"3"0,2 2 0,-38 70 0,8-14 0,-360 586 0,339-519 0,-8-5 0,-142 183 0,214-322 0,-1-2 0,-2-2 0,-2-1 0,-1-2 0,-1-2 0,-2-1 0,-64 34 0,16-19 0,-2-3 0,-172 53 0,207-81 0,-1-2 0,0-4 0,-96 4 0,-47 5 0,11 11 0,-263 3 0,427-30 0,-53 0 0,1-3 0,-107-17 0,162 15 0,0-1 0,0-1 0,0-1 0,1-1 0,0-1 0,1-1 0,0-1 0,1-1 0,0 0 0,0-2 0,2 0 0,-26-25 0,-76-97 0,-151-226 0,128 143 0,-130-275 0,232 413 0,5-3 0,3 0 0,-35-143 0,57 170 0,3 0 0,-2-77 0,13-116 0,0 137 0,-1 75-195,2 1 0,1 0 0,2 0 0,2 0 0,1 1 0,29-68 0,-13 49-6631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02:47:52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7589 24575,'2'0'0,"-1"1"0,1-1 0,0 1 0,-1-1 0,1 1 0,-1 0 0,1 0 0,-1-1 0,1 1 0,-1 0 0,1 0 0,-1 1 0,0-1 0,1 0 0,-1 0 0,0 1 0,0-1 0,0 1 0,1 1 0,21 41 0,-10-19 0,187 267 0,-56-88 0,1110 1467-3722,-342-644 3182,84-70-42,391 113-1301,-972-799 1377,681 328-1,-646-395 270,8-20 1,524 136-1,-653-237 60,3-14-1,3-14 1,654 20 0,-839-78 177,-1-6 0,-1-6 0,248-60 0,-232 30 0,-1-7 0,306-147 0,193-183 61,-42-70-368,-343 223 60,-11-13 1,-11-10 0,-10-12 0,399-562 0,-328 339 74,423-877 0,-462 738 0,218-734 0,-202 243 570,-129-31-209,-118-153-226,-66-7 151,3 468 1243,9 586 507,-49-316 1,-2 103 867,-29-164-54,76 578-3279,-27-77 1,17 72-6226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02:47:55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36225 0 24575,'-7'9'0,"0"-1"0,1 1 0,0 0 0,0 0 0,1 1 0,-5 12 0,-5 9 0,-174 388 18,36 16-175,117-328 3,-644 1958-1315,174-713 1458,368-1057 7,-12-7 0,-268 384 1,-87-3 3,12-150 921,293-321-78,60-61-838,-6-7 0,-5-7 0,-243 153 0,278-207-5,-2-5 0,-3-6 0,-138 48 0,174-77 0,-358 119 0,-3-34 0,-616 37-606,635-99 454,386-46 151,-1340 161-884,-4-71 37,-1122-88 848,1451-14 0,-8932 3-1661,5168 5 1111,3519-2 2828,610-35-948,309 9-1342,-949-117 26,925 89 125,-65 9 287,218 25-162,-304-63 0,393 45-264,-213-44 0,-185-54 0,494 117 0,17 5 0,1-3 0,0-2 0,2-2 0,0-2 0,2-2 0,0-2 0,2-2 0,1-2 0,2-2 0,1-2 0,2-1 0,-44-54 0,23 14 0,-50-86 0,-22-31 0,44 69-1365,55 67-5461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02:48:14.2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2041 24575,'1'9'0,"1"-1"0,0 0 0,1 0 0,-1 0 0,1 0 0,1 0 0,0-1 0,0 1 0,0-1 0,6 7 0,-2-2 0,15 21 0,2 0 0,1-1 0,2-2 0,1-1 0,1-1 0,2-1 0,46 29 0,0-6 0,2-4 0,99 41 0,53 9 0,5-10 0,3-11 0,326 58 0,515 83-685,-52-42 685,-457-85 0,-159-31 0,817 7 0,-1075-65 0,195-4 0,-277-1 0,0-3 0,120-29 0,-147 23 38,-2-2 0,0-2 0,-1-1 1,-1-3-1,-1-1 0,-1-2 0,-1-2 0,46-41 0,-31 18 30,-3-1 1,-2-3-1,-2-2 1,66-103-1,163-317-68,-83 136 0,66-109 0,-231 397 0,-2-2 0,-2 0 0,22-80 0,-20 39 0,17-124 0,-22 59 0,12-77 0,-16 152 0,-5-2 0,-2 0 0,-5 0 0,-8-118 0,-9 142-1365,-5 14-5461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02:48:18.4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3008 24906 24575,'-39'-37'0,"-2"2"0,-50-33 0,-287-181 0,-100-94 0,325 249 0,109 71 0,2-3 0,-64-49 0,86 55 0,0-2 0,2 0 0,1-1 0,1 0 0,-23-45 0,-36-50 0,0 14 0,5-3 0,4-2 0,5-4 0,5-2 0,-43-128 0,-28-100 0,-180-547 0,163 418 0,-67-255 0,186 594 0,-10-161 0,1-5 0,15 183 0,-73-625 0,83-400 0,13 663 0,28-397 0,77-83 0,-9 474 0,211-612 0,-242 887 0,95-258 0,9-76 0,-19 51 0,158-234 0,-219 546 0,222-319 0,61-36 0,-315 454 0,113-115 0,91-60 0,-86 88 0,-130 120 0,774-794 0,-533 463 0,-33-26 0,5-7 0,54-82 0,-250 374 0,-5-2 0,57-165 0,34-187 0,-10 29 0,-92 284 0,-6-2 0,-8-1 0,-7-2 0,-7-1 0,0-310 0,-27-2620 0,5 2237 0,0 837-273,0 0 0,2 0 0,1 0 0,5-24 0,9-1-6553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3591563"/>
            <a:ext cx="18653760" cy="764032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1526523"/>
            <a:ext cx="16459200" cy="5298439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311" indent="0" algn="ctr">
              <a:buNone/>
              <a:defRPr sz="4800"/>
            </a:lvl2pPr>
            <a:lvl3pPr marL="2194621" indent="0" algn="ctr">
              <a:buNone/>
              <a:defRPr sz="4320"/>
            </a:lvl3pPr>
            <a:lvl4pPr marL="3291933" indent="0" algn="ctr">
              <a:buNone/>
              <a:defRPr sz="3840"/>
            </a:lvl4pPr>
            <a:lvl5pPr marL="4389243" indent="0" algn="ctr">
              <a:buNone/>
              <a:defRPr sz="3840"/>
            </a:lvl5pPr>
            <a:lvl6pPr marL="5486554" indent="0" algn="ctr">
              <a:buNone/>
              <a:defRPr sz="3840"/>
            </a:lvl6pPr>
            <a:lvl7pPr marL="6583864" indent="0" algn="ctr">
              <a:buNone/>
              <a:defRPr sz="3840"/>
            </a:lvl7pPr>
            <a:lvl8pPr marL="7681175" indent="0" algn="ctr">
              <a:buNone/>
              <a:defRPr sz="3840"/>
            </a:lvl8pPr>
            <a:lvl9pPr marL="8778486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E012-4497-43CA-BBB1-A93A6FC2207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0E9C-13BC-4FF5-8650-9A029C5AE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E012-4497-43CA-BBB1-A93A6FC2207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0E9C-13BC-4FF5-8650-9A029C5AE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41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3" y="1168402"/>
            <a:ext cx="4732020" cy="1859788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3" y="1168402"/>
            <a:ext cx="13921740" cy="185978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E012-4497-43CA-BBB1-A93A6FC2207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0E9C-13BC-4FF5-8650-9A029C5AE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1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E012-4497-43CA-BBB1-A93A6FC2207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0E9C-13BC-4FF5-8650-9A029C5AE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8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5471168"/>
            <a:ext cx="18928080" cy="912875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4686287"/>
            <a:ext cx="18928080" cy="48005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31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621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933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243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554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864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1175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486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E012-4497-43CA-BBB1-A93A6FC2207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0E9C-13BC-4FF5-8650-9A029C5AE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8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5842001"/>
            <a:ext cx="932688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5842001"/>
            <a:ext cx="932688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E012-4497-43CA-BBB1-A93A6FC2207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0E9C-13BC-4FF5-8650-9A029C5AE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6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168407"/>
            <a:ext cx="18928080" cy="42418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5379722"/>
            <a:ext cx="9284016" cy="263651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311" indent="0">
              <a:buNone/>
              <a:defRPr sz="4800" b="1"/>
            </a:lvl2pPr>
            <a:lvl3pPr marL="2194621" indent="0">
              <a:buNone/>
              <a:defRPr sz="4320" b="1"/>
            </a:lvl3pPr>
            <a:lvl4pPr marL="3291933" indent="0">
              <a:buNone/>
              <a:defRPr sz="3840" b="1"/>
            </a:lvl4pPr>
            <a:lvl5pPr marL="4389243" indent="0">
              <a:buNone/>
              <a:defRPr sz="3840" b="1"/>
            </a:lvl5pPr>
            <a:lvl6pPr marL="5486554" indent="0">
              <a:buNone/>
              <a:defRPr sz="3840" b="1"/>
            </a:lvl6pPr>
            <a:lvl7pPr marL="6583864" indent="0">
              <a:buNone/>
              <a:defRPr sz="3840" b="1"/>
            </a:lvl7pPr>
            <a:lvl8pPr marL="7681175" indent="0">
              <a:buNone/>
              <a:defRPr sz="3840" b="1"/>
            </a:lvl8pPr>
            <a:lvl9pPr marL="8778486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8016240"/>
            <a:ext cx="9284016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5379722"/>
            <a:ext cx="9329738" cy="263651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311" indent="0">
              <a:buNone/>
              <a:defRPr sz="4800" b="1"/>
            </a:lvl2pPr>
            <a:lvl3pPr marL="2194621" indent="0">
              <a:buNone/>
              <a:defRPr sz="4320" b="1"/>
            </a:lvl3pPr>
            <a:lvl4pPr marL="3291933" indent="0">
              <a:buNone/>
              <a:defRPr sz="3840" b="1"/>
            </a:lvl4pPr>
            <a:lvl5pPr marL="4389243" indent="0">
              <a:buNone/>
              <a:defRPr sz="3840" b="1"/>
            </a:lvl5pPr>
            <a:lvl6pPr marL="5486554" indent="0">
              <a:buNone/>
              <a:defRPr sz="3840" b="1"/>
            </a:lvl6pPr>
            <a:lvl7pPr marL="6583864" indent="0">
              <a:buNone/>
              <a:defRPr sz="3840" b="1"/>
            </a:lvl7pPr>
            <a:lvl8pPr marL="7681175" indent="0">
              <a:buNone/>
              <a:defRPr sz="3840" b="1"/>
            </a:lvl8pPr>
            <a:lvl9pPr marL="8778486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8016240"/>
            <a:ext cx="932973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E012-4497-43CA-BBB1-A93A6FC2207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0E9C-13BC-4FF5-8650-9A029C5AE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2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E012-4497-43CA-BBB1-A93A6FC2207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0E9C-13BC-4FF5-8650-9A029C5AE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4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E012-4497-43CA-BBB1-A93A6FC2207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0E9C-13BC-4FF5-8650-9A029C5AE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0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21" y="1463040"/>
            <a:ext cx="7078027" cy="512064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3159765"/>
            <a:ext cx="11109960" cy="155956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21" y="6583680"/>
            <a:ext cx="7078027" cy="12197083"/>
          </a:xfrm>
        </p:spPr>
        <p:txBody>
          <a:bodyPr/>
          <a:lstStyle>
            <a:lvl1pPr marL="0" indent="0">
              <a:buNone/>
              <a:defRPr sz="3840"/>
            </a:lvl1pPr>
            <a:lvl2pPr marL="1097311" indent="0">
              <a:buNone/>
              <a:defRPr sz="3360"/>
            </a:lvl2pPr>
            <a:lvl3pPr marL="2194621" indent="0">
              <a:buNone/>
              <a:defRPr sz="2880"/>
            </a:lvl3pPr>
            <a:lvl4pPr marL="3291933" indent="0">
              <a:buNone/>
              <a:defRPr sz="2400"/>
            </a:lvl4pPr>
            <a:lvl5pPr marL="4389243" indent="0">
              <a:buNone/>
              <a:defRPr sz="2400"/>
            </a:lvl5pPr>
            <a:lvl6pPr marL="5486554" indent="0">
              <a:buNone/>
              <a:defRPr sz="2400"/>
            </a:lvl6pPr>
            <a:lvl7pPr marL="6583864" indent="0">
              <a:buNone/>
              <a:defRPr sz="2400"/>
            </a:lvl7pPr>
            <a:lvl8pPr marL="7681175" indent="0">
              <a:buNone/>
              <a:defRPr sz="2400"/>
            </a:lvl8pPr>
            <a:lvl9pPr marL="8778486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E012-4497-43CA-BBB1-A93A6FC2207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0E9C-13BC-4FF5-8650-9A029C5AE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7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21" y="1463040"/>
            <a:ext cx="7078027" cy="512064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3159765"/>
            <a:ext cx="11109960" cy="155956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311" indent="0">
              <a:buNone/>
              <a:defRPr sz="6720"/>
            </a:lvl2pPr>
            <a:lvl3pPr marL="2194621" indent="0">
              <a:buNone/>
              <a:defRPr sz="5760"/>
            </a:lvl3pPr>
            <a:lvl4pPr marL="3291933" indent="0">
              <a:buNone/>
              <a:defRPr sz="4800"/>
            </a:lvl4pPr>
            <a:lvl5pPr marL="4389243" indent="0">
              <a:buNone/>
              <a:defRPr sz="4800"/>
            </a:lvl5pPr>
            <a:lvl6pPr marL="5486554" indent="0">
              <a:buNone/>
              <a:defRPr sz="4800"/>
            </a:lvl6pPr>
            <a:lvl7pPr marL="6583864" indent="0">
              <a:buNone/>
              <a:defRPr sz="4800"/>
            </a:lvl7pPr>
            <a:lvl8pPr marL="7681175" indent="0">
              <a:buNone/>
              <a:defRPr sz="4800"/>
            </a:lvl8pPr>
            <a:lvl9pPr marL="8778486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21" y="6583680"/>
            <a:ext cx="7078027" cy="12197083"/>
          </a:xfrm>
        </p:spPr>
        <p:txBody>
          <a:bodyPr/>
          <a:lstStyle>
            <a:lvl1pPr marL="0" indent="0">
              <a:buNone/>
              <a:defRPr sz="3840"/>
            </a:lvl1pPr>
            <a:lvl2pPr marL="1097311" indent="0">
              <a:buNone/>
              <a:defRPr sz="3360"/>
            </a:lvl2pPr>
            <a:lvl3pPr marL="2194621" indent="0">
              <a:buNone/>
              <a:defRPr sz="2880"/>
            </a:lvl3pPr>
            <a:lvl4pPr marL="3291933" indent="0">
              <a:buNone/>
              <a:defRPr sz="2400"/>
            </a:lvl4pPr>
            <a:lvl5pPr marL="4389243" indent="0">
              <a:buNone/>
              <a:defRPr sz="2400"/>
            </a:lvl5pPr>
            <a:lvl6pPr marL="5486554" indent="0">
              <a:buNone/>
              <a:defRPr sz="2400"/>
            </a:lvl6pPr>
            <a:lvl7pPr marL="6583864" indent="0">
              <a:buNone/>
              <a:defRPr sz="2400"/>
            </a:lvl7pPr>
            <a:lvl8pPr marL="7681175" indent="0">
              <a:buNone/>
              <a:defRPr sz="2400"/>
            </a:lvl8pPr>
            <a:lvl9pPr marL="8778486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E012-4497-43CA-BBB1-A93A6FC2207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0E9C-13BC-4FF5-8650-9A029C5AE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7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168407"/>
            <a:ext cx="18928080" cy="4241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5842001"/>
            <a:ext cx="1892808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20340325"/>
            <a:ext cx="49377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4E012-4497-43CA-BBB1-A93A6FC2207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20340325"/>
            <a:ext cx="49377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40E9C-13BC-4FF5-8650-9A029C5AE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621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55" indent="-548655" algn="l" defTabSz="2194621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66" indent="-548655" algn="l" defTabSz="2194621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76" indent="-548655" algn="l" defTabSz="2194621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588" indent="-548655" algn="l" defTabSz="2194621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899" indent="-548655" algn="l" defTabSz="2194621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209" indent="-548655" algn="l" defTabSz="2194621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520" indent="-548655" algn="l" defTabSz="2194621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830" indent="-548655" algn="l" defTabSz="2194621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7142" indent="-548655" algn="l" defTabSz="2194621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621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311" algn="l" defTabSz="2194621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621" algn="l" defTabSz="2194621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933" algn="l" defTabSz="2194621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243" algn="l" defTabSz="2194621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554" algn="l" defTabSz="2194621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864" algn="l" defTabSz="2194621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1175" algn="l" defTabSz="2194621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486" algn="l" defTabSz="2194621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customXml" Target="../ink/ink21.xml"/><Relationship Id="rId26" Type="http://schemas.openxmlformats.org/officeDocument/2006/relationships/customXml" Target="../ink/ink25.xml"/><Relationship Id="rId39" Type="http://schemas.openxmlformats.org/officeDocument/2006/relationships/image" Target="../media/image31.png"/><Relationship Id="rId21" Type="http://schemas.openxmlformats.org/officeDocument/2006/relationships/image" Target="../media/image22.png"/><Relationship Id="rId34" Type="http://schemas.openxmlformats.org/officeDocument/2006/relationships/customXml" Target="../ink/ink29.xml"/><Relationship Id="rId7" Type="http://schemas.openxmlformats.org/officeDocument/2006/relationships/image" Target="../media/image15.png"/><Relationship Id="rId12" Type="http://schemas.openxmlformats.org/officeDocument/2006/relationships/customXml" Target="../ink/ink18.xml"/><Relationship Id="rId17" Type="http://schemas.openxmlformats.org/officeDocument/2006/relationships/image" Target="../media/image20.png"/><Relationship Id="rId25" Type="http://schemas.openxmlformats.org/officeDocument/2006/relationships/image" Target="../media/image24.png"/><Relationship Id="rId33" Type="http://schemas.openxmlformats.org/officeDocument/2006/relationships/image" Target="../media/image28.png"/><Relationship Id="rId38" Type="http://schemas.openxmlformats.org/officeDocument/2006/relationships/customXml" Target="../ink/ink31.xml"/><Relationship Id="rId2" Type="http://schemas.openxmlformats.org/officeDocument/2006/relationships/customXml" Target="../ink/ink13.xml"/><Relationship Id="rId16" Type="http://schemas.openxmlformats.org/officeDocument/2006/relationships/customXml" Target="../ink/ink20.xml"/><Relationship Id="rId20" Type="http://schemas.openxmlformats.org/officeDocument/2006/relationships/customXml" Target="../ink/ink22.xml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.xml"/><Relationship Id="rId11" Type="http://schemas.openxmlformats.org/officeDocument/2006/relationships/image" Target="../media/image17.png"/><Relationship Id="rId24" Type="http://schemas.openxmlformats.org/officeDocument/2006/relationships/customXml" Target="../ink/ink24.xml"/><Relationship Id="rId32" Type="http://schemas.openxmlformats.org/officeDocument/2006/relationships/customXml" Target="../ink/ink28.xml"/><Relationship Id="rId37" Type="http://schemas.openxmlformats.org/officeDocument/2006/relationships/image" Target="../media/image30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28" Type="http://schemas.openxmlformats.org/officeDocument/2006/relationships/customXml" Target="../ink/ink26.xml"/><Relationship Id="rId36" Type="http://schemas.openxmlformats.org/officeDocument/2006/relationships/customXml" Target="../ink/ink30.xml"/><Relationship Id="rId10" Type="http://schemas.openxmlformats.org/officeDocument/2006/relationships/customXml" Target="../ink/ink17.xml"/><Relationship Id="rId19" Type="http://schemas.openxmlformats.org/officeDocument/2006/relationships/image" Target="../media/image21.png"/><Relationship Id="rId31" Type="http://schemas.openxmlformats.org/officeDocument/2006/relationships/image" Target="../media/image27.png"/><Relationship Id="rId4" Type="http://schemas.openxmlformats.org/officeDocument/2006/relationships/customXml" Target="../ink/ink14.xml"/><Relationship Id="rId9" Type="http://schemas.openxmlformats.org/officeDocument/2006/relationships/image" Target="../media/image16.png"/><Relationship Id="rId14" Type="http://schemas.openxmlformats.org/officeDocument/2006/relationships/customXml" Target="../ink/ink19.xml"/><Relationship Id="rId22" Type="http://schemas.openxmlformats.org/officeDocument/2006/relationships/customXml" Target="../ink/ink23.xml"/><Relationship Id="rId27" Type="http://schemas.openxmlformats.org/officeDocument/2006/relationships/image" Target="../media/image25.png"/><Relationship Id="rId30" Type="http://schemas.openxmlformats.org/officeDocument/2006/relationships/customXml" Target="../ink/ink27.xml"/><Relationship Id="rId35" Type="http://schemas.openxmlformats.org/officeDocument/2006/relationships/image" Target="../media/image29.png"/><Relationship Id="rId8" Type="http://schemas.openxmlformats.org/officeDocument/2006/relationships/customXml" Target="../ink/ink16.xml"/><Relationship Id="rId3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642C34-3944-4DC2-AA58-EB547642F8BD}"/>
              </a:ext>
            </a:extLst>
          </p:cNvPr>
          <p:cNvSpPr/>
          <p:nvPr/>
        </p:nvSpPr>
        <p:spPr>
          <a:xfrm>
            <a:off x="12302836" y="1842652"/>
            <a:ext cx="1828800" cy="551410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B897B8-928C-4AB9-B3D4-F49B4144CF0B}"/>
              </a:ext>
            </a:extLst>
          </p:cNvPr>
          <p:cNvSpPr/>
          <p:nvPr/>
        </p:nvSpPr>
        <p:spPr>
          <a:xfrm>
            <a:off x="14630400" y="1842652"/>
            <a:ext cx="1828800" cy="551410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4DDD9-4D89-445F-8219-B7653F292992}"/>
              </a:ext>
            </a:extLst>
          </p:cNvPr>
          <p:cNvSpPr/>
          <p:nvPr/>
        </p:nvSpPr>
        <p:spPr>
          <a:xfrm>
            <a:off x="16957964" y="1842654"/>
            <a:ext cx="1828800" cy="551410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02C437-0FF1-4B0B-96C4-B5AEE2D552DC}"/>
              </a:ext>
            </a:extLst>
          </p:cNvPr>
          <p:cNvSpPr/>
          <p:nvPr/>
        </p:nvSpPr>
        <p:spPr>
          <a:xfrm>
            <a:off x="10058400" y="1842652"/>
            <a:ext cx="1828800" cy="551410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76E4A5-83DB-42F0-A0D9-73964447BECA}"/>
              </a:ext>
            </a:extLst>
          </p:cNvPr>
          <p:cNvSpPr/>
          <p:nvPr/>
        </p:nvSpPr>
        <p:spPr>
          <a:xfrm>
            <a:off x="19202400" y="1842652"/>
            <a:ext cx="1828800" cy="551410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37E29E-B0E9-493F-AA51-D1F6FA68A244}"/>
              </a:ext>
            </a:extLst>
          </p:cNvPr>
          <p:cNvSpPr/>
          <p:nvPr/>
        </p:nvSpPr>
        <p:spPr>
          <a:xfrm rot="16200000">
            <a:off x="2504489" y="6855507"/>
            <a:ext cx="3463636" cy="667789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29AAC5-49E0-4560-B68A-DA70459123E4}"/>
              </a:ext>
            </a:extLst>
          </p:cNvPr>
          <p:cNvSpPr/>
          <p:nvPr/>
        </p:nvSpPr>
        <p:spPr>
          <a:xfrm rot="16200000">
            <a:off x="2504489" y="11384481"/>
            <a:ext cx="3463636" cy="667789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D0C82F-EBCF-4AAC-9EB9-AC592648B4D5}"/>
              </a:ext>
            </a:extLst>
          </p:cNvPr>
          <p:cNvSpPr/>
          <p:nvPr/>
        </p:nvSpPr>
        <p:spPr>
          <a:xfrm rot="16200000">
            <a:off x="2524469" y="16024439"/>
            <a:ext cx="3463636" cy="667789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89A992-840E-46CC-8A4D-C1527BFF8A03}"/>
              </a:ext>
            </a:extLst>
          </p:cNvPr>
          <p:cNvSpPr/>
          <p:nvPr/>
        </p:nvSpPr>
        <p:spPr>
          <a:xfrm>
            <a:off x="9081273" y="15558653"/>
            <a:ext cx="1413164" cy="55141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0B2E87-C2DF-4C52-BA65-9DAC37033193}"/>
              </a:ext>
            </a:extLst>
          </p:cNvPr>
          <p:cNvSpPr/>
          <p:nvPr/>
        </p:nvSpPr>
        <p:spPr>
          <a:xfrm>
            <a:off x="10910073" y="15558652"/>
            <a:ext cx="1413164" cy="55141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F52CC1-3599-406B-8D63-CCD5457D11A1}"/>
              </a:ext>
            </a:extLst>
          </p:cNvPr>
          <p:cNvSpPr/>
          <p:nvPr/>
        </p:nvSpPr>
        <p:spPr>
          <a:xfrm>
            <a:off x="10446776" y="10122131"/>
            <a:ext cx="649224" cy="31089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3B0B05-284E-4C41-8141-4FD499676744}"/>
              </a:ext>
            </a:extLst>
          </p:cNvPr>
          <p:cNvSpPr/>
          <p:nvPr/>
        </p:nvSpPr>
        <p:spPr>
          <a:xfrm>
            <a:off x="11096000" y="10122131"/>
            <a:ext cx="649224" cy="31089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FD17B0-557D-42A7-B9B6-2C9DA07857A6}"/>
              </a:ext>
            </a:extLst>
          </p:cNvPr>
          <p:cNvSpPr/>
          <p:nvPr/>
        </p:nvSpPr>
        <p:spPr>
          <a:xfrm>
            <a:off x="11729431" y="10122131"/>
            <a:ext cx="649224" cy="31089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>
              <a:solidFill>
                <a:srgbClr val="0070C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170433-3D97-4757-8D85-5575E4305859}"/>
              </a:ext>
            </a:extLst>
          </p:cNvPr>
          <p:cNvSpPr/>
          <p:nvPr/>
        </p:nvSpPr>
        <p:spPr>
          <a:xfrm>
            <a:off x="15576392" y="16455243"/>
            <a:ext cx="1298448" cy="411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>
              <a:solidFill>
                <a:srgbClr val="0070C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D4C085-00CC-497F-91E1-0664AB54F895}"/>
              </a:ext>
            </a:extLst>
          </p:cNvPr>
          <p:cNvSpPr/>
          <p:nvPr/>
        </p:nvSpPr>
        <p:spPr>
          <a:xfrm>
            <a:off x="16989554" y="16455243"/>
            <a:ext cx="1298448" cy="411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>
              <a:solidFill>
                <a:srgbClr val="0070C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7E925E-893F-4546-8F2C-E4D393177700}"/>
              </a:ext>
            </a:extLst>
          </p:cNvPr>
          <p:cNvSpPr/>
          <p:nvPr/>
        </p:nvSpPr>
        <p:spPr>
          <a:xfrm>
            <a:off x="18402716" y="16455243"/>
            <a:ext cx="1298448" cy="411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5E4691-519A-435B-B5F7-407A781D0D5D}"/>
              </a:ext>
            </a:extLst>
          </p:cNvPr>
          <p:cNvSpPr/>
          <p:nvPr/>
        </p:nvSpPr>
        <p:spPr>
          <a:xfrm>
            <a:off x="12568599" y="9843655"/>
            <a:ext cx="1115568" cy="34015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CE0497-4107-42A4-9D4F-0E1B7444A206}"/>
              </a:ext>
            </a:extLst>
          </p:cNvPr>
          <p:cNvSpPr/>
          <p:nvPr/>
        </p:nvSpPr>
        <p:spPr>
          <a:xfrm>
            <a:off x="13445836" y="19125089"/>
            <a:ext cx="1600200" cy="19476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F857AC-B1BE-4948-9071-BE7C7C3BF106}"/>
              </a:ext>
            </a:extLst>
          </p:cNvPr>
          <p:cNvSpPr/>
          <p:nvPr/>
        </p:nvSpPr>
        <p:spPr>
          <a:xfrm>
            <a:off x="15576392" y="8949640"/>
            <a:ext cx="4663440" cy="612648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6D68A9-D39C-4EDA-84AC-F8A4F8436E6E}"/>
              </a:ext>
            </a:extLst>
          </p:cNvPr>
          <p:cNvSpPr/>
          <p:nvPr/>
        </p:nvSpPr>
        <p:spPr>
          <a:xfrm>
            <a:off x="897359" y="2596068"/>
            <a:ext cx="1261872" cy="326440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0EA507-5EFF-449E-AC5E-23E2849E2CE1}"/>
              </a:ext>
            </a:extLst>
          </p:cNvPr>
          <p:cNvSpPr/>
          <p:nvPr/>
        </p:nvSpPr>
        <p:spPr>
          <a:xfrm>
            <a:off x="2510859" y="2596068"/>
            <a:ext cx="1261872" cy="326440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3969A2-27A4-4574-81C5-4499BBE9303E}"/>
              </a:ext>
            </a:extLst>
          </p:cNvPr>
          <p:cNvSpPr/>
          <p:nvPr/>
        </p:nvSpPr>
        <p:spPr>
          <a:xfrm>
            <a:off x="4124359" y="2582210"/>
            <a:ext cx="1261872" cy="326440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ED73E45-347B-49C2-BE27-C2A86061B248}"/>
              </a:ext>
            </a:extLst>
          </p:cNvPr>
          <p:cNvSpPr/>
          <p:nvPr/>
        </p:nvSpPr>
        <p:spPr>
          <a:xfrm>
            <a:off x="5737859" y="2582217"/>
            <a:ext cx="1261872" cy="326440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61BC30-EC13-4950-85AD-834701AD572D}"/>
              </a:ext>
            </a:extLst>
          </p:cNvPr>
          <p:cNvSpPr/>
          <p:nvPr/>
        </p:nvSpPr>
        <p:spPr>
          <a:xfrm>
            <a:off x="20025360" y="17816948"/>
            <a:ext cx="1920240" cy="2286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52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642C34-3944-4DC2-AA58-EB547642F8BD}"/>
              </a:ext>
            </a:extLst>
          </p:cNvPr>
          <p:cNvSpPr/>
          <p:nvPr/>
        </p:nvSpPr>
        <p:spPr>
          <a:xfrm>
            <a:off x="12255034" y="1039088"/>
            <a:ext cx="1828800" cy="551410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B897B8-928C-4AB9-B3D4-F49B4144CF0B}"/>
              </a:ext>
            </a:extLst>
          </p:cNvPr>
          <p:cNvSpPr/>
          <p:nvPr/>
        </p:nvSpPr>
        <p:spPr>
          <a:xfrm>
            <a:off x="14582598" y="1039088"/>
            <a:ext cx="1828800" cy="551410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4DDD9-4D89-445F-8219-B7653F292992}"/>
              </a:ext>
            </a:extLst>
          </p:cNvPr>
          <p:cNvSpPr/>
          <p:nvPr/>
        </p:nvSpPr>
        <p:spPr>
          <a:xfrm>
            <a:off x="16910162" y="1039090"/>
            <a:ext cx="1828800" cy="551410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02C437-0FF1-4B0B-96C4-B5AEE2D552DC}"/>
              </a:ext>
            </a:extLst>
          </p:cNvPr>
          <p:cNvSpPr/>
          <p:nvPr/>
        </p:nvSpPr>
        <p:spPr>
          <a:xfrm>
            <a:off x="10010598" y="1039088"/>
            <a:ext cx="1828800" cy="551410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76E4A5-83DB-42F0-A0D9-73964447BECA}"/>
              </a:ext>
            </a:extLst>
          </p:cNvPr>
          <p:cNvSpPr/>
          <p:nvPr/>
        </p:nvSpPr>
        <p:spPr>
          <a:xfrm>
            <a:off x="19181761" y="1650286"/>
            <a:ext cx="1828800" cy="551410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37E29E-B0E9-493F-AA51-D1F6FA68A244}"/>
              </a:ext>
            </a:extLst>
          </p:cNvPr>
          <p:cNvSpPr/>
          <p:nvPr/>
        </p:nvSpPr>
        <p:spPr>
          <a:xfrm rot="5400000">
            <a:off x="2565761" y="11424255"/>
            <a:ext cx="3463636" cy="667789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29AAC5-49E0-4560-B68A-DA70459123E4}"/>
              </a:ext>
            </a:extLst>
          </p:cNvPr>
          <p:cNvSpPr/>
          <p:nvPr/>
        </p:nvSpPr>
        <p:spPr>
          <a:xfrm rot="5400000">
            <a:off x="2569328" y="15892422"/>
            <a:ext cx="3463636" cy="667789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D0C82F-EBCF-4AAC-9EB9-AC592648B4D5}"/>
              </a:ext>
            </a:extLst>
          </p:cNvPr>
          <p:cNvSpPr/>
          <p:nvPr/>
        </p:nvSpPr>
        <p:spPr>
          <a:xfrm rot="5400000">
            <a:off x="2569328" y="6940751"/>
            <a:ext cx="3463636" cy="667789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89A992-840E-46CC-8A4D-C1527BFF8A03}"/>
              </a:ext>
            </a:extLst>
          </p:cNvPr>
          <p:cNvSpPr/>
          <p:nvPr/>
        </p:nvSpPr>
        <p:spPr>
          <a:xfrm>
            <a:off x="13506656" y="13266069"/>
            <a:ext cx="1413164" cy="55141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0B2E87-C2DF-4C52-BA65-9DAC37033193}"/>
              </a:ext>
            </a:extLst>
          </p:cNvPr>
          <p:cNvSpPr/>
          <p:nvPr/>
        </p:nvSpPr>
        <p:spPr>
          <a:xfrm>
            <a:off x="15297877" y="13266069"/>
            <a:ext cx="1413164" cy="55141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F52CC1-3599-406B-8D63-CCD5457D11A1}"/>
              </a:ext>
            </a:extLst>
          </p:cNvPr>
          <p:cNvSpPr/>
          <p:nvPr/>
        </p:nvSpPr>
        <p:spPr>
          <a:xfrm>
            <a:off x="11267517" y="14570514"/>
            <a:ext cx="649224" cy="31089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3B0B05-284E-4C41-8141-4FD499676744}"/>
              </a:ext>
            </a:extLst>
          </p:cNvPr>
          <p:cNvSpPr/>
          <p:nvPr/>
        </p:nvSpPr>
        <p:spPr>
          <a:xfrm>
            <a:off x="11916741" y="14570514"/>
            <a:ext cx="649224" cy="31089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FD17B0-557D-42A7-B9B6-2C9DA07857A6}"/>
              </a:ext>
            </a:extLst>
          </p:cNvPr>
          <p:cNvSpPr/>
          <p:nvPr/>
        </p:nvSpPr>
        <p:spPr>
          <a:xfrm>
            <a:off x="12587020" y="14570514"/>
            <a:ext cx="649224" cy="31089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>
              <a:solidFill>
                <a:srgbClr val="0070C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170433-3D97-4757-8D85-5575E4305859}"/>
              </a:ext>
            </a:extLst>
          </p:cNvPr>
          <p:cNvSpPr/>
          <p:nvPr/>
        </p:nvSpPr>
        <p:spPr>
          <a:xfrm>
            <a:off x="19712113" y="14144351"/>
            <a:ext cx="1298448" cy="411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>
              <a:solidFill>
                <a:srgbClr val="0070C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D4C085-00CC-497F-91E1-0664AB54F895}"/>
              </a:ext>
            </a:extLst>
          </p:cNvPr>
          <p:cNvSpPr/>
          <p:nvPr/>
        </p:nvSpPr>
        <p:spPr>
          <a:xfrm>
            <a:off x="18307014" y="14144351"/>
            <a:ext cx="1298448" cy="411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>
              <a:solidFill>
                <a:srgbClr val="0070C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7E925E-893F-4546-8F2C-E4D393177700}"/>
              </a:ext>
            </a:extLst>
          </p:cNvPr>
          <p:cNvSpPr/>
          <p:nvPr/>
        </p:nvSpPr>
        <p:spPr>
          <a:xfrm>
            <a:off x="16946154" y="14144351"/>
            <a:ext cx="1298448" cy="411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5E4691-519A-435B-B5F7-407A781D0D5D}"/>
              </a:ext>
            </a:extLst>
          </p:cNvPr>
          <p:cNvSpPr/>
          <p:nvPr/>
        </p:nvSpPr>
        <p:spPr>
          <a:xfrm>
            <a:off x="9916836" y="14432720"/>
            <a:ext cx="1115568" cy="34015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CE0497-4107-42A4-9D4F-0E1B7444A206}"/>
              </a:ext>
            </a:extLst>
          </p:cNvPr>
          <p:cNvSpPr/>
          <p:nvPr/>
        </p:nvSpPr>
        <p:spPr>
          <a:xfrm>
            <a:off x="16411398" y="21147719"/>
            <a:ext cx="1600200" cy="19476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F857AC-B1BE-4948-9071-BE7C7C3BF106}"/>
              </a:ext>
            </a:extLst>
          </p:cNvPr>
          <p:cNvSpPr/>
          <p:nvPr/>
        </p:nvSpPr>
        <p:spPr>
          <a:xfrm>
            <a:off x="23556040" y="10368537"/>
            <a:ext cx="4663440" cy="612648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6D68A9-D39C-4EDA-84AC-F8A4F8436E6E}"/>
              </a:ext>
            </a:extLst>
          </p:cNvPr>
          <p:cNvSpPr/>
          <p:nvPr/>
        </p:nvSpPr>
        <p:spPr>
          <a:xfrm>
            <a:off x="962202" y="1856503"/>
            <a:ext cx="1261872" cy="326440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0EA507-5EFF-449E-AC5E-23E2849E2CE1}"/>
              </a:ext>
            </a:extLst>
          </p:cNvPr>
          <p:cNvSpPr/>
          <p:nvPr/>
        </p:nvSpPr>
        <p:spPr>
          <a:xfrm>
            <a:off x="2575702" y="1856503"/>
            <a:ext cx="1261872" cy="326440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3969A2-27A4-4574-81C5-4499BBE9303E}"/>
              </a:ext>
            </a:extLst>
          </p:cNvPr>
          <p:cNvSpPr/>
          <p:nvPr/>
        </p:nvSpPr>
        <p:spPr>
          <a:xfrm>
            <a:off x="4189202" y="1842645"/>
            <a:ext cx="1261872" cy="326440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ED73E45-347B-49C2-BE27-C2A86061B248}"/>
              </a:ext>
            </a:extLst>
          </p:cNvPr>
          <p:cNvSpPr/>
          <p:nvPr/>
        </p:nvSpPr>
        <p:spPr>
          <a:xfrm>
            <a:off x="5802702" y="1842652"/>
            <a:ext cx="1261872" cy="326440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61BC30-EC13-4950-85AD-834701AD572D}"/>
              </a:ext>
            </a:extLst>
          </p:cNvPr>
          <p:cNvSpPr/>
          <p:nvPr/>
        </p:nvSpPr>
        <p:spPr>
          <a:xfrm>
            <a:off x="19918638" y="10868513"/>
            <a:ext cx="1920240" cy="2286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>
              <a:solidFill>
                <a:srgbClr val="0070C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390506B-8D9F-4010-B532-E9F8D01F7D2B}"/>
              </a:ext>
            </a:extLst>
          </p:cNvPr>
          <p:cNvSpPr/>
          <p:nvPr/>
        </p:nvSpPr>
        <p:spPr>
          <a:xfrm>
            <a:off x="12338162" y="10798583"/>
            <a:ext cx="54864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7B44CB5-FAD2-48A8-B7D9-63FDC18847E3}"/>
              </a:ext>
            </a:extLst>
          </p:cNvPr>
          <p:cNvSpPr/>
          <p:nvPr/>
        </p:nvSpPr>
        <p:spPr>
          <a:xfrm>
            <a:off x="9709678" y="8564416"/>
            <a:ext cx="11450823" cy="1444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DD0F48-A4BE-4E77-B649-BF4910E5A19D}"/>
              </a:ext>
            </a:extLst>
          </p:cNvPr>
          <p:cNvSpPr/>
          <p:nvPr/>
        </p:nvSpPr>
        <p:spPr>
          <a:xfrm>
            <a:off x="935038" y="5918994"/>
            <a:ext cx="7349980" cy="1444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68B7C2-6590-4D79-B2FF-41827E5DBFE9}"/>
              </a:ext>
            </a:extLst>
          </p:cNvPr>
          <p:cNvSpPr/>
          <p:nvPr/>
        </p:nvSpPr>
        <p:spPr>
          <a:xfrm rot="5400000">
            <a:off x="-954655" y="10278761"/>
            <a:ext cx="19924098" cy="1444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2F7B4E-3822-4FBF-82B9-8A0132CB1E74}"/>
              </a:ext>
            </a:extLst>
          </p:cNvPr>
          <p:cNvSpPr/>
          <p:nvPr/>
        </p:nvSpPr>
        <p:spPr>
          <a:xfrm>
            <a:off x="9762922" y="19552978"/>
            <a:ext cx="11273175" cy="1444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6DA8DB2-3121-49E8-AE02-7FC6BF2D106D}"/>
              </a:ext>
            </a:extLst>
          </p:cNvPr>
          <p:cNvGrpSpPr/>
          <p:nvPr/>
        </p:nvGrpSpPr>
        <p:grpSpPr>
          <a:xfrm>
            <a:off x="17450673" y="12773564"/>
            <a:ext cx="3718440" cy="1860120"/>
            <a:chOff x="17450673" y="12773564"/>
            <a:chExt cx="3718440" cy="186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13C204B-8212-4B15-A69E-D229492F6934}"/>
                    </a:ext>
                  </a:extLst>
                </p14:cNvPr>
                <p14:cNvContentPartPr/>
                <p14:nvPr/>
              </p14:nvContentPartPr>
              <p14:xfrm>
                <a:off x="20338593" y="12773564"/>
                <a:ext cx="830520" cy="18601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13C204B-8212-4B15-A69E-D229492F693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329593" y="12764564"/>
                  <a:ext cx="848160" cy="18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8C83126-736E-408A-BC46-3495B1D2AB14}"/>
                    </a:ext>
                  </a:extLst>
                </p14:cNvPr>
                <p14:cNvContentPartPr/>
                <p14:nvPr/>
              </p14:nvContentPartPr>
              <p14:xfrm>
                <a:off x="17450673" y="13740524"/>
                <a:ext cx="2859480" cy="8877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8C83126-736E-408A-BC46-3495B1D2AB1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442033" y="13731524"/>
                  <a:ext cx="2877120" cy="90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3721C42-59D7-4824-B019-BACBAA5EF67B}"/>
              </a:ext>
            </a:extLst>
          </p:cNvPr>
          <p:cNvGrpSpPr/>
          <p:nvPr/>
        </p:nvGrpSpPr>
        <p:grpSpPr>
          <a:xfrm>
            <a:off x="6188433" y="15250724"/>
            <a:ext cx="20343240" cy="6903360"/>
            <a:chOff x="6188433" y="15250724"/>
            <a:chExt cx="20343240" cy="690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FD99716-FAA1-4B1C-9507-5EB26EDA8B6D}"/>
                    </a:ext>
                  </a:extLst>
                </p14:cNvPr>
                <p14:cNvContentPartPr/>
                <p14:nvPr/>
              </p14:nvContentPartPr>
              <p14:xfrm>
                <a:off x="16896993" y="18009764"/>
                <a:ext cx="857160" cy="4144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FD99716-FAA1-4B1C-9507-5EB26EDA8B6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887993" y="18001124"/>
                  <a:ext cx="874800" cy="41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6FA9AED-5DF4-4CED-94AC-CD0224413E71}"/>
                    </a:ext>
                  </a:extLst>
                </p14:cNvPr>
                <p14:cNvContentPartPr/>
                <p14:nvPr/>
              </p14:nvContentPartPr>
              <p14:xfrm>
                <a:off x="15484713" y="18538964"/>
                <a:ext cx="1140120" cy="3544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6FA9AED-5DF4-4CED-94AC-CD0224413E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476073" y="18530324"/>
                  <a:ext cx="1157760" cy="356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8474D5F-ED22-48BE-A48F-8291829EF5C8}"/>
                    </a:ext>
                  </a:extLst>
                </p14:cNvPr>
                <p14:cNvContentPartPr/>
                <p14:nvPr/>
              </p14:nvContentPartPr>
              <p14:xfrm>
                <a:off x="14045073" y="18481364"/>
                <a:ext cx="1748160" cy="1026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8474D5F-ED22-48BE-A48F-8291829EF5C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036073" y="18472724"/>
                  <a:ext cx="1765800" cy="10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A5A7993-5F7D-4C4E-8D73-9473DC0095E3}"/>
                    </a:ext>
                  </a:extLst>
                </p14:cNvPr>
                <p14:cNvContentPartPr/>
                <p14:nvPr/>
              </p14:nvContentPartPr>
              <p14:xfrm>
                <a:off x="20309793" y="15250724"/>
                <a:ext cx="6221880" cy="5313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A5A7993-5F7D-4C4E-8D73-9473DC0095E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301153" y="15242084"/>
                  <a:ext cx="6239520" cy="533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4EA6790-D662-4DC0-AA3F-63178FF8E616}"/>
                    </a:ext>
                  </a:extLst>
                </p14:cNvPr>
                <p14:cNvContentPartPr/>
                <p14:nvPr/>
              </p14:nvContentPartPr>
              <p14:xfrm>
                <a:off x="6188433" y="18287324"/>
                <a:ext cx="13041000" cy="3189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4EA6790-D662-4DC0-AA3F-63178FF8E61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79793" y="18278324"/>
                  <a:ext cx="13058640" cy="320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7D953B1-0962-40C9-9486-C9521A62EC34}"/>
                  </a:ext>
                </a:extLst>
              </p14:cNvPr>
              <p14:cNvContentPartPr/>
              <p14:nvPr/>
            </p14:nvContentPartPr>
            <p14:xfrm>
              <a:off x="7452393" y="17358884"/>
              <a:ext cx="3188520" cy="12924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7D953B1-0962-40C9-9486-C9521A62EC3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443753" y="17349884"/>
                <a:ext cx="3206160" cy="13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5B7F0DD-5EE0-4AFA-A0F3-1B755F0AF903}"/>
                  </a:ext>
                </a:extLst>
              </p14:cNvPr>
              <p14:cNvContentPartPr/>
              <p14:nvPr/>
            </p14:nvContentPartPr>
            <p14:xfrm>
              <a:off x="9196593" y="5553404"/>
              <a:ext cx="2036160" cy="89661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5B7F0DD-5EE0-4AFA-A0F3-1B755F0AF90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187953" y="5544404"/>
                <a:ext cx="2053800" cy="898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9A495C32-3E4F-4273-B96E-1631139DD300}"/>
              </a:ext>
            </a:extLst>
          </p:cNvPr>
          <p:cNvGrpSpPr/>
          <p:nvPr/>
        </p:nvGrpSpPr>
        <p:grpSpPr>
          <a:xfrm>
            <a:off x="11993793" y="12218444"/>
            <a:ext cx="3689640" cy="3107520"/>
            <a:chOff x="11993793" y="12218444"/>
            <a:chExt cx="3689640" cy="310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9FA124D-E724-485A-BBBC-FAD37294C1BC}"/>
                    </a:ext>
                  </a:extLst>
                </p14:cNvPr>
                <p14:cNvContentPartPr/>
                <p14:nvPr/>
              </p14:nvContentPartPr>
              <p14:xfrm>
                <a:off x="12935913" y="12964004"/>
                <a:ext cx="946080" cy="2137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9FA124D-E724-485A-BBBC-FAD37294C1B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927273" y="12955364"/>
                  <a:ext cx="963720" cy="21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AC019AF-F4F5-4304-97BE-1F3CD1E685EB}"/>
                    </a:ext>
                  </a:extLst>
                </p14:cNvPr>
                <p14:cNvContentPartPr/>
                <p14:nvPr/>
              </p14:nvContentPartPr>
              <p14:xfrm>
                <a:off x="11993793" y="12218444"/>
                <a:ext cx="3689640" cy="3107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AC019AF-F4F5-4304-97BE-1F3CD1E685E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984793" y="12209444"/>
                  <a:ext cx="3707280" cy="312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DDF64F4-A1C5-4E21-BB78-831A4229D129}"/>
                  </a:ext>
                </a:extLst>
              </p14:cNvPr>
              <p14:cNvContentPartPr/>
              <p14:nvPr/>
            </p14:nvContentPartPr>
            <p14:xfrm>
              <a:off x="5955513" y="4685444"/>
              <a:ext cx="6319080" cy="154346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DDF64F4-A1C5-4E21-BB78-831A4229D12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46513" y="4676444"/>
                <a:ext cx="6336720" cy="1545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746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642C34-3944-4DC2-AA58-EB547642F8BD}"/>
              </a:ext>
            </a:extLst>
          </p:cNvPr>
          <p:cNvSpPr/>
          <p:nvPr/>
        </p:nvSpPr>
        <p:spPr>
          <a:xfrm>
            <a:off x="12369054" y="28849"/>
            <a:ext cx="1828800" cy="3657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B897B8-928C-4AB9-B3D4-F49B4144CF0B}"/>
              </a:ext>
            </a:extLst>
          </p:cNvPr>
          <p:cNvSpPr/>
          <p:nvPr/>
        </p:nvSpPr>
        <p:spPr>
          <a:xfrm>
            <a:off x="14478681" y="28849"/>
            <a:ext cx="1828800" cy="3657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4DDD9-4D89-445F-8219-B7653F292992}"/>
              </a:ext>
            </a:extLst>
          </p:cNvPr>
          <p:cNvSpPr/>
          <p:nvPr/>
        </p:nvSpPr>
        <p:spPr>
          <a:xfrm>
            <a:off x="16910162" y="28849"/>
            <a:ext cx="1828800" cy="3657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02C437-0FF1-4B0B-96C4-B5AEE2D552DC}"/>
              </a:ext>
            </a:extLst>
          </p:cNvPr>
          <p:cNvSpPr/>
          <p:nvPr/>
        </p:nvSpPr>
        <p:spPr>
          <a:xfrm>
            <a:off x="10221528" y="28849"/>
            <a:ext cx="1828800" cy="3657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76E4A5-83DB-42F0-A0D9-73964447BECA}"/>
              </a:ext>
            </a:extLst>
          </p:cNvPr>
          <p:cNvSpPr/>
          <p:nvPr/>
        </p:nvSpPr>
        <p:spPr>
          <a:xfrm>
            <a:off x="19321550" y="13845"/>
            <a:ext cx="1828800" cy="3657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37E29E-B0E9-493F-AA51-D1F6FA68A244}"/>
              </a:ext>
            </a:extLst>
          </p:cNvPr>
          <p:cNvSpPr/>
          <p:nvPr/>
        </p:nvSpPr>
        <p:spPr>
          <a:xfrm rot="5400000">
            <a:off x="2565761" y="11424255"/>
            <a:ext cx="3463636" cy="667789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29AAC5-49E0-4560-B68A-DA70459123E4}"/>
              </a:ext>
            </a:extLst>
          </p:cNvPr>
          <p:cNvSpPr/>
          <p:nvPr/>
        </p:nvSpPr>
        <p:spPr>
          <a:xfrm rot="5400000">
            <a:off x="2569328" y="15892422"/>
            <a:ext cx="3463636" cy="667789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D0C82F-EBCF-4AAC-9EB9-AC592648B4D5}"/>
              </a:ext>
            </a:extLst>
          </p:cNvPr>
          <p:cNvSpPr/>
          <p:nvPr/>
        </p:nvSpPr>
        <p:spPr>
          <a:xfrm rot="5400000">
            <a:off x="2569328" y="6940751"/>
            <a:ext cx="3463636" cy="667789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89A992-840E-46CC-8A4D-C1527BFF8A03}"/>
              </a:ext>
            </a:extLst>
          </p:cNvPr>
          <p:cNvSpPr/>
          <p:nvPr/>
        </p:nvSpPr>
        <p:spPr>
          <a:xfrm>
            <a:off x="13349662" y="9345712"/>
            <a:ext cx="1413164" cy="55141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0B2E87-C2DF-4C52-BA65-9DAC37033193}"/>
              </a:ext>
            </a:extLst>
          </p:cNvPr>
          <p:cNvSpPr/>
          <p:nvPr/>
        </p:nvSpPr>
        <p:spPr>
          <a:xfrm>
            <a:off x="15109804" y="9345711"/>
            <a:ext cx="1413164" cy="55141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F52CC1-3599-406B-8D63-CCD5457D11A1}"/>
              </a:ext>
            </a:extLst>
          </p:cNvPr>
          <p:cNvSpPr/>
          <p:nvPr/>
        </p:nvSpPr>
        <p:spPr>
          <a:xfrm>
            <a:off x="11265198" y="10566373"/>
            <a:ext cx="649224" cy="31089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3B0B05-284E-4C41-8141-4FD499676744}"/>
              </a:ext>
            </a:extLst>
          </p:cNvPr>
          <p:cNvSpPr/>
          <p:nvPr/>
        </p:nvSpPr>
        <p:spPr>
          <a:xfrm>
            <a:off x="11967747" y="10566373"/>
            <a:ext cx="649224" cy="31089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FD17B0-557D-42A7-B9B6-2C9DA07857A6}"/>
              </a:ext>
            </a:extLst>
          </p:cNvPr>
          <p:cNvSpPr/>
          <p:nvPr/>
        </p:nvSpPr>
        <p:spPr>
          <a:xfrm>
            <a:off x="12638026" y="10566373"/>
            <a:ext cx="649224" cy="31089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>
              <a:solidFill>
                <a:srgbClr val="0070C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170433-3D97-4757-8D85-5575E4305859}"/>
              </a:ext>
            </a:extLst>
          </p:cNvPr>
          <p:cNvSpPr/>
          <p:nvPr/>
        </p:nvSpPr>
        <p:spPr>
          <a:xfrm>
            <a:off x="19684952" y="16054797"/>
            <a:ext cx="1298448" cy="411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>
              <a:solidFill>
                <a:srgbClr val="0070C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D4C085-00CC-497F-91E1-0664AB54F895}"/>
              </a:ext>
            </a:extLst>
          </p:cNvPr>
          <p:cNvSpPr/>
          <p:nvPr/>
        </p:nvSpPr>
        <p:spPr>
          <a:xfrm>
            <a:off x="18279853" y="16054797"/>
            <a:ext cx="1298448" cy="411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>
              <a:solidFill>
                <a:srgbClr val="0070C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7E925E-893F-4546-8F2C-E4D393177700}"/>
              </a:ext>
            </a:extLst>
          </p:cNvPr>
          <p:cNvSpPr/>
          <p:nvPr/>
        </p:nvSpPr>
        <p:spPr>
          <a:xfrm>
            <a:off x="16918993" y="16054797"/>
            <a:ext cx="1298448" cy="411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5E4691-519A-435B-B5F7-407A781D0D5D}"/>
              </a:ext>
            </a:extLst>
          </p:cNvPr>
          <p:cNvSpPr/>
          <p:nvPr/>
        </p:nvSpPr>
        <p:spPr>
          <a:xfrm>
            <a:off x="7991452" y="1842645"/>
            <a:ext cx="1115568" cy="34015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CE0497-4107-42A4-9D4F-0E1B7444A206}"/>
              </a:ext>
            </a:extLst>
          </p:cNvPr>
          <p:cNvSpPr/>
          <p:nvPr/>
        </p:nvSpPr>
        <p:spPr>
          <a:xfrm>
            <a:off x="14745103" y="16525713"/>
            <a:ext cx="1600200" cy="19476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F857AC-B1BE-4948-9071-BE7C7C3BF106}"/>
              </a:ext>
            </a:extLst>
          </p:cNvPr>
          <p:cNvSpPr/>
          <p:nvPr/>
        </p:nvSpPr>
        <p:spPr>
          <a:xfrm>
            <a:off x="22236468" y="8306240"/>
            <a:ext cx="4663440" cy="612648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6D68A9-D39C-4EDA-84AC-F8A4F8436E6E}"/>
              </a:ext>
            </a:extLst>
          </p:cNvPr>
          <p:cNvSpPr/>
          <p:nvPr/>
        </p:nvSpPr>
        <p:spPr>
          <a:xfrm>
            <a:off x="962202" y="1856503"/>
            <a:ext cx="1261872" cy="326440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0EA507-5EFF-449E-AC5E-23E2849E2CE1}"/>
              </a:ext>
            </a:extLst>
          </p:cNvPr>
          <p:cNvSpPr/>
          <p:nvPr/>
        </p:nvSpPr>
        <p:spPr>
          <a:xfrm>
            <a:off x="2575702" y="1856503"/>
            <a:ext cx="1261872" cy="326440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3969A2-27A4-4574-81C5-4499BBE9303E}"/>
              </a:ext>
            </a:extLst>
          </p:cNvPr>
          <p:cNvSpPr/>
          <p:nvPr/>
        </p:nvSpPr>
        <p:spPr>
          <a:xfrm>
            <a:off x="4189202" y="1842645"/>
            <a:ext cx="1261872" cy="326440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ED73E45-347B-49C2-BE27-C2A86061B248}"/>
              </a:ext>
            </a:extLst>
          </p:cNvPr>
          <p:cNvSpPr/>
          <p:nvPr/>
        </p:nvSpPr>
        <p:spPr>
          <a:xfrm>
            <a:off x="5802702" y="1842652"/>
            <a:ext cx="1261872" cy="326440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61BC30-EC13-4950-85AD-834701AD572D}"/>
              </a:ext>
            </a:extLst>
          </p:cNvPr>
          <p:cNvSpPr/>
          <p:nvPr/>
        </p:nvSpPr>
        <p:spPr>
          <a:xfrm>
            <a:off x="20023280" y="10805041"/>
            <a:ext cx="1920240" cy="2286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>
              <a:solidFill>
                <a:srgbClr val="0070C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390506B-8D9F-4010-B532-E9F8D01F7D2B}"/>
              </a:ext>
            </a:extLst>
          </p:cNvPr>
          <p:cNvSpPr/>
          <p:nvPr/>
        </p:nvSpPr>
        <p:spPr>
          <a:xfrm>
            <a:off x="9635228" y="19650413"/>
            <a:ext cx="54864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7B44CB5-FAD2-48A8-B7D9-63FDC18847E3}"/>
              </a:ext>
            </a:extLst>
          </p:cNvPr>
          <p:cNvSpPr/>
          <p:nvPr/>
        </p:nvSpPr>
        <p:spPr>
          <a:xfrm>
            <a:off x="9762922" y="6396533"/>
            <a:ext cx="11450823" cy="1444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DD0F48-A4BE-4E77-B649-BF4910E5A19D}"/>
              </a:ext>
            </a:extLst>
          </p:cNvPr>
          <p:cNvSpPr/>
          <p:nvPr/>
        </p:nvSpPr>
        <p:spPr>
          <a:xfrm>
            <a:off x="935038" y="6392221"/>
            <a:ext cx="8700190" cy="1444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68B7C2-6590-4D79-B2FF-41827E5DBFE9}"/>
              </a:ext>
            </a:extLst>
          </p:cNvPr>
          <p:cNvSpPr/>
          <p:nvPr/>
        </p:nvSpPr>
        <p:spPr>
          <a:xfrm rot="5400000">
            <a:off x="4821213" y="11240784"/>
            <a:ext cx="11072784" cy="1444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2F7B4E-3822-4FBF-82B9-8A0132CB1E74}"/>
              </a:ext>
            </a:extLst>
          </p:cNvPr>
          <p:cNvSpPr/>
          <p:nvPr/>
        </p:nvSpPr>
        <p:spPr>
          <a:xfrm>
            <a:off x="11079458" y="16054797"/>
            <a:ext cx="2392526" cy="1444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593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642C34-3944-4DC2-AA58-EB547642F8BD}"/>
              </a:ext>
            </a:extLst>
          </p:cNvPr>
          <p:cNvSpPr/>
          <p:nvPr/>
        </p:nvSpPr>
        <p:spPr>
          <a:xfrm>
            <a:off x="12369054" y="28849"/>
            <a:ext cx="1828800" cy="3657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B897B8-928C-4AB9-B3D4-F49B4144CF0B}"/>
              </a:ext>
            </a:extLst>
          </p:cNvPr>
          <p:cNvSpPr/>
          <p:nvPr/>
        </p:nvSpPr>
        <p:spPr>
          <a:xfrm>
            <a:off x="14478681" y="28849"/>
            <a:ext cx="1828800" cy="3657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4DDD9-4D89-445F-8219-B7653F292992}"/>
              </a:ext>
            </a:extLst>
          </p:cNvPr>
          <p:cNvSpPr/>
          <p:nvPr/>
        </p:nvSpPr>
        <p:spPr>
          <a:xfrm>
            <a:off x="16910162" y="28849"/>
            <a:ext cx="1828800" cy="3657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02C437-0FF1-4B0B-96C4-B5AEE2D552DC}"/>
              </a:ext>
            </a:extLst>
          </p:cNvPr>
          <p:cNvSpPr/>
          <p:nvPr/>
        </p:nvSpPr>
        <p:spPr>
          <a:xfrm>
            <a:off x="10221528" y="28849"/>
            <a:ext cx="1828800" cy="3657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76E4A5-83DB-42F0-A0D9-73964447BECA}"/>
              </a:ext>
            </a:extLst>
          </p:cNvPr>
          <p:cNvSpPr/>
          <p:nvPr/>
        </p:nvSpPr>
        <p:spPr>
          <a:xfrm>
            <a:off x="19321550" y="13845"/>
            <a:ext cx="1828800" cy="3657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37E29E-B0E9-493F-AA51-D1F6FA68A244}"/>
              </a:ext>
            </a:extLst>
          </p:cNvPr>
          <p:cNvSpPr/>
          <p:nvPr/>
        </p:nvSpPr>
        <p:spPr>
          <a:xfrm rot="5400000">
            <a:off x="2565761" y="11424255"/>
            <a:ext cx="3463636" cy="667789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29AAC5-49E0-4560-B68A-DA70459123E4}"/>
              </a:ext>
            </a:extLst>
          </p:cNvPr>
          <p:cNvSpPr/>
          <p:nvPr/>
        </p:nvSpPr>
        <p:spPr>
          <a:xfrm rot="5400000">
            <a:off x="2569328" y="15892422"/>
            <a:ext cx="3463636" cy="667789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D0C82F-EBCF-4AAC-9EB9-AC592648B4D5}"/>
              </a:ext>
            </a:extLst>
          </p:cNvPr>
          <p:cNvSpPr/>
          <p:nvPr/>
        </p:nvSpPr>
        <p:spPr>
          <a:xfrm rot="5400000">
            <a:off x="2569328" y="6940751"/>
            <a:ext cx="3463636" cy="667789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89A992-840E-46CC-8A4D-C1527BFF8A03}"/>
              </a:ext>
            </a:extLst>
          </p:cNvPr>
          <p:cNvSpPr/>
          <p:nvPr/>
        </p:nvSpPr>
        <p:spPr>
          <a:xfrm>
            <a:off x="13349662" y="9345712"/>
            <a:ext cx="1413164" cy="55141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0B2E87-C2DF-4C52-BA65-9DAC37033193}"/>
              </a:ext>
            </a:extLst>
          </p:cNvPr>
          <p:cNvSpPr/>
          <p:nvPr/>
        </p:nvSpPr>
        <p:spPr>
          <a:xfrm>
            <a:off x="15109804" y="9345711"/>
            <a:ext cx="1413164" cy="55141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F52CC1-3599-406B-8D63-CCD5457D11A1}"/>
              </a:ext>
            </a:extLst>
          </p:cNvPr>
          <p:cNvSpPr/>
          <p:nvPr/>
        </p:nvSpPr>
        <p:spPr>
          <a:xfrm>
            <a:off x="11265198" y="10566373"/>
            <a:ext cx="649224" cy="31089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3B0B05-284E-4C41-8141-4FD499676744}"/>
              </a:ext>
            </a:extLst>
          </p:cNvPr>
          <p:cNvSpPr/>
          <p:nvPr/>
        </p:nvSpPr>
        <p:spPr>
          <a:xfrm>
            <a:off x="11967747" y="10566373"/>
            <a:ext cx="649224" cy="31089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FD17B0-557D-42A7-B9B6-2C9DA07857A6}"/>
              </a:ext>
            </a:extLst>
          </p:cNvPr>
          <p:cNvSpPr/>
          <p:nvPr/>
        </p:nvSpPr>
        <p:spPr>
          <a:xfrm>
            <a:off x="12638026" y="10566373"/>
            <a:ext cx="649224" cy="31089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>
              <a:solidFill>
                <a:srgbClr val="0070C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170433-3D97-4757-8D85-5575E4305859}"/>
              </a:ext>
            </a:extLst>
          </p:cNvPr>
          <p:cNvSpPr/>
          <p:nvPr/>
        </p:nvSpPr>
        <p:spPr>
          <a:xfrm>
            <a:off x="19684952" y="16054797"/>
            <a:ext cx="1298448" cy="411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>
              <a:solidFill>
                <a:srgbClr val="0070C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D4C085-00CC-497F-91E1-0664AB54F895}"/>
              </a:ext>
            </a:extLst>
          </p:cNvPr>
          <p:cNvSpPr/>
          <p:nvPr/>
        </p:nvSpPr>
        <p:spPr>
          <a:xfrm>
            <a:off x="18279853" y="16054797"/>
            <a:ext cx="1298448" cy="411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>
              <a:solidFill>
                <a:srgbClr val="0070C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7E925E-893F-4546-8F2C-E4D393177700}"/>
              </a:ext>
            </a:extLst>
          </p:cNvPr>
          <p:cNvSpPr/>
          <p:nvPr/>
        </p:nvSpPr>
        <p:spPr>
          <a:xfrm>
            <a:off x="16918993" y="16054797"/>
            <a:ext cx="1298448" cy="411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5E4691-519A-435B-B5F7-407A781D0D5D}"/>
              </a:ext>
            </a:extLst>
          </p:cNvPr>
          <p:cNvSpPr/>
          <p:nvPr/>
        </p:nvSpPr>
        <p:spPr>
          <a:xfrm>
            <a:off x="7991452" y="1842645"/>
            <a:ext cx="1115568" cy="34015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CE0497-4107-42A4-9D4F-0E1B7444A206}"/>
              </a:ext>
            </a:extLst>
          </p:cNvPr>
          <p:cNvSpPr/>
          <p:nvPr/>
        </p:nvSpPr>
        <p:spPr>
          <a:xfrm>
            <a:off x="14745103" y="16525713"/>
            <a:ext cx="1600200" cy="19476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F857AC-B1BE-4948-9071-BE7C7C3BF106}"/>
              </a:ext>
            </a:extLst>
          </p:cNvPr>
          <p:cNvSpPr/>
          <p:nvPr/>
        </p:nvSpPr>
        <p:spPr>
          <a:xfrm>
            <a:off x="16869946" y="7909560"/>
            <a:ext cx="4663440" cy="612648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6D68A9-D39C-4EDA-84AC-F8A4F8436E6E}"/>
              </a:ext>
            </a:extLst>
          </p:cNvPr>
          <p:cNvSpPr/>
          <p:nvPr/>
        </p:nvSpPr>
        <p:spPr>
          <a:xfrm>
            <a:off x="962202" y="1856503"/>
            <a:ext cx="1261872" cy="326440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0EA507-5EFF-449E-AC5E-23E2849E2CE1}"/>
              </a:ext>
            </a:extLst>
          </p:cNvPr>
          <p:cNvSpPr/>
          <p:nvPr/>
        </p:nvSpPr>
        <p:spPr>
          <a:xfrm>
            <a:off x="2575702" y="1856503"/>
            <a:ext cx="1261872" cy="326440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3969A2-27A4-4574-81C5-4499BBE9303E}"/>
              </a:ext>
            </a:extLst>
          </p:cNvPr>
          <p:cNvSpPr/>
          <p:nvPr/>
        </p:nvSpPr>
        <p:spPr>
          <a:xfrm>
            <a:off x="4189202" y="1842645"/>
            <a:ext cx="1261872" cy="326440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ED73E45-347B-49C2-BE27-C2A86061B248}"/>
              </a:ext>
            </a:extLst>
          </p:cNvPr>
          <p:cNvSpPr/>
          <p:nvPr/>
        </p:nvSpPr>
        <p:spPr>
          <a:xfrm>
            <a:off x="5802702" y="1842652"/>
            <a:ext cx="1261872" cy="326440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61BC30-EC13-4950-85AD-834701AD572D}"/>
              </a:ext>
            </a:extLst>
          </p:cNvPr>
          <p:cNvSpPr/>
          <p:nvPr/>
        </p:nvSpPr>
        <p:spPr>
          <a:xfrm>
            <a:off x="20036141" y="17372695"/>
            <a:ext cx="1920240" cy="2286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>
              <a:solidFill>
                <a:srgbClr val="0070C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390506B-8D9F-4010-B532-E9F8D01F7D2B}"/>
              </a:ext>
            </a:extLst>
          </p:cNvPr>
          <p:cNvSpPr/>
          <p:nvPr/>
        </p:nvSpPr>
        <p:spPr>
          <a:xfrm>
            <a:off x="9385494" y="19621478"/>
            <a:ext cx="54864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7B44CB5-FAD2-48A8-B7D9-63FDC18847E3}"/>
              </a:ext>
            </a:extLst>
          </p:cNvPr>
          <p:cNvSpPr/>
          <p:nvPr/>
        </p:nvSpPr>
        <p:spPr>
          <a:xfrm>
            <a:off x="9762922" y="6396533"/>
            <a:ext cx="11450823" cy="1444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DD0F48-A4BE-4E77-B649-BF4910E5A19D}"/>
              </a:ext>
            </a:extLst>
          </p:cNvPr>
          <p:cNvSpPr/>
          <p:nvPr/>
        </p:nvSpPr>
        <p:spPr>
          <a:xfrm>
            <a:off x="935038" y="6392221"/>
            <a:ext cx="8700190" cy="1444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68B7C2-6590-4D79-B2FF-41827E5DBFE9}"/>
              </a:ext>
            </a:extLst>
          </p:cNvPr>
          <p:cNvSpPr/>
          <p:nvPr/>
        </p:nvSpPr>
        <p:spPr>
          <a:xfrm rot="5400000">
            <a:off x="4821213" y="11240784"/>
            <a:ext cx="11072784" cy="1444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2F7B4E-3822-4FBF-82B9-8A0132CB1E74}"/>
              </a:ext>
            </a:extLst>
          </p:cNvPr>
          <p:cNvSpPr/>
          <p:nvPr/>
        </p:nvSpPr>
        <p:spPr>
          <a:xfrm>
            <a:off x="11079458" y="16054797"/>
            <a:ext cx="2392526" cy="1444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9DB7D36-D25E-4698-94A3-A2D3E20C8997}"/>
                  </a:ext>
                </a:extLst>
              </p14:cNvPr>
              <p14:cNvContentPartPr/>
              <p14:nvPr/>
            </p14:nvContentPartPr>
            <p14:xfrm>
              <a:off x="17510433" y="12495775"/>
              <a:ext cx="3300480" cy="3931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9DB7D36-D25E-4698-94A3-A2D3E20C89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01433" y="12487135"/>
                <a:ext cx="3318120" cy="39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8FEB852-23E8-4448-9384-DC949D041A17}"/>
                  </a:ext>
                </a:extLst>
              </p14:cNvPr>
              <p14:cNvContentPartPr/>
              <p14:nvPr/>
            </p14:nvContentPartPr>
            <p14:xfrm>
              <a:off x="20725593" y="12886375"/>
              <a:ext cx="3366000" cy="7817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8FEB852-23E8-4448-9384-DC949D041A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716953" y="12877735"/>
                <a:ext cx="3383640" cy="78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BEFB308-0DA1-4C83-89F6-F2882252A7D1}"/>
                  </a:ext>
                </a:extLst>
              </p14:cNvPr>
              <p14:cNvContentPartPr/>
              <p14:nvPr/>
            </p14:nvContentPartPr>
            <p14:xfrm>
              <a:off x="6263673" y="19976935"/>
              <a:ext cx="10915560" cy="14155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BEFB308-0DA1-4C83-89F6-F2882252A7D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54673" y="19968295"/>
                <a:ext cx="10933200" cy="143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9E84D6EA-33D4-454D-91ED-F1ADDD15FCB3}"/>
              </a:ext>
            </a:extLst>
          </p:cNvPr>
          <p:cNvGrpSpPr/>
          <p:nvPr/>
        </p:nvGrpSpPr>
        <p:grpSpPr>
          <a:xfrm>
            <a:off x="14156313" y="14407735"/>
            <a:ext cx="5157000" cy="6570000"/>
            <a:chOff x="14156313" y="14407735"/>
            <a:chExt cx="5157000" cy="657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373171E-8300-4A3F-98C6-5C8CFF4922F6}"/>
                    </a:ext>
                  </a:extLst>
                </p14:cNvPr>
                <p14:cNvContentPartPr/>
                <p14:nvPr/>
              </p14:nvContentPartPr>
              <p14:xfrm>
                <a:off x="15991233" y="17594095"/>
                <a:ext cx="3322080" cy="3383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373171E-8300-4A3F-98C6-5C8CFF4922F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982233" y="17585095"/>
                  <a:ext cx="3339720" cy="340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30CD819-3758-4F52-AD93-95DFD7130296}"/>
                    </a:ext>
                  </a:extLst>
                </p14:cNvPr>
                <p14:cNvContentPartPr/>
                <p14:nvPr/>
              </p14:nvContentPartPr>
              <p14:xfrm>
                <a:off x="14180793" y="14410255"/>
                <a:ext cx="1725480" cy="2962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30CD819-3758-4F52-AD93-95DFD713029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71793" y="14401615"/>
                  <a:ext cx="1743120" cy="29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FE006B5-0137-452D-B3C0-BA1BB1A47C0F}"/>
                    </a:ext>
                  </a:extLst>
                </p14:cNvPr>
                <p14:cNvContentPartPr/>
                <p14:nvPr/>
              </p14:nvContentPartPr>
              <p14:xfrm>
                <a:off x="14156313" y="14407735"/>
                <a:ext cx="1194120" cy="640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FE006B5-0137-452D-B3C0-BA1BB1A47C0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147313" y="14398735"/>
                  <a:ext cx="1211760" cy="65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984DCC2-C6D0-499E-8973-C6CA9461DE76}"/>
                  </a:ext>
                </a:extLst>
              </p14:cNvPr>
              <p14:cNvContentPartPr/>
              <p14:nvPr/>
            </p14:nvContentPartPr>
            <p14:xfrm>
              <a:off x="12078393" y="8836015"/>
              <a:ext cx="1942200" cy="18018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984DCC2-C6D0-499E-8973-C6CA9461DE7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069393" y="8827375"/>
                <a:ext cx="1959840" cy="181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08222863-C9C5-43D7-98BC-B983BFBF2495}"/>
              </a:ext>
            </a:extLst>
          </p:cNvPr>
          <p:cNvGrpSpPr/>
          <p:nvPr/>
        </p:nvGrpSpPr>
        <p:grpSpPr>
          <a:xfrm>
            <a:off x="6755433" y="4990135"/>
            <a:ext cx="8788680" cy="9340920"/>
            <a:chOff x="6755433" y="4990135"/>
            <a:chExt cx="8788680" cy="934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926DE1D-A0C6-44A3-967A-0B7535DCF842}"/>
                    </a:ext>
                  </a:extLst>
                </p14:cNvPr>
                <p14:cNvContentPartPr/>
                <p14:nvPr/>
              </p14:nvContentPartPr>
              <p14:xfrm>
                <a:off x="12466833" y="9142375"/>
                <a:ext cx="1331640" cy="1632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926DE1D-A0C6-44A3-967A-0B7535DCF84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457833" y="9133375"/>
                  <a:ext cx="1349280" cy="164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18810F4-624B-40A1-94A7-14132B37E865}"/>
                    </a:ext>
                  </a:extLst>
                </p14:cNvPr>
                <p14:cNvContentPartPr/>
                <p14:nvPr/>
              </p14:nvContentPartPr>
              <p14:xfrm>
                <a:off x="11524713" y="7922695"/>
                <a:ext cx="4019400" cy="3119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18810F4-624B-40A1-94A7-14132B37E86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516073" y="7913695"/>
                  <a:ext cx="4037040" cy="31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663F4F7-4BD7-4A18-991B-C9031D3E932C}"/>
                    </a:ext>
                  </a:extLst>
                </p14:cNvPr>
                <p14:cNvContentPartPr/>
                <p14:nvPr/>
              </p14:nvContentPartPr>
              <p14:xfrm>
                <a:off x="6755433" y="4990135"/>
                <a:ext cx="4799160" cy="9007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663F4F7-4BD7-4A18-991B-C9031D3E93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46433" y="4981135"/>
                  <a:ext cx="4816800" cy="90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D9DB92B-D4D7-4F2F-A0EE-DA69F253F30D}"/>
                    </a:ext>
                  </a:extLst>
                </p14:cNvPr>
                <p14:cNvContentPartPr/>
                <p14:nvPr/>
              </p14:nvContentPartPr>
              <p14:xfrm>
                <a:off x="10942593" y="13577215"/>
                <a:ext cx="1415880" cy="753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D9DB92B-D4D7-4F2F-A0EE-DA69F253F30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933593" y="13568215"/>
                  <a:ext cx="1433520" cy="77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43E38E8-09D3-4E88-9906-30A2F512D338}"/>
                    </a:ext>
                  </a:extLst>
                </p14:cNvPr>
                <p14:cNvContentPartPr/>
                <p14:nvPr/>
              </p14:nvContentPartPr>
              <p14:xfrm>
                <a:off x="10788873" y="13577215"/>
                <a:ext cx="2039760" cy="667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43E38E8-09D3-4E88-9906-30A2F512D33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780233" y="13568215"/>
                  <a:ext cx="2057400" cy="68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67C3701-DC29-4195-AB7C-AF48F5AED8A4}"/>
                  </a:ext>
                </a:extLst>
              </p14:cNvPr>
              <p14:cNvContentPartPr/>
              <p14:nvPr/>
            </p14:nvContentPartPr>
            <p14:xfrm>
              <a:off x="6730953" y="4797175"/>
              <a:ext cx="9422640" cy="48729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67C3701-DC29-4195-AB7C-AF48F5AED8A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21953" y="4788535"/>
                <a:ext cx="9440280" cy="48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BA19A76-9E70-4520-ACF9-0AC7E5AB5A01}"/>
                  </a:ext>
                </a:extLst>
              </p14:cNvPr>
              <p14:cNvContentPartPr/>
              <p14:nvPr/>
            </p14:nvContentPartPr>
            <p14:xfrm>
              <a:off x="6398313" y="4558855"/>
              <a:ext cx="7539120" cy="48895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BA19A76-9E70-4520-ACF9-0AC7E5AB5A0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89673" y="4549855"/>
                <a:ext cx="7556760" cy="49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3A0ABD0-C984-414F-907B-F1BC5351ADAF}"/>
                  </a:ext>
                </a:extLst>
              </p14:cNvPr>
              <p14:cNvContentPartPr/>
              <p14:nvPr/>
            </p14:nvContentPartPr>
            <p14:xfrm>
              <a:off x="7398033" y="5046655"/>
              <a:ext cx="2801880" cy="40165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3A0ABD0-C984-414F-907B-F1BC5351ADA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89393" y="5038015"/>
                <a:ext cx="2819520" cy="403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729E66DC-5632-4707-9B71-37F186846E34}"/>
              </a:ext>
            </a:extLst>
          </p:cNvPr>
          <p:cNvGrpSpPr/>
          <p:nvPr/>
        </p:nvGrpSpPr>
        <p:grpSpPr>
          <a:xfrm>
            <a:off x="8961269" y="1564375"/>
            <a:ext cx="3066003" cy="5256720"/>
            <a:chOff x="8616273" y="1564375"/>
            <a:chExt cx="3411000" cy="525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76F1AD2-0C25-46CE-8153-22FB4ADCF357}"/>
                    </a:ext>
                  </a:extLst>
                </p14:cNvPr>
                <p14:cNvContentPartPr/>
                <p14:nvPr/>
              </p14:nvContentPartPr>
              <p14:xfrm>
                <a:off x="9088233" y="5817775"/>
                <a:ext cx="360" cy="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76F1AD2-0C25-46CE-8153-22FB4ADCF35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079593" y="58091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34A0254-E85F-41B3-9FB6-D828604E0A39}"/>
                    </a:ext>
                  </a:extLst>
                </p14:cNvPr>
                <p14:cNvContentPartPr/>
                <p14:nvPr/>
              </p14:nvContentPartPr>
              <p14:xfrm>
                <a:off x="9121353" y="5901655"/>
                <a:ext cx="21600" cy="28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34A0254-E85F-41B3-9FB6-D828604E0A3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111753" y="5893015"/>
                  <a:ext cx="412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A937F07-1694-4B36-AE8E-40710BCD93E3}"/>
                    </a:ext>
                  </a:extLst>
                </p14:cNvPr>
                <p14:cNvContentPartPr/>
                <p14:nvPr/>
              </p14:nvContentPartPr>
              <p14:xfrm>
                <a:off x="8616273" y="1564375"/>
                <a:ext cx="3411000" cy="5256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A937F07-1694-4B36-AE8E-40710BCD93E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606261" y="1555375"/>
                  <a:ext cx="3430624" cy="527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DAD8B22-5F9C-4EC4-BD7B-2871BBA9F6CD}"/>
                  </a:ext>
                </a:extLst>
              </p14:cNvPr>
              <p14:cNvContentPartPr/>
              <p14:nvPr/>
            </p14:nvContentPartPr>
            <p14:xfrm>
              <a:off x="4764633" y="3047215"/>
              <a:ext cx="9473760" cy="44362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DAD8B22-5F9C-4EC4-BD7B-2871BBA9F6C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55633" y="3038575"/>
                <a:ext cx="9491400" cy="445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2085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642C34-3944-4DC2-AA58-EB547642F8BD}"/>
              </a:ext>
            </a:extLst>
          </p:cNvPr>
          <p:cNvSpPr/>
          <p:nvPr/>
        </p:nvSpPr>
        <p:spPr>
          <a:xfrm>
            <a:off x="12369054" y="28849"/>
            <a:ext cx="1828800" cy="3657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B897B8-928C-4AB9-B3D4-F49B4144CF0B}"/>
              </a:ext>
            </a:extLst>
          </p:cNvPr>
          <p:cNvSpPr/>
          <p:nvPr/>
        </p:nvSpPr>
        <p:spPr>
          <a:xfrm>
            <a:off x="14478681" y="28849"/>
            <a:ext cx="1828800" cy="3657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4DDD9-4D89-445F-8219-B7653F292992}"/>
              </a:ext>
            </a:extLst>
          </p:cNvPr>
          <p:cNvSpPr/>
          <p:nvPr/>
        </p:nvSpPr>
        <p:spPr>
          <a:xfrm>
            <a:off x="16910162" y="28849"/>
            <a:ext cx="1828800" cy="3657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02C437-0FF1-4B0B-96C4-B5AEE2D552DC}"/>
              </a:ext>
            </a:extLst>
          </p:cNvPr>
          <p:cNvSpPr/>
          <p:nvPr/>
        </p:nvSpPr>
        <p:spPr>
          <a:xfrm>
            <a:off x="10221528" y="28849"/>
            <a:ext cx="1828800" cy="3657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76E4A5-83DB-42F0-A0D9-73964447BECA}"/>
              </a:ext>
            </a:extLst>
          </p:cNvPr>
          <p:cNvSpPr/>
          <p:nvPr/>
        </p:nvSpPr>
        <p:spPr>
          <a:xfrm>
            <a:off x="19321550" y="13845"/>
            <a:ext cx="1828800" cy="3657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D0C82F-EBCF-4AAC-9EB9-AC592648B4D5}"/>
              </a:ext>
            </a:extLst>
          </p:cNvPr>
          <p:cNvSpPr/>
          <p:nvPr/>
        </p:nvSpPr>
        <p:spPr>
          <a:xfrm rot="5400000">
            <a:off x="460942" y="9697851"/>
            <a:ext cx="3463636" cy="43159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89A992-840E-46CC-8A4D-C1527BFF8A03}"/>
              </a:ext>
            </a:extLst>
          </p:cNvPr>
          <p:cNvSpPr/>
          <p:nvPr/>
        </p:nvSpPr>
        <p:spPr>
          <a:xfrm>
            <a:off x="9088507" y="10776421"/>
            <a:ext cx="1413164" cy="55141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0B2E87-C2DF-4C52-BA65-9DAC37033193}"/>
              </a:ext>
            </a:extLst>
          </p:cNvPr>
          <p:cNvSpPr/>
          <p:nvPr/>
        </p:nvSpPr>
        <p:spPr>
          <a:xfrm>
            <a:off x="10532676" y="10801141"/>
            <a:ext cx="1413164" cy="55141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F52CC1-3599-406B-8D63-CCD5457D11A1}"/>
              </a:ext>
            </a:extLst>
          </p:cNvPr>
          <p:cNvSpPr/>
          <p:nvPr/>
        </p:nvSpPr>
        <p:spPr>
          <a:xfrm>
            <a:off x="7004043" y="11997082"/>
            <a:ext cx="649224" cy="31089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3B0B05-284E-4C41-8141-4FD499676744}"/>
              </a:ext>
            </a:extLst>
          </p:cNvPr>
          <p:cNvSpPr/>
          <p:nvPr/>
        </p:nvSpPr>
        <p:spPr>
          <a:xfrm>
            <a:off x="7706592" y="11997082"/>
            <a:ext cx="649224" cy="31089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FD17B0-557D-42A7-B9B6-2C9DA07857A6}"/>
              </a:ext>
            </a:extLst>
          </p:cNvPr>
          <p:cNvSpPr/>
          <p:nvPr/>
        </p:nvSpPr>
        <p:spPr>
          <a:xfrm>
            <a:off x="8376871" y="11997082"/>
            <a:ext cx="649224" cy="31089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>
              <a:solidFill>
                <a:srgbClr val="0070C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170433-3D97-4757-8D85-5575E4305859}"/>
              </a:ext>
            </a:extLst>
          </p:cNvPr>
          <p:cNvSpPr/>
          <p:nvPr/>
        </p:nvSpPr>
        <p:spPr>
          <a:xfrm>
            <a:off x="14528955" y="11526882"/>
            <a:ext cx="1298448" cy="411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>
              <a:solidFill>
                <a:srgbClr val="0070C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D4C085-00CC-497F-91E1-0664AB54F895}"/>
              </a:ext>
            </a:extLst>
          </p:cNvPr>
          <p:cNvSpPr/>
          <p:nvPr/>
        </p:nvSpPr>
        <p:spPr>
          <a:xfrm>
            <a:off x="13272228" y="11526882"/>
            <a:ext cx="1298448" cy="411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>
              <a:solidFill>
                <a:srgbClr val="0070C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7E925E-893F-4546-8F2C-E4D393177700}"/>
              </a:ext>
            </a:extLst>
          </p:cNvPr>
          <p:cNvSpPr/>
          <p:nvPr/>
        </p:nvSpPr>
        <p:spPr>
          <a:xfrm>
            <a:off x="11984724" y="11500795"/>
            <a:ext cx="1298448" cy="411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5E4691-519A-435B-B5F7-407A781D0D5D}"/>
              </a:ext>
            </a:extLst>
          </p:cNvPr>
          <p:cNvSpPr/>
          <p:nvPr/>
        </p:nvSpPr>
        <p:spPr>
          <a:xfrm>
            <a:off x="7991452" y="1842645"/>
            <a:ext cx="1115568" cy="34015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CE0497-4107-42A4-9D4F-0E1B7444A206}"/>
              </a:ext>
            </a:extLst>
          </p:cNvPr>
          <p:cNvSpPr/>
          <p:nvPr/>
        </p:nvSpPr>
        <p:spPr>
          <a:xfrm>
            <a:off x="12349720" y="18339815"/>
            <a:ext cx="1600200" cy="19476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F857AC-B1BE-4948-9071-BE7C7C3BF106}"/>
              </a:ext>
            </a:extLst>
          </p:cNvPr>
          <p:cNvSpPr/>
          <p:nvPr/>
        </p:nvSpPr>
        <p:spPr>
          <a:xfrm>
            <a:off x="16290508" y="14213177"/>
            <a:ext cx="4663440" cy="612648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6D68A9-D39C-4EDA-84AC-F8A4F8436E6E}"/>
              </a:ext>
            </a:extLst>
          </p:cNvPr>
          <p:cNvSpPr/>
          <p:nvPr/>
        </p:nvSpPr>
        <p:spPr>
          <a:xfrm>
            <a:off x="962202" y="1856503"/>
            <a:ext cx="1261872" cy="326440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0EA507-5EFF-449E-AC5E-23E2849E2CE1}"/>
              </a:ext>
            </a:extLst>
          </p:cNvPr>
          <p:cNvSpPr/>
          <p:nvPr/>
        </p:nvSpPr>
        <p:spPr>
          <a:xfrm>
            <a:off x="2575702" y="1856503"/>
            <a:ext cx="1261872" cy="326440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3969A2-27A4-4574-81C5-4499BBE9303E}"/>
              </a:ext>
            </a:extLst>
          </p:cNvPr>
          <p:cNvSpPr/>
          <p:nvPr/>
        </p:nvSpPr>
        <p:spPr>
          <a:xfrm>
            <a:off x="4189202" y="1842645"/>
            <a:ext cx="1261872" cy="326440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ED73E45-347B-49C2-BE27-C2A86061B248}"/>
              </a:ext>
            </a:extLst>
          </p:cNvPr>
          <p:cNvSpPr/>
          <p:nvPr/>
        </p:nvSpPr>
        <p:spPr>
          <a:xfrm>
            <a:off x="5802702" y="1842652"/>
            <a:ext cx="1261872" cy="326440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61BC30-EC13-4950-85AD-834701AD572D}"/>
              </a:ext>
            </a:extLst>
          </p:cNvPr>
          <p:cNvSpPr/>
          <p:nvPr/>
        </p:nvSpPr>
        <p:spPr>
          <a:xfrm>
            <a:off x="20081050" y="10265238"/>
            <a:ext cx="1920240" cy="2286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>
              <a:solidFill>
                <a:srgbClr val="0070C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390506B-8D9F-4010-B532-E9F8D01F7D2B}"/>
              </a:ext>
            </a:extLst>
          </p:cNvPr>
          <p:cNvSpPr/>
          <p:nvPr/>
        </p:nvSpPr>
        <p:spPr>
          <a:xfrm>
            <a:off x="6068831" y="20287487"/>
            <a:ext cx="54864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7B44CB5-FAD2-48A8-B7D9-63FDC18847E3}"/>
              </a:ext>
            </a:extLst>
          </p:cNvPr>
          <p:cNvSpPr/>
          <p:nvPr/>
        </p:nvSpPr>
        <p:spPr>
          <a:xfrm>
            <a:off x="9891411" y="7867126"/>
            <a:ext cx="11450823" cy="1444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DD0F48-A4BE-4E77-B649-BF4910E5A19D}"/>
              </a:ext>
            </a:extLst>
          </p:cNvPr>
          <p:cNvSpPr/>
          <p:nvPr/>
        </p:nvSpPr>
        <p:spPr>
          <a:xfrm>
            <a:off x="849016" y="6916567"/>
            <a:ext cx="8700190" cy="1444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68B7C2-6590-4D79-B2FF-41827E5DBFE9}"/>
              </a:ext>
            </a:extLst>
          </p:cNvPr>
          <p:cNvSpPr/>
          <p:nvPr/>
        </p:nvSpPr>
        <p:spPr>
          <a:xfrm rot="5400000">
            <a:off x="454067" y="13388976"/>
            <a:ext cx="11500066" cy="1444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2F7B4E-3822-4FBF-82B9-8A0132CB1E74}"/>
              </a:ext>
            </a:extLst>
          </p:cNvPr>
          <p:cNvSpPr/>
          <p:nvPr/>
        </p:nvSpPr>
        <p:spPr>
          <a:xfrm>
            <a:off x="6926476" y="17269102"/>
            <a:ext cx="2392526" cy="1444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B5772A0-B15D-4533-A5E7-BABC4E0E6F58}"/>
              </a:ext>
            </a:extLst>
          </p:cNvPr>
          <p:cNvSpPr/>
          <p:nvPr/>
        </p:nvSpPr>
        <p:spPr>
          <a:xfrm rot="5400000">
            <a:off x="460942" y="13939702"/>
            <a:ext cx="3463636" cy="43159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A03545-BBAB-4C44-B73E-30BB23074E20}"/>
              </a:ext>
            </a:extLst>
          </p:cNvPr>
          <p:cNvSpPr/>
          <p:nvPr/>
        </p:nvSpPr>
        <p:spPr>
          <a:xfrm rot="5400000">
            <a:off x="460942" y="18015973"/>
            <a:ext cx="3463636" cy="43159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60A1003-7206-4A86-A6E9-E508385629D7}"/>
              </a:ext>
            </a:extLst>
          </p:cNvPr>
          <p:cNvSpPr/>
          <p:nvPr/>
        </p:nvSpPr>
        <p:spPr>
          <a:xfrm>
            <a:off x="12358587" y="936232"/>
            <a:ext cx="1828800" cy="551410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8225537-E04D-445C-80C2-C83A99B8C881}"/>
              </a:ext>
            </a:extLst>
          </p:cNvPr>
          <p:cNvSpPr/>
          <p:nvPr/>
        </p:nvSpPr>
        <p:spPr>
          <a:xfrm>
            <a:off x="14577923" y="936232"/>
            <a:ext cx="1828800" cy="551410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98C853-59D6-4177-AB90-E342D5BF6305}"/>
              </a:ext>
            </a:extLst>
          </p:cNvPr>
          <p:cNvSpPr/>
          <p:nvPr/>
        </p:nvSpPr>
        <p:spPr>
          <a:xfrm>
            <a:off x="16901150" y="936232"/>
            <a:ext cx="1828800" cy="551410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FE81A2C-C53E-4AC0-A3A9-F36B04869CBE}"/>
              </a:ext>
            </a:extLst>
          </p:cNvPr>
          <p:cNvSpPr/>
          <p:nvPr/>
        </p:nvSpPr>
        <p:spPr>
          <a:xfrm>
            <a:off x="10221528" y="914390"/>
            <a:ext cx="1828800" cy="551410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AE9C1D-67FA-4A8C-A889-672854797EA4}"/>
              </a:ext>
            </a:extLst>
          </p:cNvPr>
          <p:cNvSpPr/>
          <p:nvPr/>
        </p:nvSpPr>
        <p:spPr>
          <a:xfrm>
            <a:off x="19209085" y="1431119"/>
            <a:ext cx="1828800" cy="551410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</p:spTree>
    <p:extLst>
      <p:ext uri="{BB962C8B-B14F-4D97-AF65-F5344CB8AC3E}">
        <p14:creationId xmlns:p14="http://schemas.microsoft.com/office/powerpoint/2010/main" val="367088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642C34-3944-4DC2-AA58-EB547642F8BD}"/>
              </a:ext>
            </a:extLst>
          </p:cNvPr>
          <p:cNvSpPr/>
          <p:nvPr/>
        </p:nvSpPr>
        <p:spPr>
          <a:xfrm>
            <a:off x="12255034" y="1039088"/>
            <a:ext cx="1828800" cy="551410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B897B8-928C-4AB9-B3D4-F49B4144CF0B}"/>
              </a:ext>
            </a:extLst>
          </p:cNvPr>
          <p:cNvSpPr/>
          <p:nvPr/>
        </p:nvSpPr>
        <p:spPr>
          <a:xfrm>
            <a:off x="14582598" y="1039088"/>
            <a:ext cx="1828800" cy="551410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4DDD9-4D89-445F-8219-B7653F292992}"/>
              </a:ext>
            </a:extLst>
          </p:cNvPr>
          <p:cNvSpPr/>
          <p:nvPr/>
        </p:nvSpPr>
        <p:spPr>
          <a:xfrm>
            <a:off x="16910162" y="1039090"/>
            <a:ext cx="1828800" cy="551410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02C437-0FF1-4B0B-96C4-B5AEE2D552DC}"/>
              </a:ext>
            </a:extLst>
          </p:cNvPr>
          <p:cNvSpPr/>
          <p:nvPr/>
        </p:nvSpPr>
        <p:spPr>
          <a:xfrm>
            <a:off x="10010598" y="1039088"/>
            <a:ext cx="1828800" cy="551410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76E4A5-83DB-42F0-A0D9-73964447BECA}"/>
              </a:ext>
            </a:extLst>
          </p:cNvPr>
          <p:cNvSpPr/>
          <p:nvPr/>
        </p:nvSpPr>
        <p:spPr>
          <a:xfrm>
            <a:off x="19154598" y="1039088"/>
            <a:ext cx="1828800" cy="551410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37E29E-B0E9-493F-AA51-D1F6FA68A244}"/>
              </a:ext>
            </a:extLst>
          </p:cNvPr>
          <p:cNvSpPr/>
          <p:nvPr/>
        </p:nvSpPr>
        <p:spPr>
          <a:xfrm rot="5400000">
            <a:off x="2930106" y="11824651"/>
            <a:ext cx="3463636" cy="667789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29AAC5-49E0-4560-B68A-DA70459123E4}"/>
              </a:ext>
            </a:extLst>
          </p:cNvPr>
          <p:cNvSpPr/>
          <p:nvPr/>
        </p:nvSpPr>
        <p:spPr>
          <a:xfrm rot="5400000">
            <a:off x="2957268" y="15892423"/>
            <a:ext cx="3463636" cy="667789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D0C82F-EBCF-4AAC-9EB9-AC592648B4D5}"/>
              </a:ext>
            </a:extLst>
          </p:cNvPr>
          <p:cNvSpPr/>
          <p:nvPr/>
        </p:nvSpPr>
        <p:spPr>
          <a:xfrm rot="5400000">
            <a:off x="2899206" y="7762217"/>
            <a:ext cx="3463636" cy="667789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89A992-840E-46CC-8A4D-C1527BFF8A03}"/>
              </a:ext>
            </a:extLst>
          </p:cNvPr>
          <p:cNvSpPr/>
          <p:nvPr/>
        </p:nvSpPr>
        <p:spPr>
          <a:xfrm>
            <a:off x="11620148" y="15449077"/>
            <a:ext cx="1413164" cy="55141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0B2E87-C2DF-4C52-BA65-9DAC37033193}"/>
              </a:ext>
            </a:extLst>
          </p:cNvPr>
          <p:cNvSpPr/>
          <p:nvPr/>
        </p:nvSpPr>
        <p:spPr>
          <a:xfrm>
            <a:off x="13411369" y="15449077"/>
            <a:ext cx="1413164" cy="55141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F52CC1-3599-406B-8D63-CCD5457D11A1}"/>
              </a:ext>
            </a:extLst>
          </p:cNvPr>
          <p:cNvSpPr/>
          <p:nvPr/>
        </p:nvSpPr>
        <p:spPr>
          <a:xfrm>
            <a:off x="12774438" y="9682622"/>
            <a:ext cx="649224" cy="31089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3B0B05-284E-4C41-8141-4FD499676744}"/>
              </a:ext>
            </a:extLst>
          </p:cNvPr>
          <p:cNvSpPr/>
          <p:nvPr/>
        </p:nvSpPr>
        <p:spPr>
          <a:xfrm>
            <a:off x="13423662" y="9682622"/>
            <a:ext cx="649224" cy="31089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FD17B0-557D-42A7-B9B6-2C9DA07857A6}"/>
              </a:ext>
            </a:extLst>
          </p:cNvPr>
          <p:cNvSpPr/>
          <p:nvPr/>
        </p:nvSpPr>
        <p:spPr>
          <a:xfrm>
            <a:off x="14093941" y="9682622"/>
            <a:ext cx="649224" cy="31089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>
              <a:solidFill>
                <a:srgbClr val="0070C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170433-3D97-4757-8D85-5575E4305859}"/>
              </a:ext>
            </a:extLst>
          </p:cNvPr>
          <p:cNvSpPr/>
          <p:nvPr/>
        </p:nvSpPr>
        <p:spPr>
          <a:xfrm>
            <a:off x="19508723" y="9145809"/>
            <a:ext cx="1298448" cy="411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>
              <a:solidFill>
                <a:srgbClr val="0070C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D4C085-00CC-497F-91E1-0664AB54F895}"/>
              </a:ext>
            </a:extLst>
          </p:cNvPr>
          <p:cNvSpPr/>
          <p:nvPr/>
        </p:nvSpPr>
        <p:spPr>
          <a:xfrm>
            <a:off x="18177290" y="9145809"/>
            <a:ext cx="1298448" cy="411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>
              <a:solidFill>
                <a:srgbClr val="0070C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7E925E-893F-4546-8F2C-E4D393177700}"/>
              </a:ext>
            </a:extLst>
          </p:cNvPr>
          <p:cNvSpPr/>
          <p:nvPr/>
        </p:nvSpPr>
        <p:spPr>
          <a:xfrm>
            <a:off x="16888452" y="9173012"/>
            <a:ext cx="1298448" cy="411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5E4691-519A-435B-B5F7-407A781D0D5D}"/>
              </a:ext>
            </a:extLst>
          </p:cNvPr>
          <p:cNvSpPr/>
          <p:nvPr/>
        </p:nvSpPr>
        <p:spPr>
          <a:xfrm>
            <a:off x="15197160" y="9536318"/>
            <a:ext cx="1115568" cy="34015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CE0497-4107-42A4-9D4F-0E1B7444A206}"/>
              </a:ext>
            </a:extLst>
          </p:cNvPr>
          <p:cNvSpPr/>
          <p:nvPr/>
        </p:nvSpPr>
        <p:spPr>
          <a:xfrm>
            <a:off x="16088352" y="17114807"/>
            <a:ext cx="1600200" cy="19476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F857AC-B1BE-4948-9071-BE7C7C3BF106}"/>
              </a:ext>
            </a:extLst>
          </p:cNvPr>
          <p:cNvSpPr/>
          <p:nvPr/>
        </p:nvSpPr>
        <p:spPr>
          <a:xfrm>
            <a:off x="23556040" y="10368537"/>
            <a:ext cx="4663440" cy="612648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6D68A9-D39C-4EDA-84AC-F8A4F8436E6E}"/>
              </a:ext>
            </a:extLst>
          </p:cNvPr>
          <p:cNvSpPr/>
          <p:nvPr/>
        </p:nvSpPr>
        <p:spPr>
          <a:xfrm>
            <a:off x="962202" y="1856503"/>
            <a:ext cx="1261872" cy="326440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0EA507-5EFF-449E-AC5E-23E2849E2CE1}"/>
              </a:ext>
            </a:extLst>
          </p:cNvPr>
          <p:cNvSpPr/>
          <p:nvPr/>
        </p:nvSpPr>
        <p:spPr>
          <a:xfrm>
            <a:off x="2259531" y="1856503"/>
            <a:ext cx="1261872" cy="326440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3969A2-27A4-4574-81C5-4499BBE9303E}"/>
              </a:ext>
            </a:extLst>
          </p:cNvPr>
          <p:cNvSpPr/>
          <p:nvPr/>
        </p:nvSpPr>
        <p:spPr>
          <a:xfrm>
            <a:off x="3547056" y="1856503"/>
            <a:ext cx="1261872" cy="326440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ED73E45-347B-49C2-BE27-C2A86061B248}"/>
              </a:ext>
            </a:extLst>
          </p:cNvPr>
          <p:cNvSpPr/>
          <p:nvPr/>
        </p:nvSpPr>
        <p:spPr>
          <a:xfrm>
            <a:off x="4892348" y="1856503"/>
            <a:ext cx="1261872" cy="326440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61BC30-EC13-4950-85AD-834701AD572D}"/>
              </a:ext>
            </a:extLst>
          </p:cNvPr>
          <p:cNvSpPr/>
          <p:nvPr/>
        </p:nvSpPr>
        <p:spPr>
          <a:xfrm>
            <a:off x="20023278" y="16246885"/>
            <a:ext cx="1920240" cy="2286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>
              <a:solidFill>
                <a:srgbClr val="0070C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390506B-8D9F-4010-B532-E9F8D01F7D2B}"/>
              </a:ext>
            </a:extLst>
          </p:cNvPr>
          <p:cNvSpPr/>
          <p:nvPr/>
        </p:nvSpPr>
        <p:spPr>
          <a:xfrm>
            <a:off x="15872142" y="20449310"/>
            <a:ext cx="54864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7B44CB5-FAD2-48A8-B7D9-63FDC18847E3}"/>
              </a:ext>
            </a:extLst>
          </p:cNvPr>
          <p:cNvSpPr/>
          <p:nvPr/>
        </p:nvSpPr>
        <p:spPr>
          <a:xfrm>
            <a:off x="987626" y="7314642"/>
            <a:ext cx="20022935" cy="1444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68B7C2-6590-4D79-B2FF-41827E5DBFE9}"/>
              </a:ext>
            </a:extLst>
          </p:cNvPr>
          <p:cNvSpPr/>
          <p:nvPr/>
        </p:nvSpPr>
        <p:spPr>
          <a:xfrm rot="5400000">
            <a:off x="3565786" y="13361081"/>
            <a:ext cx="13537630" cy="1444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2F7B4E-3822-4FBF-82B9-8A0132CB1E74}"/>
              </a:ext>
            </a:extLst>
          </p:cNvPr>
          <p:cNvSpPr/>
          <p:nvPr/>
        </p:nvSpPr>
        <p:spPr>
          <a:xfrm>
            <a:off x="10972800" y="13560225"/>
            <a:ext cx="10037761" cy="1444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E3DF84-9C47-4C08-867C-ECAD90F17A6D}"/>
              </a:ext>
            </a:extLst>
          </p:cNvPr>
          <p:cNvSpPr/>
          <p:nvPr/>
        </p:nvSpPr>
        <p:spPr>
          <a:xfrm rot="5400000">
            <a:off x="5110788" y="2934947"/>
            <a:ext cx="7314643" cy="1444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BF0114-933C-4376-B717-7059301F4390}"/>
              </a:ext>
            </a:extLst>
          </p:cNvPr>
          <p:cNvSpPr/>
          <p:nvPr/>
        </p:nvSpPr>
        <p:spPr>
          <a:xfrm>
            <a:off x="6213344" y="1910186"/>
            <a:ext cx="1261872" cy="326440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488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642C34-3944-4DC2-AA58-EB547642F8BD}"/>
              </a:ext>
            </a:extLst>
          </p:cNvPr>
          <p:cNvSpPr/>
          <p:nvPr/>
        </p:nvSpPr>
        <p:spPr>
          <a:xfrm>
            <a:off x="12302836" y="1842652"/>
            <a:ext cx="1828800" cy="551410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B897B8-928C-4AB9-B3D4-F49B4144CF0B}"/>
              </a:ext>
            </a:extLst>
          </p:cNvPr>
          <p:cNvSpPr/>
          <p:nvPr/>
        </p:nvSpPr>
        <p:spPr>
          <a:xfrm>
            <a:off x="14630400" y="1842652"/>
            <a:ext cx="1828800" cy="551410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4DDD9-4D89-445F-8219-B7653F292992}"/>
              </a:ext>
            </a:extLst>
          </p:cNvPr>
          <p:cNvSpPr/>
          <p:nvPr/>
        </p:nvSpPr>
        <p:spPr>
          <a:xfrm>
            <a:off x="16957964" y="1842654"/>
            <a:ext cx="1828800" cy="551410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02C437-0FF1-4B0B-96C4-B5AEE2D552DC}"/>
              </a:ext>
            </a:extLst>
          </p:cNvPr>
          <p:cNvSpPr/>
          <p:nvPr/>
        </p:nvSpPr>
        <p:spPr>
          <a:xfrm>
            <a:off x="10058400" y="1842652"/>
            <a:ext cx="1828800" cy="551410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76E4A5-83DB-42F0-A0D9-73964447BECA}"/>
              </a:ext>
            </a:extLst>
          </p:cNvPr>
          <p:cNvSpPr/>
          <p:nvPr/>
        </p:nvSpPr>
        <p:spPr>
          <a:xfrm>
            <a:off x="19202400" y="1842652"/>
            <a:ext cx="1828800" cy="551410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37E29E-B0E9-493F-AA51-D1F6FA68A244}"/>
              </a:ext>
            </a:extLst>
          </p:cNvPr>
          <p:cNvSpPr/>
          <p:nvPr/>
        </p:nvSpPr>
        <p:spPr>
          <a:xfrm>
            <a:off x="12947073" y="13814238"/>
            <a:ext cx="3463636" cy="667789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29AAC5-49E0-4560-B68A-DA70459123E4}"/>
              </a:ext>
            </a:extLst>
          </p:cNvPr>
          <p:cNvSpPr/>
          <p:nvPr/>
        </p:nvSpPr>
        <p:spPr>
          <a:xfrm>
            <a:off x="8433676" y="13814237"/>
            <a:ext cx="3463636" cy="667789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D0C82F-EBCF-4AAC-9EB9-AC592648B4D5}"/>
              </a:ext>
            </a:extLst>
          </p:cNvPr>
          <p:cNvSpPr/>
          <p:nvPr/>
        </p:nvSpPr>
        <p:spPr>
          <a:xfrm>
            <a:off x="17470583" y="13814238"/>
            <a:ext cx="3463636" cy="667789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89A992-840E-46CC-8A4D-C1527BFF8A03}"/>
              </a:ext>
            </a:extLst>
          </p:cNvPr>
          <p:cNvSpPr/>
          <p:nvPr/>
        </p:nvSpPr>
        <p:spPr>
          <a:xfrm>
            <a:off x="2182579" y="7767434"/>
            <a:ext cx="1413164" cy="55141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0B2E87-C2DF-4C52-BA65-9DAC37033193}"/>
              </a:ext>
            </a:extLst>
          </p:cNvPr>
          <p:cNvSpPr/>
          <p:nvPr/>
        </p:nvSpPr>
        <p:spPr>
          <a:xfrm>
            <a:off x="4443844" y="7767433"/>
            <a:ext cx="1413164" cy="55141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F52CC1-3599-406B-8D63-CCD5457D11A1}"/>
              </a:ext>
            </a:extLst>
          </p:cNvPr>
          <p:cNvSpPr/>
          <p:nvPr/>
        </p:nvSpPr>
        <p:spPr>
          <a:xfrm>
            <a:off x="6019856" y="9025128"/>
            <a:ext cx="649224" cy="31089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3B0B05-284E-4C41-8141-4FD499676744}"/>
              </a:ext>
            </a:extLst>
          </p:cNvPr>
          <p:cNvSpPr/>
          <p:nvPr/>
        </p:nvSpPr>
        <p:spPr>
          <a:xfrm>
            <a:off x="6705111" y="9025128"/>
            <a:ext cx="649224" cy="31089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FD17B0-557D-42A7-B9B6-2C9DA07857A6}"/>
              </a:ext>
            </a:extLst>
          </p:cNvPr>
          <p:cNvSpPr/>
          <p:nvPr/>
        </p:nvSpPr>
        <p:spPr>
          <a:xfrm>
            <a:off x="7338542" y="9025128"/>
            <a:ext cx="649224" cy="31089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>
              <a:solidFill>
                <a:srgbClr val="0070C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170433-3D97-4757-8D85-5575E4305859}"/>
              </a:ext>
            </a:extLst>
          </p:cNvPr>
          <p:cNvSpPr/>
          <p:nvPr/>
        </p:nvSpPr>
        <p:spPr>
          <a:xfrm>
            <a:off x="4721408" y="15988148"/>
            <a:ext cx="1298448" cy="411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>
              <a:solidFill>
                <a:srgbClr val="0070C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D4C085-00CC-497F-91E1-0664AB54F895}"/>
              </a:ext>
            </a:extLst>
          </p:cNvPr>
          <p:cNvSpPr/>
          <p:nvPr/>
        </p:nvSpPr>
        <p:spPr>
          <a:xfrm>
            <a:off x="3423792" y="15978494"/>
            <a:ext cx="1298448" cy="411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>
              <a:solidFill>
                <a:srgbClr val="0070C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7E925E-893F-4546-8F2C-E4D393177700}"/>
              </a:ext>
            </a:extLst>
          </p:cNvPr>
          <p:cNvSpPr/>
          <p:nvPr/>
        </p:nvSpPr>
        <p:spPr>
          <a:xfrm>
            <a:off x="2062932" y="15978494"/>
            <a:ext cx="1298448" cy="411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5E4691-519A-435B-B5F7-407A781D0D5D}"/>
              </a:ext>
            </a:extLst>
          </p:cNvPr>
          <p:cNvSpPr/>
          <p:nvPr/>
        </p:nvSpPr>
        <p:spPr>
          <a:xfrm>
            <a:off x="8423564" y="8878824"/>
            <a:ext cx="1115568" cy="34015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CE0497-4107-42A4-9D4F-0E1B7444A206}"/>
              </a:ext>
            </a:extLst>
          </p:cNvPr>
          <p:cNvSpPr/>
          <p:nvPr/>
        </p:nvSpPr>
        <p:spPr>
          <a:xfrm>
            <a:off x="202350" y="9394701"/>
            <a:ext cx="1600200" cy="19476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F857AC-B1BE-4948-9071-BE7C7C3BF106}"/>
              </a:ext>
            </a:extLst>
          </p:cNvPr>
          <p:cNvSpPr/>
          <p:nvPr/>
        </p:nvSpPr>
        <p:spPr>
          <a:xfrm>
            <a:off x="23556040" y="10368537"/>
            <a:ext cx="4663440" cy="612648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6D68A9-D39C-4EDA-84AC-F8A4F8436E6E}"/>
              </a:ext>
            </a:extLst>
          </p:cNvPr>
          <p:cNvSpPr/>
          <p:nvPr/>
        </p:nvSpPr>
        <p:spPr>
          <a:xfrm>
            <a:off x="962202" y="1856503"/>
            <a:ext cx="1261872" cy="326440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0EA507-5EFF-449E-AC5E-23E2849E2CE1}"/>
              </a:ext>
            </a:extLst>
          </p:cNvPr>
          <p:cNvSpPr/>
          <p:nvPr/>
        </p:nvSpPr>
        <p:spPr>
          <a:xfrm>
            <a:off x="2575702" y="1856503"/>
            <a:ext cx="1261872" cy="326440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3969A2-27A4-4574-81C5-4499BBE9303E}"/>
              </a:ext>
            </a:extLst>
          </p:cNvPr>
          <p:cNvSpPr/>
          <p:nvPr/>
        </p:nvSpPr>
        <p:spPr>
          <a:xfrm>
            <a:off x="4189202" y="1842645"/>
            <a:ext cx="1261872" cy="326440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ED73E45-347B-49C2-BE27-C2A86061B248}"/>
              </a:ext>
            </a:extLst>
          </p:cNvPr>
          <p:cNvSpPr/>
          <p:nvPr/>
        </p:nvSpPr>
        <p:spPr>
          <a:xfrm>
            <a:off x="5802702" y="1842652"/>
            <a:ext cx="1261872" cy="326440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61BC30-EC13-4950-85AD-834701AD572D}"/>
              </a:ext>
            </a:extLst>
          </p:cNvPr>
          <p:cNvSpPr/>
          <p:nvPr/>
        </p:nvSpPr>
        <p:spPr>
          <a:xfrm>
            <a:off x="0" y="17153183"/>
            <a:ext cx="1920240" cy="2286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90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642C34-3944-4DC2-AA58-EB547642F8BD}"/>
              </a:ext>
            </a:extLst>
          </p:cNvPr>
          <p:cNvSpPr/>
          <p:nvPr/>
        </p:nvSpPr>
        <p:spPr>
          <a:xfrm>
            <a:off x="12302836" y="1842652"/>
            <a:ext cx="1828800" cy="551410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B897B8-928C-4AB9-B3D4-F49B4144CF0B}"/>
              </a:ext>
            </a:extLst>
          </p:cNvPr>
          <p:cNvSpPr/>
          <p:nvPr/>
        </p:nvSpPr>
        <p:spPr>
          <a:xfrm>
            <a:off x="14630400" y="1842652"/>
            <a:ext cx="1828800" cy="551410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4DDD9-4D89-445F-8219-B7653F292992}"/>
              </a:ext>
            </a:extLst>
          </p:cNvPr>
          <p:cNvSpPr/>
          <p:nvPr/>
        </p:nvSpPr>
        <p:spPr>
          <a:xfrm>
            <a:off x="16957964" y="1842654"/>
            <a:ext cx="1828800" cy="551410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02C437-0FF1-4B0B-96C4-B5AEE2D552DC}"/>
              </a:ext>
            </a:extLst>
          </p:cNvPr>
          <p:cNvSpPr/>
          <p:nvPr/>
        </p:nvSpPr>
        <p:spPr>
          <a:xfrm>
            <a:off x="10058400" y="1842652"/>
            <a:ext cx="1828800" cy="551410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76E4A5-83DB-42F0-A0D9-73964447BECA}"/>
              </a:ext>
            </a:extLst>
          </p:cNvPr>
          <p:cNvSpPr/>
          <p:nvPr/>
        </p:nvSpPr>
        <p:spPr>
          <a:xfrm>
            <a:off x="19202400" y="1842652"/>
            <a:ext cx="1828800" cy="551410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37E29E-B0E9-493F-AA51-D1F6FA68A244}"/>
              </a:ext>
            </a:extLst>
          </p:cNvPr>
          <p:cNvSpPr/>
          <p:nvPr/>
        </p:nvSpPr>
        <p:spPr>
          <a:xfrm>
            <a:off x="5534892" y="14216386"/>
            <a:ext cx="3463636" cy="667789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29AAC5-49E0-4560-B68A-DA70459123E4}"/>
              </a:ext>
            </a:extLst>
          </p:cNvPr>
          <p:cNvSpPr/>
          <p:nvPr/>
        </p:nvSpPr>
        <p:spPr>
          <a:xfrm>
            <a:off x="1021493" y="14216385"/>
            <a:ext cx="3463636" cy="667789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D0C82F-EBCF-4AAC-9EB9-AC592648B4D5}"/>
              </a:ext>
            </a:extLst>
          </p:cNvPr>
          <p:cNvSpPr/>
          <p:nvPr/>
        </p:nvSpPr>
        <p:spPr>
          <a:xfrm>
            <a:off x="10058400" y="14216386"/>
            <a:ext cx="3463636" cy="667789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89A992-840E-46CC-8A4D-C1527BFF8A03}"/>
              </a:ext>
            </a:extLst>
          </p:cNvPr>
          <p:cNvSpPr/>
          <p:nvPr/>
        </p:nvSpPr>
        <p:spPr>
          <a:xfrm>
            <a:off x="16064308" y="9126536"/>
            <a:ext cx="1413164" cy="55141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0B2E87-C2DF-4C52-BA65-9DAC37033193}"/>
              </a:ext>
            </a:extLst>
          </p:cNvPr>
          <p:cNvSpPr/>
          <p:nvPr/>
        </p:nvSpPr>
        <p:spPr>
          <a:xfrm>
            <a:off x="18368649" y="9126537"/>
            <a:ext cx="1413164" cy="55141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F52CC1-3599-406B-8D63-CCD5457D11A1}"/>
              </a:ext>
            </a:extLst>
          </p:cNvPr>
          <p:cNvSpPr/>
          <p:nvPr/>
        </p:nvSpPr>
        <p:spPr>
          <a:xfrm>
            <a:off x="393320" y="8679831"/>
            <a:ext cx="649224" cy="31089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3B0B05-284E-4C41-8141-4FD499676744}"/>
              </a:ext>
            </a:extLst>
          </p:cNvPr>
          <p:cNvSpPr/>
          <p:nvPr/>
        </p:nvSpPr>
        <p:spPr>
          <a:xfrm>
            <a:off x="1078575" y="8679831"/>
            <a:ext cx="649224" cy="31089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FD17B0-557D-42A7-B9B6-2C9DA07857A6}"/>
              </a:ext>
            </a:extLst>
          </p:cNvPr>
          <p:cNvSpPr/>
          <p:nvPr/>
        </p:nvSpPr>
        <p:spPr>
          <a:xfrm>
            <a:off x="1712006" y="8679831"/>
            <a:ext cx="649224" cy="31089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>
              <a:solidFill>
                <a:srgbClr val="0070C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170433-3D97-4757-8D85-5575E4305859}"/>
              </a:ext>
            </a:extLst>
          </p:cNvPr>
          <p:cNvSpPr/>
          <p:nvPr/>
        </p:nvSpPr>
        <p:spPr>
          <a:xfrm>
            <a:off x="19629004" y="16504671"/>
            <a:ext cx="1298448" cy="411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>
              <a:solidFill>
                <a:srgbClr val="0070C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D4C085-00CC-497F-91E1-0664AB54F895}"/>
              </a:ext>
            </a:extLst>
          </p:cNvPr>
          <p:cNvSpPr/>
          <p:nvPr/>
        </p:nvSpPr>
        <p:spPr>
          <a:xfrm>
            <a:off x="18331388" y="16495017"/>
            <a:ext cx="1298448" cy="411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>
              <a:solidFill>
                <a:srgbClr val="0070C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7E925E-893F-4546-8F2C-E4D393177700}"/>
              </a:ext>
            </a:extLst>
          </p:cNvPr>
          <p:cNvSpPr/>
          <p:nvPr/>
        </p:nvSpPr>
        <p:spPr>
          <a:xfrm>
            <a:off x="16970528" y="16495017"/>
            <a:ext cx="1298448" cy="411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5E4691-519A-435B-B5F7-407A781D0D5D}"/>
              </a:ext>
            </a:extLst>
          </p:cNvPr>
          <p:cNvSpPr/>
          <p:nvPr/>
        </p:nvSpPr>
        <p:spPr>
          <a:xfrm>
            <a:off x="7780486" y="8789835"/>
            <a:ext cx="1115568" cy="34015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CE0497-4107-42A4-9D4F-0E1B7444A206}"/>
              </a:ext>
            </a:extLst>
          </p:cNvPr>
          <p:cNvSpPr/>
          <p:nvPr/>
        </p:nvSpPr>
        <p:spPr>
          <a:xfrm>
            <a:off x="14630400" y="19635981"/>
            <a:ext cx="1600200" cy="19476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F857AC-B1BE-4948-9071-BE7C7C3BF106}"/>
              </a:ext>
            </a:extLst>
          </p:cNvPr>
          <p:cNvSpPr/>
          <p:nvPr/>
        </p:nvSpPr>
        <p:spPr>
          <a:xfrm>
            <a:off x="23556040" y="10368537"/>
            <a:ext cx="4663440" cy="612648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6D68A9-D39C-4EDA-84AC-F8A4F8436E6E}"/>
              </a:ext>
            </a:extLst>
          </p:cNvPr>
          <p:cNvSpPr/>
          <p:nvPr/>
        </p:nvSpPr>
        <p:spPr>
          <a:xfrm>
            <a:off x="962202" y="1856503"/>
            <a:ext cx="1261872" cy="326440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0EA507-5EFF-449E-AC5E-23E2849E2CE1}"/>
              </a:ext>
            </a:extLst>
          </p:cNvPr>
          <p:cNvSpPr/>
          <p:nvPr/>
        </p:nvSpPr>
        <p:spPr>
          <a:xfrm>
            <a:off x="2575702" y="1856503"/>
            <a:ext cx="1261872" cy="326440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3969A2-27A4-4574-81C5-4499BBE9303E}"/>
              </a:ext>
            </a:extLst>
          </p:cNvPr>
          <p:cNvSpPr/>
          <p:nvPr/>
        </p:nvSpPr>
        <p:spPr>
          <a:xfrm>
            <a:off x="4189202" y="1842645"/>
            <a:ext cx="1261872" cy="326440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ED73E45-347B-49C2-BE27-C2A86061B248}"/>
              </a:ext>
            </a:extLst>
          </p:cNvPr>
          <p:cNvSpPr/>
          <p:nvPr/>
        </p:nvSpPr>
        <p:spPr>
          <a:xfrm>
            <a:off x="5802702" y="1842652"/>
            <a:ext cx="1261872" cy="326440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61BC30-EC13-4950-85AD-834701AD572D}"/>
              </a:ext>
            </a:extLst>
          </p:cNvPr>
          <p:cNvSpPr/>
          <p:nvPr/>
        </p:nvSpPr>
        <p:spPr>
          <a:xfrm>
            <a:off x="20071080" y="10490619"/>
            <a:ext cx="1920240" cy="2286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51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642C34-3944-4DC2-AA58-EB547642F8BD}"/>
              </a:ext>
            </a:extLst>
          </p:cNvPr>
          <p:cNvSpPr/>
          <p:nvPr/>
        </p:nvSpPr>
        <p:spPr>
          <a:xfrm>
            <a:off x="15932726" y="2237540"/>
            <a:ext cx="1828800" cy="551410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B897B8-928C-4AB9-B3D4-F49B4144CF0B}"/>
              </a:ext>
            </a:extLst>
          </p:cNvPr>
          <p:cNvSpPr/>
          <p:nvPr/>
        </p:nvSpPr>
        <p:spPr>
          <a:xfrm>
            <a:off x="18260290" y="2237540"/>
            <a:ext cx="1828800" cy="551410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4DDD9-4D89-445F-8219-B7653F292992}"/>
              </a:ext>
            </a:extLst>
          </p:cNvPr>
          <p:cNvSpPr/>
          <p:nvPr/>
        </p:nvSpPr>
        <p:spPr>
          <a:xfrm>
            <a:off x="20587854" y="2237542"/>
            <a:ext cx="1828800" cy="551410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02C437-0FF1-4B0B-96C4-B5AEE2D552DC}"/>
              </a:ext>
            </a:extLst>
          </p:cNvPr>
          <p:cNvSpPr/>
          <p:nvPr/>
        </p:nvSpPr>
        <p:spPr>
          <a:xfrm>
            <a:off x="13688290" y="2237540"/>
            <a:ext cx="1828800" cy="551410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76E4A5-83DB-42F0-A0D9-73964447BECA}"/>
              </a:ext>
            </a:extLst>
          </p:cNvPr>
          <p:cNvSpPr/>
          <p:nvPr/>
        </p:nvSpPr>
        <p:spPr>
          <a:xfrm>
            <a:off x="22832290" y="2237540"/>
            <a:ext cx="1828800" cy="551410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37E29E-B0E9-493F-AA51-D1F6FA68A244}"/>
              </a:ext>
            </a:extLst>
          </p:cNvPr>
          <p:cNvSpPr/>
          <p:nvPr/>
        </p:nvSpPr>
        <p:spPr>
          <a:xfrm>
            <a:off x="13330854" y="13814235"/>
            <a:ext cx="3463636" cy="667789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29AAC5-49E0-4560-B68A-DA70459123E4}"/>
              </a:ext>
            </a:extLst>
          </p:cNvPr>
          <p:cNvSpPr/>
          <p:nvPr/>
        </p:nvSpPr>
        <p:spPr>
          <a:xfrm>
            <a:off x="8886324" y="13814235"/>
            <a:ext cx="3463636" cy="667789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D0C82F-EBCF-4AAC-9EB9-AC592648B4D5}"/>
              </a:ext>
            </a:extLst>
          </p:cNvPr>
          <p:cNvSpPr/>
          <p:nvPr/>
        </p:nvSpPr>
        <p:spPr>
          <a:xfrm>
            <a:off x="17549563" y="13814235"/>
            <a:ext cx="3463636" cy="667789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89A992-840E-46CC-8A4D-C1527BFF8A03}"/>
              </a:ext>
            </a:extLst>
          </p:cNvPr>
          <p:cNvSpPr/>
          <p:nvPr/>
        </p:nvSpPr>
        <p:spPr>
          <a:xfrm>
            <a:off x="2987317" y="7751651"/>
            <a:ext cx="1413164" cy="55141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0B2E87-C2DF-4C52-BA65-9DAC37033193}"/>
              </a:ext>
            </a:extLst>
          </p:cNvPr>
          <p:cNvSpPr/>
          <p:nvPr/>
        </p:nvSpPr>
        <p:spPr>
          <a:xfrm>
            <a:off x="4744492" y="7774363"/>
            <a:ext cx="1413164" cy="55141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F52CC1-3599-406B-8D63-CCD5457D11A1}"/>
              </a:ext>
            </a:extLst>
          </p:cNvPr>
          <p:cNvSpPr/>
          <p:nvPr/>
        </p:nvSpPr>
        <p:spPr>
          <a:xfrm>
            <a:off x="7898471" y="1928824"/>
            <a:ext cx="649224" cy="31089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3B0B05-284E-4C41-8141-4FD499676744}"/>
              </a:ext>
            </a:extLst>
          </p:cNvPr>
          <p:cNvSpPr/>
          <p:nvPr/>
        </p:nvSpPr>
        <p:spPr>
          <a:xfrm>
            <a:off x="8583726" y="1928824"/>
            <a:ext cx="649224" cy="31089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FD17B0-557D-42A7-B9B6-2C9DA07857A6}"/>
              </a:ext>
            </a:extLst>
          </p:cNvPr>
          <p:cNvSpPr/>
          <p:nvPr/>
        </p:nvSpPr>
        <p:spPr>
          <a:xfrm>
            <a:off x="9217157" y="1928824"/>
            <a:ext cx="649224" cy="31089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>
              <a:solidFill>
                <a:srgbClr val="0070C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170433-3D97-4757-8D85-5575E4305859}"/>
              </a:ext>
            </a:extLst>
          </p:cNvPr>
          <p:cNvSpPr/>
          <p:nvPr/>
        </p:nvSpPr>
        <p:spPr>
          <a:xfrm>
            <a:off x="4638010" y="16002006"/>
            <a:ext cx="1298448" cy="411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>
              <a:solidFill>
                <a:srgbClr val="0070C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D4C085-00CC-497F-91E1-0664AB54F895}"/>
              </a:ext>
            </a:extLst>
          </p:cNvPr>
          <p:cNvSpPr/>
          <p:nvPr/>
        </p:nvSpPr>
        <p:spPr>
          <a:xfrm>
            <a:off x="3350471" y="16002006"/>
            <a:ext cx="1298448" cy="411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>
              <a:solidFill>
                <a:srgbClr val="0070C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7E925E-893F-4546-8F2C-E4D393177700}"/>
              </a:ext>
            </a:extLst>
          </p:cNvPr>
          <p:cNvSpPr/>
          <p:nvPr/>
        </p:nvSpPr>
        <p:spPr>
          <a:xfrm>
            <a:off x="2062932" y="15978494"/>
            <a:ext cx="1298448" cy="411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5E4691-519A-435B-B5F7-407A781D0D5D}"/>
              </a:ext>
            </a:extLst>
          </p:cNvPr>
          <p:cNvSpPr/>
          <p:nvPr/>
        </p:nvSpPr>
        <p:spPr>
          <a:xfrm>
            <a:off x="6782903" y="8846820"/>
            <a:ext cx="1115568" cy="34015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CE0497-4107-42A4-9D4F-0E1B7444A206}"/>
              </a:ext>
            </a:extLst>
          </p:cNvPr>
          <p:cNvSpPr/>
          <p:nvPr/>
        </p:nvSpPr>
        <p:spPr>
          <a:xfrm>
            <a:off x="765257" y="9365060"/>
            <a:ext cx="1600200" cy="19476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F857AC-B1BE-4948-9071-BE7C7C3BF106}"/>
              </a:ext>
            </a:extLst>
          </p:cNvPr>
          <p:cNvSpPr/>
          <p:nvPr/>
        </p:nvSpPr>
        <p:spPr>
          <a:xfrm>
            <a:off x="21723927" y="14089940"/>
            <a:ext cx="4663440" cy="612648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6D68A9-D39C-4EDA-84AC-F8A4F8436E6E}"/>
              </a:ext>
            </a:extLst>
          </p:cNvPr>
          <p:cNvSpPr/>
          <p:nvPr/>
        </p:nvSpPr>
        <p:spPr>
          <a:xfrm>
            <a:off x="962202" y="1856503"/>
            <a:ext cx="1261872" cy="326440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0EA507-5EFF-449E-AC5E-23E2849E2CE1}"/>
              </a:ext>
            </a:extLst>
          </p:cNvPr>
          <p:cNvSpPr/>
          <p:nvPr/>
        </p:nvSpPr>
        <p:spPr>
          <a:xfrm>
            <a:off x="2575702" y="1856503"/>
            <a:ext cx="1261872" cy="326440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3969A2-27A4-4574-81C5-4499BBE9303E}"/>
              </a:ext>
            </a:extLst>
          </p:cNvPr>
          <p:cNvSpPr/>
          <p:nvPr/>
        </p:nvSpPr>
        <p:spPr>
          <a:xfrm>
            <a:off x="4189202" y="1842645"/>
            <a:ext cx="1261872" cy="326440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ED73E45-347B-49C2-BE27-C2A86061B248}"/>
              </a:ext>
            </a:extLst>
          </p:cNvPr>
          <p:cNvSpPr/>
          <p:nvPr/>
        </p:nvSpPr>
        <p:spPr>
          <a:xfrm>
            <a:off x="5802702" y="1842652"/>
            <a:ext cx="1261872" cy="326440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srgbClr val="0070C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61BC30-EC13-4950-85AD-834701AD572D}"/>
              </a:ext>
            </a:extLst>
          </p:cNvPr>
          <p:cNvSpPr/>
          <p:nvPr/>
        </p:nvSpPr>
        <p:spPr>
          <a:xfrm>
            <a:off x="0" y="17153183"/>
            <a:ext cx="1920240" cy="2286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665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28261</TotalTime>
  <Words>0</Words>
  <Application>Microsoft Office PowerPoint</Application>
  <PresentationFormat>Custom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Griffen</dc:creator>
  <cp:lastModifiedBy>Emily Griffen</cp:lastModifiedBy>
  <cp:revision>3</cp:revision>
  <dcterms:created xsi:type="dcterms:W3CDTF">2022-02-06T19:54:41Z</dcterms:created>
  <dcterms:modified xsi:type="dcterms:W3CDTF">2022-03-04T16:45:35Z</dcterms:modified>
</cp:coreProperties>
</file>