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74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1D8E-D5AE-4767-A25F-20AC9E2D587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0E33-BF3D-422A-8786-2F66E9084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A66AE-604E-B7FA-1D2A-5C663FB05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3D3D5A-B1BB-E20A-05FA-F6853833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98C71-D8A8-6559-48EB-F40B6295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C798C-0859-22A8-27B2-BAB1D266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08985-80CD-38DE-C9B9-260E927D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2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3FA0C-EE28-C81A-4508-BE3826A2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7BB53A-2F7E-371E-F092-A0EC2D95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67A64-C89A-6BA5-1076-E8BFE7B5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5BA68-F88A-CC3C-3656-0246E5F1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C1971-0872-ED81-4EE2-F6CA203D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8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29C5DC-12ED-398B-9E28-95A350C9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FB5055-CBE0-2BEF-F91C-CFA2332F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A7812-414A-31C9-034B-1A15F4A0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28DBA-E8A0-5534-479F-06FF5A2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B10BD-6076-DD1F-3591-30220BEA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D5C0D-3C70-AB43-8A2C-D5D28854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A9D02-E67A-8A21-5C7E-B720167F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7BFB0-B84C-9986-9F22-4C19251C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E2675-EF8E-2331-24C6-12E99FEE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E426F-DAA2-1D5B-A79E-A45473B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1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75C13-CB85-3C85-F26F-346D3CD6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A8165-A481-54A5-2BF5-4A17C1FD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D2242-9E61-EDED-88F4-26BFB9EE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FDC9E-5197-6B6A-50FE-5DC24654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E3B86-36A7-BB4C-761D-D2259CA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9D3FE-C1AA-41ED-923D-ED821B57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3029-3A76-4D97-60B8-2C84B0FF8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A5C9F-4928-54BF-93C3-CF34D7F9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5CE3B-FFA5-D5B1-41A3-5856A309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DF731-D380-0FB6-AB12-105DD6B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B4B57-D8C4-59A7-C2BD-D0FD1A38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4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F0C4B-C0E1-5AA9-4C05-101151C5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76446-3444-EA66-8374-B01F01D7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D1851-44C4-02B5-E883-7A1296E0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83A7EF-9558-6871-479E-B432290F7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194FAD-EFC5-5499-50F8-7BEDC02E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A619C2-96B5-F242-92E5-ADCDC781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1704CB-8353-E6F2-38C9-AA481FC3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AC1ACC-6809-FC02-851B-FE9D09E8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A24DC-BA83-97B8-4193-DAE5AFC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D649CA-D1EE-116B-7406-A2872A9E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3D57BD-AAE0-9303-7EEC-52CDB1C3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74754C-B160-AC29-9448-70B7119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6B7DD7-3B9C-830F-334F-14EE960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E81A59-FD79-AF36-C70B-FFCC4728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CDD2DA-EB76-BA85-F472-3CE0891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EFFC7-3E37-C716-0A2C-78E2942D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D2EBB-972B-63F0-E88A-0596406C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119838-7C3E-3D33-3729-382B651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2A06E-8B48-1FE5-BD0E-52070EA5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AFD092-1C75-CF5F-D35E-3E92399B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10E2E-9795-A74F-6E57-41D21BC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73FC-86C4-F848-5A09-0BFD24CB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F8DFAE-70B0-3E12-5DEE-2B4A5A522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87EEE-8C1E-7BF9-6016-13DD222E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767EB4-964B-91E0-8D65-3F739B2B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A327CC-BD95-329F-EF3A-AAC1EA59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4609F-C3B5-C7E9-9A7D-49511699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35EDF-9B3E-AE5A-B013-251FEDF7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01F18-64D9-C1F1-920A-F8232B0B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01D77-A8CE-E0CD-D0D0-66819BC07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9BC7-8213-4BFF-9067-07ED8D17DFE6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A1299-C8A5-DC2F-AAAE-3D045D97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6CCD3-B2F5-90B5-6590-F9D11DB7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C7BF5-D5D1-4EE2-9F00-25E50BA37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0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1760-959A-640E-F9B6-CF5379F6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7" y="624253"/>
            <a:ext cx="5609493" cy="106570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cs typeface="Dreaming Outloud Script Pro" panose="03050502040304050704" pitchFamily="66" charset="0"/>
              </a:rPr>
              <a:t>Презентация по теме </a:t>
            </a:r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  <a:cs typeface="Dreaming Outloud Script Pro" panose="03050502040304050704" pitchFamily="66" charset="0"/>
              </a:rPr>
              <a:t>“</a:t>
            </a:r>
            <a:r>
              <a:rPr lang="ru-RU" sz="3600" dirty="0">
                <a:solidFill>
                  <a:schemeClr val="bg1"/>
                </a:solidFill>
                <a:cs typeface="Dreaming Outloud Script Pro" panose="03050502040304050704" pitchFamily="66" charset="0"/>
              </a:rPr>
              <a:t>Музыкальный веб-сайт</a:t>
            </a:r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  <a:cs typeface="Dreaming Outloud Script Pro" panose="03050502040304050704" pitchFamily="66" charset="0"/>
              </a:rPr>
              <a:t>”</a:t>
            </a:r>
            <a:endParaRPr lang="ru-RU" sz="3600" dirty="0">
              <a:solidFill>
                <a:schemeClr val="bg1"/>
              </a:solidFill>
              <a:cs typeface="Dreaming Outloud Script Pro" panose="030505020403040507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ACA3CF-7F41-6EFD-A121-224FF950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077" y="5518761"/>
            <a:ext cx="2529254" cy="112822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Выполнил Бурлаков Фёдор, студент гр. 2993</a:t>
            </a:r>
          </a:p>
        </p:txBody>
      </p:sp>
    </p:spTree>
    <p:extLst>
      <p:ext uri="{BB962C8B-B14F-4D97-AF65-F5344CB8AC3E}">
        <p14:creationId xmlns:p14="http://schemas.microsoft.com/office/powerpoint/2010/main" val="127384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01817-A781-6135-806E-0BDBFA560090}"/>
              </a:ext>
            </a:extLst>
          </p:cNvPr>
          <p:cNvSpPr txBox="1"/>
          <p:nvPr/>
        </p:nvSpPr>
        <p:spPr>
          <a:xfrm>
            <a:off x="4513383" y="158592"/>
            <a:ext cx="316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 идеи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1272A-B22A-569C-A156-82278EDBCF5F}"/>
              </a:ext>
            </a:extLst>
          </p:cNvPr>
          <p:cNvSpPr txBox="1"/>
          <p:nvPr/>
        </p:nvSpPr>
        <p:spPr>
          <a:xfrm>
            <a:off x="3726471" y="909948"/>
            <a:ext cx="4739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мире, где музыка играет не последнюю роль в жизни человека</a:t>
            </a:r>
            <a:r>
              <a:rPr lang="ru-RU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</a:t>
            </a:r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аличие удобной платформы, как для </a:t>
            </a:r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eaming Outloud Script Pro" panose="03050502040304050704" pitchFamily="66" charset="0"/>
              </a:rPr>
              <a:t>пользователя</a:t>
            </a:r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и для композитора становится с каждым годом актуальнее.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351B2-C529-A001-7CE6-80A331C8234A}"/>
              </a:ext>
            </a:extLst>
          </p:cNvPr>
          <p:cNvSpPr txBox="1"/>
          <p:nvPr/>
        </p:nvSpPr>
        <p:spPr>
          <a:xfrm>
            <a:off x="3726471" y="3429000"/>
            <a:ext cx="439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задуман для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того чтобы сделает мир музыкального творчества ближе к широкой аудитории, чтобы привлечь много новых слушателей, и увеличить количество хороших музыкальных произведений. </a:t>
            </a:r>
            <a:endParaRPr lang="ru-RU" dirty="0"/>
          </a:p>
        </p:txBody>
      </p:sp>
      <p:pic>
        <p:nvPicPr>
          <p:cNvPr id="6" name="Рисунок 5" descr="Изображение выглядит как концерт, производительность, развлечения, Концертная площадка&#10;&#10;Автоматически созданное описание">
            <a:extLst>
              <a:ext uri="{FF2B5EF4-FFF2-40B4-BE49-F238E27FC236}">
                <a16:creationId xmlns:a16="http://schemas.microsoft.com/office/drawing/2014/main" id="{1692FDED-2F1E-4025-6B6A-DE40B040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3" y="677062"/>
            <a:ext cx="2919779" cy="19431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в помещении, компьютер, стена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B915CD87-26AD-C2ED-A99E-107CF4E4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86" y="2116015"/>
            <a:ext cx="4224704" cy="2816469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онцерт, событие, рейв, музыка&#10;&#10;Автоматически созданное описание">
            <a:extLst>
              <a:ext uri="{FF2B5EF4-FFF2-40B4-BE49-F238E27FC236}">
                <a16:creationId xmlns:a16="http://schemas.microsoft.com/office/drawing/2014/main" id="{AED3E946-CC1B-593C-6547-E1AADD606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40" y="4932484"/>
            <a:ext cx="2047631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9C5E0F-2B21-2FF4-5435-9A4BB71AE6B0}"/>
              </a:ext>
            </a:extLst>
          </p:cNvPr>
          <p:cNvSpPr txBox="1"/>
          <p:nvPr/>
        </p:nvSpPr>
        <p:spPr>
          <a:xfrm>
            <a:off x="565638" y="202223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Коротко о задачах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BD36F9A-19BB-FE03-BD3D-17F80BA555AD}"/>
              </a:ext>
            </a:extLst>
          </p:cNvPr>
          <p:cNvSpPr/>
          <p:nvPr/>
        </p:nvSpPr>
        <p:spPr>
          <a:xfrm>
            <a:off x="-2016858" y="4222324"/>
            <a:ext cx="4404946" cy="41597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0DA4B40-E965-07DB-42F5-254FD6DB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4874883"/>
            <a:ext cx="1168400" cy="11684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, круг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FFEE2CC-4E17-B47C-8508-B24AD0B8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6" y="4383071"/>
            <a:ext cx="579104" cy="61899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нимок экрана, круг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DB16369-BA77-B9B4-03A5-901ABF52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9" y="6057197"/>
            <a:ext cx="390431" cy="417328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5EE6258-86DD-7582-6371-54D49620F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7" y="4735708"/>
            <a:ext cx="1029225" cy="102922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2769CFC-C95A-9327-AC73-02C6FA528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95" y="6214949"/>
            <a:ext cx="480893" cy="480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52FF1B-C166-36CE-72CA-A0B2CF9BE69B}"/>
              </a:ext>
            </a:extLst>
          </p:cNvPr>
          <p:cNvSpPr txBox="1"/>
          <p:nvPr/>
        </p:nvSpPr>
        <p:spPr>
          <a:xfrm>
            <a:off x="2388088" y="1048929"/>
            <a:ext cx="6794438" cy="432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предметной области и требований к приложению;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технологий и инструментов разработки;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архитектуры и функциональности приложения;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макета для выявления самых удобных комбинаций интерфейса;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пользовательского интерфейса;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и отладка приложения;</a:t>
            </a:r>
          </a:p>
          <a:p>
            <a:pPr lvl="0">
              <a:lnSpc>
                <a:spcPct val="150000"/>
              </a:lnSpc>
              <a:spcAft>
                <a:spcPts val="700"/>
              </a:spcAft>
            </a:pPr>
            <a:r>
              <a:rPr lang="ru-RU" sz="1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Развертывание и публикация приложения.</a:t>
            </a:r>
          </a:p>
          <a:p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0543DEC4-781C-8596-9429-827C65128E58}"/>
              </a:ext>
            </a:extLst>
          </p:cNvPr>
          <p:cNvSpPr/>
          <p:nvPr/>
        </p:nvSpPr>
        <p:spPr>
          <a:xfrm rot="17428539">
            <a:off x="9494557" y="3661252"/>
            <a:ext cx="2993101" cy="50218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278C2-FC20-8DF1-42C2-9ECBAA9C3037}"/>
              </a:ext>
            </a:extLst>
          </p:cNvPr>
          <p:cNvSpPr txBox="1"/>
          <p:nvPr/>
        </p:nvSpPr>
        <p:spPr>
          <a:xfrm>
            <a:off x="10044026" y="5747509"/>
            <a:ext cx="19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Рассмотрим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59893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E235E-EA72-6D52-06CA-70811F353CA1}"/>
              </a:ext>
            </a:extLst>
          </p:cNvPr>
          <p:cNvSpPr txBox="1"/>
          <p:nvPr/>
        </p:nvSpPr>
        <p:spPr>
          <a:xfrm>
            <a:off x="384908" y="-3493477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A7B4E-808F-38CC-FD53-B31D3DF492FA}"/>
              </a:ext>
            </a:extLst>
          </p:cNvPr>
          <p:cNvSpPr txBox="1"/>
          <p:nvPr/>
        </p:nvSpPr>
        <p:spPr>
          <a:xfrm>
            <a:off x="947616" y="-13374077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   TUVWXYZ</a:t>
            </a:r>
            <a:endParaRPr lang="ru-RU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39481-D2D0-E5B7-6CDD-E9500552778F}"/>
              </a:ext>
            </a:extLst>
          </p:cNvPr>
          <p:cNvSpPr txBox="1"/>
          <p:nvPr/>
        </p:nvSpPr>
        <p:spPr>
          <a:xfrm>
            <a:off x="1332524" y="-7602834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3F846-E1A0-C12A-2686-3FEE10EBB230}"/>
              </a:ext>
            </a:extLst>
          </p:cNvPr>
          <p:cNvSpPr txBox="1"/>
          <p:nvPr/>
        </p:nvSpPr>
        <p:spPr>
          <a:xfrm>
            <a:off x="1895232" y="-6790034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99FFA8-7218-36C8-B94D-E6FFC9804CFC}"/>
              </a:ext>
            </a:extLst>
          </p:cNvPr>
          <p:cNvSpPr/>
          <p:nvPr/>
        </p:nvSpPr>
        <p:spPr>
          <a:xfrm>
            <a:off x="0" y="0"/>
            <a:ext cx="5196114" cy="235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AC61F3-A435-3F48-2058-34531C95860A}"/>
              </a:ext>
            </a:extLst>
          </p:cNvPr>
          <p:cNvSpPr/>
          <p:nvPr/>
        </p:nvSpPr>
        <p:spPr>
          <a:xfrm>
            <a:off x="0" y="3135086"/>
            <a:ext cx="5196114" cy="3722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03B97-0D91-7F97-84E3-359C4DF18B69}"/>
              </a:ext>
            </a:extLst>
          </p:cNvPr>
          <p:cNvSpPr txBox="1"/>
          <p:nvPr/>
        </p:nvSpPr>
        <p:spPr>
          <a:xfrm>
            <a:off x="488462" y="634023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6BA74-CCA2-712B-890B-2E98B741D0DF}"/>
              </a:ext>
            </a:extLst>
          </p:cNvPr>
          <p:cNvSpPr txBox="1"/>
          <p:nvPr/>
        </p:nvSpPr>
        <p:spPr>
          <a:xfrm>
            <a:off x="947616" y="-12530434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   TUVWXYZ</a:t>
            </a:r>
            <a:endParaRPr lang="ru-RU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2082C-E906-5506-3C3D-348BFBD9A3C8}"/>
              </a:ext>
            </a:extLst>
          </p:cNvPr>
          <p:cNvSpPr txBox="1"/>
          <p:nvPr/>
        </p:nvSpPr>
        <p:spPr>
          <a:xfrm>
            <a:off x="1332524" y="-12530434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316EA-12CC-5293-F7CC-125D51A1E193}"/>
              </a:ext>
            </a:extLst>
          </p:cNvPr>
          <p:cNvSpPr txBox="1"/>
          <p:nvPr/>
        </p:nvSpPr>
        <p:spPr>
          <a:xfrm>
            <a:off x="1895232" y="7213600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8C00D9-5E97-F62B-09BA-04DC1DC40EA5}"/>
              </a:ext>
            </a:extLst>
          </p:cNvPr>
          <p:cNvSpPr/>
          <p:nvPr/>
        </p:nvSpPr>
        <p:spPr>
          <a:xfrm>
            <a:off x="0" y="0"/>
            <a:ext cx="5196114" cy="235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6DBC79-6501-1653-60BC-38D51683C4BF}"/>
              </a:ext>
            </a:extLst>
          </p:cNvPr>
          <p:cNvSpPr/>
          <p:nvPr/>
        </p:nvSpPr>
        <p:spPr>
          <a:xfrm>
            <a:off x="0" y="3135086"/>
            <a:ext cx="5196114" cy="3722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2E0E86-B901-B5FB-5084-D7E8CA7ECBED}"/>
              </a:ext>
            </a:extLst>
          </p:cNvPr>
          <p:cNvSpPr txBox="1"/>
          <p:nvPr/>
        </p:nvSpPr>
        <p:spPr>
          <a:xfrm>
            <a:off x="666262" y="-5131777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94F8-9DA2-E9F9-D7CB-1E093FC32D2E}"/>
              </a:ext>
            </a:extLst>
          </p:cNvPr>
          <p:cNvSpPr txBox="1"/>
          <p:nvPr/>
        </p:nvSpPr>
        <p:spPr>
          <a:xfrm>
            <a:off x="947616" y="-12530434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   TUVWXYZ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F3C2-B590-1FF7-94B4-6E57DB1993CB}"/>
              </a:ext>
            </a:extLst>
          </p:cNvPr>
          <p:cNvSpPr txBox="1"/>
          <p:nvPr/>
        </p:nvSpPr>
        <p:spPr>
          <a:xfrm>
            <a:off x="1332524" y="7213600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5C8C3-A2AF-42C0-DE4B-982D24EB1F74}"/>
              </a:ext>
            </a:extLst>
          </p:cNvPr>
          <p:cNvSpPr txBox="1"/>
          <p:nvPr/>
        </p:nvSpPr>
        <p:spPr>
          <a:xfrm>
            <a:off x="1895232" y="7213600"/>
            <a:ext cx="562708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ABCDEFGHIJKLMNOPQRSTUVWXYZ</a:t>
            </a:r>
            <a:endParaRPr lang="ru-RU" sz="5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01EC01-5331-1AA6-6110-0C09A83A6A42}"/>
              </a:ext>
            </a:extLst>
          </p:cNvPr>
          <p:cNvSpPr/>
          <p:nvPr/>
        </p:nvSpPr>
        <p:spPr>
          <a:xfrm>
            <a:off x="0" y="0"/>
            <a:ext cx="5196114" cy="235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F5471D-32B1-8C2F-1EE9-2D1204197A2D}"/>
              </a:ext>
            </a:extLst>
          </p:cNvPr>
          <p:cNvSpPr/>
          <p:nvPr/>
        </p:nvSpPr>
        <p:spPr>
          <a:xfrm>
            <a:off x="0" y="3135086"/>
            <a:ext cx="5196114" cy="3722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50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9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565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139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Baskerville Old Face</vt:lpstr>
      <vt:lpstr>Dreaming Outloud Script Pro</vt:lpstr>
      <vt:lpstr>Times New Roman</vt:lpstr>
      <vt:lpstr>Тема Office</vt:lpstr>
      <vt:lpstr>Презентация по теме “Музыкальный веб-сайт”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 курсовой работы Музыкальный сайт</dc:title>
  <dc:creator>Фёдор Бурлаков</dc:creator>
  <cp:lastModifiedBy>Фёдор Бурлаков</cp:lastModifiedBy>
  <cp:revision>3</cp:revision>
  <dcterms:created xsi:type="dcterms:W3CDTF">2024-04-27T06:10:01Z</dcterms:created>
  <dcterms:modified xsi:type="dcterms:W3CDTF">2024-04-27T15:26:28Z</dcterms:modified>
</cp:coreProperties>
</file>