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3"/>
    </p:embeddedFont>
    <p:embeddedFont>
      <p:font typeface="Robo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95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9ef46dd1a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9ef46dd1a_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ef46dd1a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ef46dd1a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cd1e9568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9cd1e9568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cd1e9568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9cd1e9568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9cd1e956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9cd1e956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9ef46dd1a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9ef46dd1a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9cd1e9568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9cd1e9568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ef46dd1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ef46dd1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9ef46dd1a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9ef46dd1a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836225" y="1281000"/>
            <a:ext cx="30120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Чат-бот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990274" y="2495750"/>
            <a:ext cx="27039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Impact"/>
                <a:ea typeface="Impact"/>
                <a:cs typeface="Impact"/>
                <a:sym typeface="Impact"/>
              </a:rPr>
              <a:t>«ЗдравБот»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625" y="0"/>
            <a:ext cx="4531424" cy="46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567975" y="3901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Спасибо внимание!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75" y="778175"/>
            <a:ext cx="3621750" cy="376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445375" y="3753900"/>
            <a:ext cx="50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336138" y="1585225"/>
            <a:ext cx="3693300" cy="28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Целью нашего проекта является создание чат-бота с целью круглосуточного консультирования населения по вопросам здравоохранения.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63" y="198275"/>
            <a:ext cx="1144675" cy="11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279050" y="2202300"/>
            <a:ext cx="331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О проекте</a:t>
            </a:r>
            <a:endParaRPr sz="3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60950" y="6311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Impact"/>
                <a:ea typeface="Impact"/>
                <a:cs typeface="Impact"/>
                <a:sym typeface="Impact"/>
              </a:rPr>
              <a:t>Реализация решения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20425" y="1579950"/>
            <a:ext cx="7487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Решение реализовано на языке программирования Python с использованием библиотек для создания чат-бота с поддержкой голоса.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Для упрощения решения поставленной задачи мы выбрали простую для понимания среду разработки баз данных SQLite. Так как представленный нами программный продукт легко интегрируем, он  может быть подключен к разработанной базе данных Министерства здравоохранения Забайкальского края.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Действие может быть представлено как ответ пользователю, который в отдельных случаях предоставляет переход на сторонний сайт. Также предусмотрена возможность переключения на оператора.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295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Архитектура проекта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EF1519-DA0D-AFE1-8684-64704C47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3300"/>
            <a:ext cx="9144000" cy="44999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632900" y="1576050"/>
            <a:ext cx="4511100" cy="19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Приятный и удобный </a:t>
            </a:r>
            <a:endParaRPr sz="308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в использовании пользовательский интерфейс</a:t>
            </a:r>
            <a:endParaRPr sz="308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50" y="152400"/>
            <a:ext cx="3198050" cy="483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00" y="152400"/>
            <a:ext cx="319806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774600" y="1531200"/>
            <a:ext cx="42012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8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Приятный и удобный </a:t>
            </a:r>
            <a:endParaRPr sz="308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8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в использовании пользовательский интерфейс</a:t>
            </a:r>
            <a:endParaRPr sz="308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4668900" y="1461525"/>
            <a:ext cx="44751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Переключение на оператора при повторно неправильно подобранном варианте ответа чат-бота</a:t>
            </a:r>
            <a:endParaRPr sz="3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50" y="156050"/>
            <a:ext cx="3193224" cy="48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82475" y="3196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>
                <a:latin typeface="Impact"/>
                <a:ea typeface="Impact"/>
                <a:cs typeface="Impact"/>
                <a:sym typeface="Impact"/>
              </a:rPr>
              <a:t>Интеграция в мессенджеры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50" y="1539500"/>
            <a:ext cx="1330619" cy="133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075" y="2870137"/>
            <a:ext cx="1282851" cy="128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7900" y="1745450"/>
            <a:ext cx="4165451" cy="367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1025" y="1636375"/>
            <a:ext cx="1330625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ctrTitle"/>
          </p:nvPr>
        </p:nvSpPr>
        <p:spPr>
          <a:xfrm>
            <a:off x="714375" y="1360250"/>
            <a:ext cx="71337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11">
                <a:latin typeface="Impact"/>
                <a:ea typeface="Impact"/>
                <a:cs typeface="Impact"/>
                <a:sym typeface="Impact"/>
              </a:rPr>
              <a:t>Над проектом  работали:</a:t>
            </a:r>
            <a:endParaRPr sz="3311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5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11">
                <a:latin typeface="Impact"/>
                <a:ea typeface="Impact"/>
                <a:cs typeface="Impact"/>
                <a:sym typeface="Impact"/>
              </a:rPr>
              <a:t>Бурлакова Виолетта</a:t>
            </a:r>
            <a:br>
              <a:rPr lang="ru" sz="3311">
                <a:latin typeface="Impact"/>
                <a:ea typeface="Impact"/>
                <a:cs typeface="Impact"/>
                <a:sym typeface="Impact"/>
              </a:rPr>
            </a:br>
            <a:r>
              <a:rPr lang="ru" sz="3311">
                <a:latin typeface="Impact"/>
                <a:ea typeface="Impact"/>
                <a:cs typeface="Impact"/>
                <a:sym typeface="Impact"/>
              </a:rPr>
              <a:t>Мещенкова Алёна</a:t>
            </a:r>
            <a:br>
              <a:rPr lang="ru" sz="3311">
                <a:latin typeface="Impact"/>
                <a:ea typeface="Impact"/>
                <a:cs typeface="Impact"/>
                <a:sym typeface="Impact"/>
              </a:rPr>
            </a:br>
            <a:r>
              <a:rPr lang="ru" sz="3311">
                <a:latin typeface="Impact"/>
                <a:ea typeface="Impact"/>
                <a:cs typeface="Impact"/>
                <a:sym typeface="Impact"/>
              </a:rPr>
              <a:t>Орлов Алексей</a:t>
            </a:r>
            <a:endParaRPr sz="3311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11">
                <a:latin typeface="Impact"/>
                <a:ea typeface="Impact"/>
                <a:cs typeface="Impact"/>
                <a:sym typeface="Impact"/>
              </a:rPr>
              <a:t>Уфимцева Екатерина</a:t>
            </a:r>
            <a:br>
              <a:rPr lang="ru" sz="3311">
                <a:latin typeface="Impact"/>
                <a:ea typeface="Impact"/>
                <a:cs typeface="Impact"/>
                <a:sym typeface="Impact"/>
              </a:rPr>
            </a:br>
            <a:br>
              <a:rPr lang="ru" sz="2200">
                <a:latin typeface="Impact"/>
                <a:ea typeface="Impact"/>
                <a:cs typeface="Impact"/>
                <a:sym typeface="Impact"/>
              </a:rPr>
            </a:br>
            <a:r>
              <a:rPr lang="ru" sz="3311">
                <a:latin typeface="Impact"/>
                <a:ea typeface="Impact"/>
                <a:cs typeface="Impact"/>
                <a:sym typeface="Impact"/>
              </a:rPr>
              <a:t>В составе команды “Придумаем”.                                                         </a:t>
            </a:r>
            <a:endParaRPr sz="6977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22500" y="3901700"/>
            <a:ext cx="4299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88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Придумали!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Roboto</vt:lpstr>
      <vt:lpstr>Impact</vt:lpstr>
      <vt:lpstr>Arial</vt:lpstr>
      <vt:lpstr>Geometric</vt:lpstr>
      <vt:lpstr>Чат-бот</vt:lpstr>
      <vt:lpstr>Презентация PowerPoint</vt:lpstr>
      <vt:lpstr>Реализация решения</vt:lpstr>
      <vt:lpstr>Архитектура проекта</vt:lpstr>
      <vt:lpstr>Приятный и удобный  в использовании пользовательский интерфейс</vt:lpstr>
      <vt:lpstr>Презентация PowerPoint</vt:lpstr>
      <vt:lpstr>Презентация PowerPoint</vt:lpstr>
      <vt:lpstr>Интеграция в мессенджеры</vt:lpstr>
      <vt:lpstr>Над проектом  работали:  Бурлакова Виолетта Мещенкова Алёна Орлов Алексей Уфимцева Екатерина  В составе команды “Придумаем”.                                                         </vt:lpstr>
      <vt:lpstr>Спасибо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</dc:title>
  <cp:lastModifiedBy>Орлов Алексей</cp:lastModifiedBy>
  <cp:revision>1</cp:revision>
  <dcterms:modified xsi:type="dcterms:W3CDTF">2023-04-02T05:14:45Z</dcterms:modified>
</cp:coreProperties>
</file>