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F126-A917-43B3-812B-FBD0CB99DD3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EF42-B9ED-47D8-9F83-04A41E97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7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F126-A917-43B3-812B-FBD0CB99DD3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EF42-B9ED-47D8-9F83-04A41E97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9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F126-A917-43B3-812B-FBD0CB99DD3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EF42-B9ED-47D8-9F83-04A41E97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F126-A917-43B3-812B-FBD0CB99DD3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EF42-B9ED-47D8-9F83-04A41E97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F126-A917-43B3-812B-FBD0CB99DD3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EF42-B9ED-47D8-9F83-04A41E97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1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F126-A917-43B3-812B-FBD0CB99DD3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EF42-B9ED-47D8-9F83-04A41E97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F126-A917-43B3-812B-FBD0CB99DD3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EF42-B9ED-47D8-9F83-04A41E97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F126-A917-43B3-812B-FBD0CB99DD3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EF42-B9ED-47D8-9F83-04A41E97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F126-A917-43B3-812B-FBD0CB99DD3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EF42-B9ED-47D8-9F83-04A41E97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F126-A917-43B3-812B-FBD0CB99DD3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EF42-B9ED-47D8-9F83-04A41E97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F126-A917-43B3-812B-FBD0CB99DD3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EF42-B9ED-47D8-9F83-04A41E97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4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3F126-A917-43B3-812B-FBD0CB99DD37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EF42-B9ED-47D8-9F83-04A41E97D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6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pe-ke-2d-vs-3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2357438"/>
            <a:ext cx="10515600" cy="3286125"/>
          </a:xfrm>
        </p:spPr>
      </p:pic>
    </p:spTree>
    <p:extLst>
      <p:ext uri="{BB962C8B-B14F-4D97-AF65-F5344CB8AC3E}">
        <p14:creationId xmlns:p14="http://schemas.microsoft.com/office/powerpoint/2010/main" val="240630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burlen</dc:creator>
  <cp:lastModifiedBy>burlen</cp:lastModifiedBy>
  <cp:revision>1</cp:revision>
  <dcterms:created xsi:type="dcterms:W3CDTF">2015-10-23T23:52:21Z</dcterms:created>
  <dcterms:modified xsi:type="dcterms:W3CDTF">2015-10-23T23:52:28Z</dcterms:modified>
</cp:coreProperties>
</file>