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65" r:id="rId5"/>
    <p:sldId id="262" r:id="rId6"/>
    <p:sldId id="266" r:id="rId7"/>
    <p:sldId id="267" r:id="rId8"/>
    <p:sldId id="268" r:id="rId9"/>
    <p:sldId id="269" r:id="rId10"/>
    <p:sldId id="270" r:id="rId11"/>
    <p:sldId id="263" r:id="rId12"/>
    <p:sldId id="257" r:id="rId13"/>
    <p:sldId id="258" r:id="rId14"/>
    <p:sldId id="259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955" y="1803405"/>
            <a:ext cx="9655833" cy="1825096"/>
          </a:xfrm>
        </p:spPr>
        <p:txBody>
          <a:bodyPr/>
          <a:lstStyle/>
          <a:p>
            <a:r>
              <a:rPr lang="en-AU" dirty="0" smtClean="0"/>
              <a:t>Cellular requirements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497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Structural organic molecules and vitamins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00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955" y="1803405"/>
            <a:ext cx="9655833" cy="1825096"/>
          </a:xfrm>
        </p:spPr>
        <p:txBody>
          <a:bodyPr/>
          <a:lstStyle/>
          <a:p>
            <a:pPr algn="ctr"/>
            <a:r>
              <a:rPr lang="en-AU" dirty="0" smtClean="0"/>
              <a:t>Matter (inorganic compounds)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816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Water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52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oxygen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18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Carbon monoxide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41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nitrogen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28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minerals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3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955" y="1803405"/>
            <a:ext cx="9655833" cy="1825096"/>
          </a:xfrm>
        </p:spPr>
        <p:txBody>
          <a:bodyPr/>
          <a:lstStyle/>
          <a:p>
            <a:pPr algn="ctr"/>
            <a:r>
              <a:rPr lang="en-AU" dirty="0" smtClean="0"/>
              <a:t>Energy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418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Autotrophs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Self feeder</a:t>
            </a:r>
          </a:p>
          <a:p>
            <a:r>
              <a:rPr lang="en-AU" dirty="0" smtClean="0"/>
              <a:t>Make their own organic compounds </a:t>
            </a:r>
          </a:p>
          <a:p>
            <a:r>
              <a:rPr lang="en-AU" dirty="0" smtClean="0"/>
              <a:t>Process called carbon fixation </a:t>
            </a:r>
          </a:p>
          <a:p>
            <a:r>
              <a:rPr lang="en-AU" dirty="0" smtClean="0"/>
              <a:t>Due to producing their own food they are referred to as producer </a:t>
            </a:r>
          </a:p>
          <a:p>
            <a:r>
              <a:rPr lang="en-AU" dirty="0" smtClean="0"/>
              <a:t>Include plant that conduct photosynthesis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73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heterotrophs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Known as other feeders</a:t>
            </a:r>
          </a:p>
          <a:p>
            <a:r>
              <a:rPr lang="en-AU" dirty="0" smtClean="0"/>
              <a:t>Obtain organic compounds by consuming other organisms </a:t>
            </a:r>
          </a:p>
          <a:p>
            <a:r>
              <a:rPr lang="en-AU" dirty="0" smtClean="0"/>
              <a:t>Due to eating others to obtain compounds they are referred to as consumers </a:t>
            </a:r>
          </a:p>
          <a:p>
            <a:r>
              <a:rPr lang="en-AU" dirty="0" smtClean="0"/>
              <a:t>They include animals and fungi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000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955" y="1803405"/>
            <a:ext cx="9655833" cy="1825096"/>
          </a:xfrm>
        </p:spPr>
        <p:txBody>
          <a:bodyPr/>
          <a:lstStyle/>
          <a:p>
            <a:pPr algn="ctr"/>
            <a:r>
              <a:rPr lang="en-AU" dirty="0" smtClean="0"/>
              <a:t>Matter (Organic compounds)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072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Carbohydrates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Important energy source and structural component </a:t>
            </a:r>
          </a:p>
          <a:p>
            <a:r>
              <a:rPr lang="en-AU" dirty="0" smtClean="0"/>
              <a:t>Examples include glucose, sucrose, starch and cellulose. </a:t>
            </a:r>
          </a:p>
          <a:p>
            <a:r>
              <a:rPr lang="en-AU" dirty="0" smtClean="0"/>
              <a:t>Come in sub-units called:</a:t>
            </a:r>
          </a:p>
          <a:p>
            <a:r>
              <a:rPr lang="en-AU" dirty="0" smtClean="0"/>
              <a:t>Monosaccharides (single sugar) </a:t>
            </a:r>
          </a:p>
          <a:p>
            <a:r>
              <a:rPr lang="en-AU" dirty="0" smtClean="0"/>
              <a:t>Disaccharides (two sugars joined together) </a:t>
            </a:r>
          </a:p>
          <a:p>
            <a:r>
              <a:rPr lang="en-AU" dirty="0" smtClean="0"/>
              <a:t>Polysaccharides (multiple sugars joined together)</a:t>
            </a:r>
          </a:p>
          <a:p>
            <a:r>
              <a:rPr lang="en-AU" dirty="0" smtClean="0"/>
              <a:t>Carbohydrate have a ration of hydrogen-to-oxygen atoms of 2:1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889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Lipids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Important substance in the cell membrane</a:t>
            </a:r>
          </a:p>
          <a:p>
            <a:r>
              <a:rPr lang="en-AU" dirty="0" smtClean="0"/>
              <a:t>Include fats and oils which are important for energy storage </a:t>
            </a:r>
          </a:p>
          <a:p>
            <a:r>
              <a:rPr lang="en-AU" dirty="0" smtClean="0"/>
              <a:t>Composed of a glycerol head and a fatty acid tail </a:t>
            </a:r>
          </a:p>
          <a:p>
            <a:r>
              <a:rPr lang="en-AU" dirty="0" smtClean="0"/>
              <a:t>Compared to carbohydrates, lipids contain a smaller proportion of oxygen and can contain other elements such </a:t>
            </a:r>
            <a:r>
              <a:rPr lang="en-AU" smtClean="0"/>
              <a:t>as phosphorus and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80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Protein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00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Nucleic acids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189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102</TotalTime>
  <Words>183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Cellular requirements</vt:lpstr>
      <vt:lpstr>Energy </vt:lpstr>
      <vt:lpstr>Autotrophs</vt:lpstr>
      <vt:lpstr>heterotrophs</vt:lpstr>
      <vt:lpstr>Matter (Organic compounds)</vt:lpstr>
      <vt:lpstr>Carbohydrates</vt:lpstr>
      <vt:lpstr>Lipids</vt:lpstr>
      <vt:lpstr>Protein </vt:lpstr>
      <vt:lpstr>Nucleic acids</vt:lpstr>
      <vt:lpstr>Structural organic molecules and vitamins  </vt:lpstr>
      <vt:lpstr>Matter (inorganic compounds)</vt:lpstr>
      <vt:lpstr>Water </vt:lpstr>
      <vt:lpstr>oxygen</vt:lpstr>
      <vt:lpstr>Carbon monoxide</vt:lpstr>
      <vt:lpstr>nitrogen</vt:lpstr>
      <vt:lpstr>minerals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requirements</dc:title>
  <dc:creator>Luca Burman</dc:creator>
  <cp:lastModifiedBy>Luca Burman</cp:lastModifiedBy>
  <cp:revision>9</cp:revision>
  <dcterms:created xsi:type="dcterms:W3CDTF">2018-03-16T00:29:15Z</dcterms:created>
  <dcterms:modified xsi:type="dcterms:W3CDTF">2018-03-20T01:51:22Z</dcterms:modified>
</cp:coreProperties>
</file>