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Photosynthesis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Luca Burman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549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Chloroplasts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Where Photosynthesis occurs</a:t>
            </a:r>
          </a:p>
          <a:p>
            <a:r>
              <a:rPr lang="en-AU" dirty="0" smtClean="0"/>
              <a:t>Consists of two membranes which regulate the movements between the cell and the outside world</a:t>
            </a:r>
          </a:p>
          <a:p>
            <a:r>
              <a:rPr lang="en-AU" dirty="0" smtClean="0"/>
              <a:t>Fluid inside called Stroma</a:t>
            </a:r>
          </a:p>
          <a:p>
            <a:r>
              <a:rPr lang="en-AU" dirty="0" smtClean="0"/>
              <a:t>Inside there are layers of Granum, Thylakoid membranes and Thylakoid Lamellae.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901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Photosynthesis Inputs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Inputs include</a:t>
            </a:r>
          </a:p>
          <a:p>
            <a:r>
              <a:rPr lang="en-AU" dirty="0" smtClean="0"/>
              <a:t>Carbon dioxide </a:t>
            </a:r>
          </a:p>
          <a:p>
            <a:r>
              <a:rPr lang="en-AU" dirty="0" smtClean="0"/>
              <a:t>Water</a:t>
            </a:r>
          </a:p>
          <a:p>
            <a:r>
              <a:rPr lang="en-AU" dirty="0" smtClean="0"/>
              <a:t>Light energy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18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Carbon Dioxide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Stomata level determine Carbon Dioxide intake.</a:t>
            </a:r>
          </a:p>
          <a:p>
            <a:r>
              <a:rPr lang="en-AU" dirty="0" smtClean="0"/>
              <a:t>Essential, if levels are low photosynthesis will slow even if other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419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Due to only small amounts of water being needed for photosynthesis </a:t>
            </a:r>
          </a:p>
          <a:p>
            <a:r>
              <a:rPr lang="en-AU" dirty="0" smtClean="0"/>
              <a:t>When water is in sort supply the stomata in the leaf will close and will thus limit the carbon dioxide intake.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1035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1140</TotalTime>
  <Words>104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Photosynthesis</vt:lpstr>
      <vt:lpstr>Chloroplasts</vt:lpstr>
      <vt:lpstr>Photosynthesis Inputs  </vt:lpstr>
      <vt:lpstr>Carbon Dioxide </vt:lpstr>
      <vt:lpstr>Water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Photosynthesis</dc:title>
  <dc:creator>Luca Burman</dc:creator>
  <cp:lastModifiedBy>Luca Burman</cp:lastModifiedBy>
  <cp:revision>6</cp:revision>
  <dcterms:created xsi:type="dcterms:W3CDTF">2018-05-02T07:50:28Z</dcterms:created>
  <dcterms:modified xsi:type="dcterms:W3CDTF">2018-05-03T02:50:34Z</dcterms:modified>
</cp:coreProperties>
</file>