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1DD465-5D60-4D42-B750-A3D0A83E5C13}" v="49" dt="2022-11-17T03:49:00.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996" autoAdjust="0"/>
  </p:normalViewPr>
  <p:slideViewPr>
    <p:cSldViewPr snapToGrid="0">
      <p:cViewPr varScale="1">
        <p:scale>
          <a:sx n="42" d="100"/>
          <a:sy n="42" d="100"/>
        </p:scale>
        <p:origin x="426" y="33"/>
      </p:cViewPr>
      <p:guideLst/>
    </p:cSldViewPr>
  </p:slideViewPr>
  <p:notesTextViewPr>
    <p:cViewPr>
      <p:scale>
        <a:sx n="1" d="1"/>
        <a:sy n="1" d="1"/>
      </p:scale>
      <p:origin x="0" y="-171"/>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Burmeister" userId="d9df4817efbddffa" providerId="LiveId" clId="{5C1DD465-5D60-4D42-B750-A3D0A83E5C13}"/>
    <pc:docChg chg="undo custSel addSld delSld modSld">
      <pc:chgData name="Ryan Burmeister" userId="d9df4817efbddffa" providerId="LiveId" clId="{5C1DD465-5D60-4D42-B750-A3D0A83E5C13}" dt="2022-11-17T03:49:00.716" v="3216"/>
      <pc:docMkLst>
        <pc:docMk/>
      </pc:docMkLst>
      <pc:sldChg chg="addSp delSp modSp new del mod setBg modClrScheme setClrOvrMap chgLayout">
        <pc:chgData name="Ryan Burmeister" userId="d9df4817efbddffa" providerId="LiveId" clId="{5C1DD465-5D60-4D42-B750-A3D0A83E5C13}" dt="2022-11-16T04:29:27.225" v="424" actId="47"/>
        <pc:sldMkLst>
          <pc:docMk/>
          <pc:sldMk cId="3487741801" sldId="256"/>
        </pc:sldMkLst>
        <pc:spChg chg="add del mod">
          <ac:chgData name="Ryan Burmeister" userId="d9df4817efbddffa" providerId="LiveId" clId="{5C1DD465-5D60-4D42-B750-A3D0A83E5C13}" dt="2022-11-16T04:22:11.536" v="247" actId="478"/>
          <ac:spMkLst>
            <pc:docMk/>
            <pc:sldMk cId="3487741801" sldId="256"/>
            <ac:spMk id="5" creationId="{FDFED658-5FE2-3510-A932-910E69D86F9F}"/>
          </ac:spMkLst>
        </pc:spChg>
        <pc:spChg chg="add mod">
          <ac:chgData name="Ryan Burmeister" userId="d9df4817efbddffa" providerId="LiveId" clId="{5C1DD465-5D60-4D42-B750-A3D0A83E5C13}" dt="2022-11-16T04:26:42.196" v="415" actId="26606"/>
          <ac:spMkLst>
            <pc:docMk/>
            <pc:sldMk cId="3487741801" sldId="256"/>
            <ac:spMk id="7" creationId="{3DFFADFB-DB21-1466-08C9-7C9087BC7035}"/>
          </ac:spMkLst>
        </pc:spChg>
        <pc:spChg chg="add del mod ord">
          <ac:chgData name="Ryan Burmeister" userId="d9df4817efbddffa" providerId="LiveId" clId="{5C1DD465-5D60-4D42-B750-A3D0A83E5C13}" dt="2022-11-16T04:23:32.493" v="353" actId="478"/>
          <ac:spMkLst>
            <pc:docMk/>
            <pc:sldMk cId="3487741801" sldId="256"/>
            <ac:spMk id="8" creationId="{00B06725-4ADF-DB0F-7843-3826A428073E}"/>
          </ac:spMkLst>
        </pc:spChg>
        <pc:spChg chg="add del mod">
          <ac:chgData name="Ryan Burmeister" userId="d9df4817efbddffa" providerId="LiveId" clId="{5C1DD465-5D60-4D42-B750-A3D0A83E5C13}" dt="2022-11-16T04:23:49.751" v="354" actId="700"/>
          <ac:spMkLst>
            <pc:docMk/>
            <pc:sldMk cId="3487741801" sldId="256"/>
            <ac:spMk id="10" creationId="{98356CD8-47F8-BE78-6179-7F3B31C88778}"/>
          </ac:spMkLst>
        </pc:spChg>
        <pc:spChg chg="add del">
          <ac:chgData name="Ryan Burmeister" userId="d9df4817efbddffa" providerId="LiveId" clId="{5C1DD465-5D60-4D42-B750-A3D0A83E5C13}" dt="2022-11-16T04:24:00.318" v="356" actId="26606"/>
          <ac:spMkLst>
            <pc:docMk/>
            <pc:sldMk cId="3487741801" sldId="256"/>
            <ac:spMk id="12" creationId="{D4771268-CB57-404A-9271-370EB28F6090}"/>
          </ac:spMkLst>
        </pc:spChg>
        <pc:spChg chg="add del">
          <ac:chgData name="Ryan Burmeister" userId="d9df4817efbddffa" providerId="LiveId" clId="{5C1DD465-5D60-4D42-B750-A3D0A83E5C13}" dt="2022-11-16T04:24:03.395" v="358" actId="26606"/>
          <ac:spMkLst>
            <pc:docMk/>
            <pc:sldMk cId="3487741801" sldId="256"/>
            <ac:spMk id="14" creationId="{A4AC5506-6312-4701-8D3C-40187889A947}"/>
          </ac:spMkLst>
        </pc:spChg>
        <pc:spChg chg="add del">
          <ac:chgData name="Ryan Burmeister" userId="d9df4817efbddffa" providerId="LiveId" clId="{5C1DD465-5D60-4D42-B750-A3D0A83E5C13}" dt="2022-11-16T04:24:05.448" v="360" actId="26606"/>
          <ac:spMkLst>
            <pc:docMk/>
            <pc:sldMk cId="3487741801" sldId="256"/>
            <ac:spMk id="16" creationId="{6753252F-4873-4F63-801D-CC719279A7D5}"/>
          </ac:spMkLst>
        </pc:spChg>
        <pc:spChg chg="add del">
          <ac:chgData name="Ryan Burmeister" userId="d9df4817efbddffa" providerId="LiveId" clId="{5C1DD465-5D60-4D42-B750-A3D0A83E5C13}" dt="2022-11-16T04:24:05.448" v="360" actId="26606"/>
          <ac:spMkLst>
            <pc:docMk/>
            <pc:sldMk cId="3487741801" sldId="256"/>
            <ac:spMk id="17" creationId="{047C8CCB-F95D-4249-92DD-651249D3535A}"/>
          </ac:spMkLst>
        </pc:spChg>
        <pc:spChg chg="add del">
          <ac:chgData name="Ryan Burmeister" userId="d9df4817efbddffa" providerId="LiveId" clId="{5C1DD465-5D60-4D42-B750-A3D0A83E5C13}" dt="2022-11-16T04:24:08.070" v="362" actId="26606"/>
          <ac:spMkLst>
            <pc:docMk/>
            <pc:sldMk cId="3487741801" sldId="256"/>
            <ac:spMk id="20" creationId="{7F57BEA8-497D-4AA8-8A18-BDCD696B25FE}"/>
          </ac:spMkLst>
        </pc:spChg>
        <pc:spChg chg="add del">
          <ac:chgData name="Ryan Burmeister" userId="d9df4817efbddffa" providerId="LiveId" clId="{5C1DD465-5D60-4D42-B750-A3D0A83E5C13}" dt="2022-11-16T04:24:09.434" v="364" actId="26606"/>
          <ac:spMkLst>
            <pc:docMk/>
            <pc:sldMk cId="3487741801" sldId="256"/>
            <ac:spMk id="23" creationId="{53F29798-D584-4792-9B62-3F5F5C36D619}"/>
          </ac:spMkLst>
        </pc:spChg>
        <pc:spChg chg="add del">
          <ac:chgData name="Ryan Burmeister" userId="d9df4817efbddffa" providerId="LiveId" clId="{5C1DD465-5D60-4D42-B750-A3D0A83E5C13}" dt="2022-11-16T04:24:15.306" v="366" actId="26606"/>
          <ac:spMkLst>
            <pc:docMk/>
            <pc:sldMk cId="3487741801" sldId="256"/>
            <ac:spMk id="26" creationId="{7F57BEA8-497D-4AA8-8A18-BDCD696B25FE}"/>
          </ac:spMkLst>
        </pc:spChg>
        <pc:spChg chg="add del">
          <ac:chgData name="Ryan Burmeister" userId="d9df4817efbddffa" providerId="LiveId" clId="{5C1DD465-5D60-4D42-B750-A3D0A83E5C13}" dt="2022-11-16T04:24:16.461" v="368" actId="26606"/>
          <ac:spMkLst>
            <pc:docMk/>
            <pc:sldMk cId="3487741801" sldId="256"/>
            <ac:spMk id="30" creationId="{D4771268-CB57-404A-9271-370EB28F6090}"/>
          </ac:spMkLst>
        </pc:spChg>
        <pc:spChg chg="add del">
          <ac:chgData name="Ryan Burmeister" userId="d9df4817efbddffa" providerId="LiveId" clId="{5C1DD465-5D60-4D42-B750-A3D0A83E5C13}" dt="2022-11-16T04:24:18.248" v="370" actId="26606"/>
          <ac:spMkLst>
            <pc:docMk/>
            <pc:sldMk cId="3487741801" sldId="256"/>
            <ac:spMk id="32" creationId="{23D09407-53BC-485E-B4CE-BC5E4FC4B25B}"/>
          </ac:spMkLst>
        </pc:spChg>
        <pc:spChg chg="add del">
          <ac:chgData name="Ryan Burmeister" userId="d9df4817efbddffa" providerId="LiveId" clId="{5C1DD465-5D60-4D42-B750-A3D0A83E5C13}" dt="2022-11-16T04:24:18.248" v="370" actId="26606"/>
          <ac:spMkLst>
            <pc:docMk/>
            <pc:sldMk cId="3487741801" sldId="256"/>
            <ac:spMk id="33" creationId="{921DB988-49FC-4608-B0A2-E2F3A4019041}"/>
          </ac:spMkLst>
        </pc:spChg>
        <pc:spChg chg="add del">
          <ac:chgData name="Ryan Burmeister" userId="d9df4817efbddffa" providerId="LiveId" clId="{5C1DD465-5D60-4D42-B750-A3D0A83E5C13}" dt="2022-11-16T04:24:19.356" v="372" actId="26606"/>
          <ac:spMkLst>
            <pc:docMk/>
            <pc:sldMk cId="3487741801" sldId="256"/>
            <ac:spMk id="43" creationId="{D4771268-CB57-404A-9271-370EB28F6090}"/>
          </ac:spMkLst>
        </pc:spChg>
        <pc:spChg chg="add del">
          <ac:chgData name="Ryan Burmeister" userId="d9df4817efbddffa" providerId="LiveId" clId="{5C1DD465-5D60-4D42-B750-A3D0A83E5C13}" dt="2022-11-16T04:24:44.308" v="382" actId="26606"/>
          <ac:spMkLst>
            <pc:docMk/>
            <pc:sldMk cId="3487741801" sldId="256"/>
            <ac:spMk id="45" creationId="{D12DDE76-C203-4047-9998-63900085B5E8}"/>
          </ac:spMkLst>
        </pc:spChg>
        <pc:spChg chg="add del">
          <ac:chgData name="Ryan Burmeister" userId="d9df4817efbddffa" providerId="LiveId" clId="{5C1DD465-5D60-4D42-B750-A3D0A83E5C13}" dt="2022-11-16T04:24:44.302" v="381" actId="26606"/>
          <ac:spMkLst>
            <pc:docMk/>
            <pc:sldMk cId="3487741801" sldId="256"/>
            <ac:spMk id="48" creationId="{7F57BEA8-497D-4AA8-8A18-BDCD696B25FE}"/>
          </ac:spMkLst>
        </pc:spChg>
        <pc:spChg chg="add del">
          <ac:chgData name="Ryan Burmeister" userId="d9df4817efbddffa" providerId="LiveId" clId="{5C1DD465-5D60-4D42-B750-A3D0A83E5C13}" dt="2022-11-16T04:24:33.789" v="377" actId="26606"/>
          <ac:spMkLst>
            <pc:docMk/>
            <pc:sldMk cId="3487741801" sldId="256"/>
            <ac:spMk id="50" creationId="{BA79A7CF-01AF-4178-9369-94E0C90EB046}"/>
          </ac:spMkLst>
        </pc:spChg>
        <pc:spChg chg="add del">
          <ac:chgData name="Ryan Burmeister" userId="d9df4817efbddffa" providerId="LiveId" clId="{5C1DD465-5D60-4D42-B750-A3D0A83E5C13}" dt="2022-11-16T04:24:33.789" v="377" actId="26606"/>
          <ac:spMkLst>
            <pc:docMk/>
            <pc:sldMk cId="3487741801" sldId="256"/>
            <ac:spMk id="52" creationId="{99413ED5-9ED4-4772-BCE4-2BCAE6B12E35}"/>
          </ac:spMkLst>
        </pc:spChg>
        <pc:spChg chg="add del">
          <ac:chgData name="Ryan Burmeister" userId="d9df4817efbddffa" providerId="LiveId" clId="{5C1DD465-5D60-4D42-B750-A3D0A83E5C13}" dt="2022-11-16T04:24:56.705" v="385" actId="26606"/>
          <ac:spMkLst>
            <pc:docMk/>
            <pc:sldMk cId="3487741801" sldId="256"/>
            <ac:spMk id="53" creationId="{D12DDE76-C203-4047-9998-63900085B5E8}"/>
          </ac:spMkLst>
        </pc:spChg>
        <pc:spChg chg="add del">
          <ac:chgData name="Ryan Burmeister" userId="d9df4817efbddffa" providerId="LiveId" clId="{5C1DD465-5D60-4D42-B750-A3D0A83E5C13}" dt="2022-11-16T04:24:33.789" v="377" actId="26606"/>
          <ac:spMkLst>
            <pc:docMk/>
            <pc:sldMk cId="3487741801" sldId="256"/>
            <ac:spMk id="54" creationId="{04357C93-F0CB-4A1C-8F77-4E9063789819}"/>
          </ac:spMkLst>
        </pc:spChg>
        <pc:spChg chg="add del">
          <ac:chgData name="Ryan Burmeister" userId="d9df4817efbddffa" providerId="LiveId" clId="{5C1DD465-5D60-4D42-B750-A3D0A83E5C13}" dt="2022-11-16T04:24:33.789" v="377" actId="26606"/>
          <ac:spMkLst>
            <pc:docMk/>
            <pc:sldMk cId="3487741801" sldId="256"/>
            <ac:spMk id="56" creationId="{90F533E9-6690-41A8-A372-4C6C622D028D}"/>
          </ac:spMkLst>
        </pc:spChg>
        <pc:spChg chg="add del">
          <ac:chgData name="Ryan Burmeister" userId="d9df4817efbddffa" providerId="LiveId" clId="{5C1DD465-5D60-4D42-B750-A3D0A83E5C13}" dt="2022-11-16T04:26:06.274" v="409" actId="26606"/>
          <ac:spMkLst>
            <pc:docMk/>
            <pc:sldMk cId="3487741801" sldId="256"/>
            <ac:spMk id="58" creationId="{605494DE-B078-4D87-BB01-C84320618DAD}"/>
          </ac:spMkLst>
        </pc:spChg>
        <pc:spChg chg="add del">
          <ac:chgData name="Ryan Burmeister" userId="d9df4817efbddffa" providerId="LiveId" clId="{5C1DD465-5D60-4D42-B750-A3D0A83E5C13}" dt="2022-11-16T04:26:06.274" v="409" actId="26606"/>
          <ac:spMkLst>
            <pc:docMk/>
            <pc:sldMk cId="3487741801" sldId="256"/>
            <ac:spMk id="60" creationId="{9A0576B0-CD8C-4661-95C8-A9F2CE7CDDB0}"/>
          </ac:spMkLst>
        </pc:spChg>
        <pc:spChg chg="add del">
          <ac:chgData name="Ryan Burmeister" userId="d9df4817efbddffa" providerId="LiveId" clId="{5C1DD465-5D60-4D42-B750-A3D0A83E5C13}" dt="2022-11-16T04:26:06.274" v="409" actId="26606"/>
          <ac:spMkLst>
            <pc:docMk/>
            <pc:sldMk cId="3487741801" sldId="256"/>
            <ac:spMk id="62" creationId="{3FF60E2B-3919-423C-B1FF-56CDE6681165}"/>
          </ac:spMkLst>
        </pc:spChg>
        <pc:spChg chg="add del">
          <ac:chgData name="Ryan Burmeister" userId="d9df4817efbddffa" providerId="LiveId" clId="{5C1DD465-5D60-4D42-B750-A3D0A83E5C13}" dt="2022-11-16T04:25:44.370" v="398" actId="26606"/>
          <ac:spMkLst>
            <pc:docMk/>
            <pc:sldMk cId="3487741801" sldId="256"/>
            <ac:spMk id="64" creationId="{1707FC24-6981-43D9-B525-C7832BA22463}"/>
          </ac:spMkLst>
        </pc:spChg>
        <pc:spChg chg="add del">
          <ac:chgData name="Ryan Burmeister" userId="d9df4817efbddffa" providerId="LiveId" clId="{5C1DD465-5D60-4D42-B750-A3D0A83E5C13}" dt="2022-11-16T04:25:49.313" v="400" actId="26606"/>
          <ac:spMkLst>
            <pc:docMk/>
            <pc:sldMk cId="3487741801" sldId="256"/>
            <ac:spMk id="66" creationId="{823AC064-BC96-4F32-8AE1-B2FD38754823}"/>
          </ac:spMkLst>
        </pc:spChg>
        <pc:spChg chg="add del">
          <ac:chgData name="Ryan Burmeister" userId="d9df4817efbddffa" providerId="LiveId" clId="{5C1DD465-5D60-4D42-B750-A3D0A83E5C13}" dt="2022-11-16T04:25:13.740" v="388" actId="26606"/>
          <ac:spMkLst>
            <pc:docMk/>
            <pc:sldMk cId="3487741801" sldId="256"/>
            <ac:spMk id="67" creationId="{D4771268-CB57-404A-9271-370EB28F6090}"/>
          </ac:spMkLst>
        </pc:spChg>
        <pc:spChg chg="add del">
          <ac:chgData name="Ryan Burmeister" userId="d9df4817efbddffa" providerId="LiveId" clId="{5C1DD465-5D60-4D42-B750-A3D0A83E5C13}" dt="2022-11-16T04:25:15.056" v="390" actId="26606"/>
          <ac:spMkLst>
            <pc:docMk/>
            <pc:sldMk cId="3487741801" sldId="256"/>
            <ac:spMk id="69" creationId="{53F29798-D584-4792-9B62-3F5F5C36D619}"/>
          </ac:spMkLst>
        </pc:spChg>
        <pc:spChg chg="add del">
          <ac:chgData name="Ryan Burmeister" userId="d9df4817efbddffa" providerId="LiveId" clId="{5C1DD465-5D60-4D42-B750-A3D0A83E5C13}" dt="2022-11-16T04:25:16.882" v="392" actId="26606"/>
          <ac:spMkLst>
            <pc:docMk/>
            <pc:sldMk cId="3487741801" sldId="256"/>
            <ac:spMk id="71" creationId="{D12DDE76-C203-4047-9998-63900085B5E8}"/>
          </ac:spMkLst>
        </pc:spChg>
        <pc:spChg chg="add del">
          <ac:chgData name="Ryan Burmeister" userId="d9df4817efbddffa" providerId="LiveId" clId="{5C1DD465-5D60-4D42-B750-A3D0A83E5C13}" dt="2022-11-16T04:25:22.345" v="394" actId="26606"/>
          <ac:spMkLst>
            <pc:docMk/>
            <pc:sldMk cId="3487741801" sldId="256"/>
            <ac:spMk id="75" creationId="{7F57BEA8-497D-4AA8-8A18-BDCD696B25FE}"/>
          </ac:spMkLst>
        </pc:spChg>
        <pc:spChg chg="add del">
          <ac:chgData name="Ryan Burmeister" userId="d9df4817efbddffa" providerId="LiveId" clId="{5C1DD465-5D60-4D42-B750-A3D0A83E5C13}" dt="2022-11-16T04:25:53.063" v="402" actId="26606"/>
          <ac:spMkLst>
            <pc:docMk/>
            <pc:sldMk cId="3487741801" sldId="256"/>
            <ac:spMk id="77" creationId="{47942995-B07F-4636-9A06-C6A104B260A8}"/>
          </ac:spMkLst>
        </pc:spChg>
        <pc:spChg chg="add del">
          <ac:chgData name="Ryan Burmeister" userId="d9df4817efbddffa" providerId="LiveId" clId="{5C1DD465-5D60-4D42-B750-A3D0A83E5C13}" dt="2022-11-16T04:25:53.063" v="402" actId="26606"/>
          <ac:spMkLst>
            <pc:docMk/>
            <pc:sldMk cId="3487741801" sldId="256"/>
            <ac:spMk id="80" creationId="{B81933D1-5615-42C7-9C0B-4EB7105CCE2D}"/>
          </ac:spMkLst>
        </pc:spChg>
        <pc:spChg chg="add del">
          <ac:chgData name="Ryan Burmeister" userId="d9df4817efbddffa" providerId="LiveId" clId="{5C1DD465-5D60-4D42-B750-A3D0A83E5C13}" dt="2022-11-16T04:25:53.063" v="402" actId="26606"/>
          <ac:spMkLst>
            <pc:docMk/>
            <pc:sldMk cId="3487741801" sldId="256"/>
            <ac:spMk id="81" creationId="{19C9EAEA-39D0-4B0E-A0EB-51E7B26740B1}"/>
          </ac:spMkLst>
        </pc:spChg>
        <pc:spChg chg="add del">
          <ac:chgData name="Ryan Burmeister" userId="d9df4817efbddffa" providerId="LiveId" clId="{5C1DD465-5D60-4D42-B750-A3D0A83E5C13}" dt="2022-11-16T04:25:56.254" v="404" actId="26606"/>
          <ac:spMkLst>
            <pc:docMk/>
            <pc:sldMk cId="3487741801" sldId="256"/>
            <ac:spMk id="83" creationId="{5DCB5928-DC7D-4612-9922-441966E15627}"/>
          </ac:spMkLst>
        </pc:spChg>
        <pc:spChg chg="add del">
          <ac:chgData name="Ryan Burmeister" userId="d9df4817efbddffa" providerId="LiveId" clId="{5C1DD465-5D60-4D42-B750-A3D0A83E5C13}" dt="2022-11-16T04:25:56.254" v="404" actId="26606"/>
          <ac:spMkLst>
            <pc:docMk/>
            <pc:sldMk cId="3487741801" sldId="256"/>
            <ac:spMk id="84" creationId="{682C1161-1736-45EC-99B7-33F3CAE9D517}"/>
          </ac:spMkLst>
        </pc:spChg>
        <pc:spChg chg="add del">
          <ac:chgData name="Ryan Burmeister" userId="d9df4817efbddffa" providerId="LiveId" clId="{5C1DD465-5D60-4D42-B750-A3D0A83E5C13}" dt="2022-11-16T04:25:56.254" v="404" actId="26606"/>
          <ac:spMkLst>
            <pc:docMk/>
            <pc:sldMk cId="3487741801" sldId="256"/>
            <ac:spMk id="85" creationId="{84D4DDB8-B68F-45B0-9F62-C4279996F672}"/>
          </ac:spMkLst>
        </pc:spChg>
        <pc:spChg chg="add del">
          <ac:chgData name="Ryan Burmeister" userId="d9df4817efbddffa" providerId="LiveId" clId="{5C1DD465-5D60-4D42-B750-A3D0A83E5C13}" dt="2022-11-16T04:25:56.254" v="404" actId="26606"/>
          <ac:spMkLst>
            <pc:docMk/>
            <pc:sldMk cId="3487741801" sldId="256"/>
            <ac:spMk id="86" creationId="{AF2F604E-43BE-4DC3-B983-E071523364F8}"/>
          </ac:spMkLst>
        </pc:spChg>
        <pc:spChg chg="add del">
          <ac:chgData name="Ryan Burmeister" userId="d9df4817efbddffa" providerId="LiveId" clId="{5C1DD465-5D60-4D42-B750-A3D0A83E5C13}" dt="2022-11-16T04:25:56.254" v="404" actId="26606"/>
          <ac:spMkLst>
            <pc:docMk/>
            <pc:sldMk cId="3487741801" sldId="256"/>
            <ac:spMk id="87" creationId="{08C9B587-E65E-4B52-B37C-ABEBB6E87928}"/>
          </ac:spMkLst>
        </pc:spChg>
        <pc:spChg chg="add del">
          <ac:chgData name="Ryan Burmeister" userId="d9df4817efbddffa" providerId="LiveId" clId="{5C1DD465-5D60-4D42-B750-A3D0A83E5C13}" dt="2022-11-16T04:25:56.983" v="406" actId="26606"/>
          <ac:spMkLst>
            <pc:docMk/>
            <pc:sldMk cId="3487741801" sldId="256"/>
            <ac:spMk id="89" creationId="{017517EF-BD4D-4055-BDB4-A322C53568AD}"/>
          </ac:spMkLst>
        </pc:spChg>
        <pc:spChg chg="add del">
          <ac:chgData name="Ryan Burmeister" userId="d9df4817efbddffa" providerId="LiveId" clId="{5C1DD465-5D60-4D42-B750-A3D0A83E5C13}" dt="2022-11-16T04:25:56.983" v="406" actId="26606"/>
          <ac:spMkLst>
            <pc:docMk/>
            <pc:sldMk cId="3487741801" sldId="256"/>
            <ac:spMk id="90" creationId="{0ADDB668-2CA4-4D2B-9C34-3487CA330BA8}"/>
          </ac:spMkLst>
        </pc:spChg>
        <pc:spChg chg="add del">
          <ac:chgData name="Ryan Burmeister" userId="d9df4817efbddffa" providerId="LiveId" clId="{5C1DD465-5D60-4D42-B750-A3D0A83E5C13}" dt="2022-11-16T04:25:56.983" v="406" actId="26606"/>
          <ac:spMkLst>
            <pc:docMk/>
            <pc:sldMk cId="3487741801" sldId="256"/>
            <ac:spMk id="91" creationId="{2568BC19-F052-4108-93E1-6A3D1DEC072F}"/>
          </ac:spMkLst>
        </pc:spChg>
        <pc:spChg chg="add del">
          <ac:chgData name="Ryan Burmeister" userId="d9df4817efbddffa" providerId="LiveId" clId="{5C1DD465-5D60-4D42-B750-A3D0A83E5C13}" dt="2022-11-16T04:25:56.983" v="406" actId="26606"/>
          <ac:spMkLst>
            <pc:docMk/>
            <pc:sldMk cId="3487741801" sldId="256"/>
            <ac:spMk id="92" creationId="{D5FD337D-4D6B-4C8B-B6F5-121097E09881}"/>
          </ac:spMkLst>
        </pc:spChg>
        <pc:spChg chg="add del">
          <ac:chgData name="Ryan Burmeister" userId="d9df4817efbddffa" providerId="LiveId" clId="{5C1DD465-5D60-4D42-B750-A3D0A83E5C13}" dt="2022-11-16T04:26:06.261" v="408" actId="26606"/>
          <ac:spMkLst>
            <pc:docMk/>
            <pc:sldMk cId="3487741801" sldId="256"/>
            <ac:spMk id="94" creationId="{A4AC5506-6312-4701-8D3C-40187889A947}"/>
          </ac:spMkLst>
        </pc:spChg>
        <pc:spChg chg="add del">
          <ac:chgData name="Ryan Burmeister" userId="d9df4817efbddffa" providerId="LiveId" clId="{5C1DD465-5D60-4D42-B750-A3D0A83E5C13}" dt="2022-11-16T04:26:42.196" v="415" actId="26606"/>
          <ac:spMkLst>
            <pc:docMk/>
            <pc:sldMk cId="3487741801" sldId="256"/>
            <ac:spMk id="96" creationId="{A4AC5506-6312-4701-8D3C-40187889A947}"/>
          </ac:spMkLst>
        </pc:spChg>
        <pc:spChg chg="add del">
          <ac:chgData name="Ryan Burmeister" userId="d9df4817efbddffa" providerId="LiveId" clId="{5C1DD465-5D60-4D42-B750-A3D0A83E5C13}" dt="2022-11-16T04:26:42.196" v="415" actId="26606"/>
          <ac:spMkLst>
            <pc:docMk/>
            <pc:sldMk cId="3487741801" sldId="256"/>
            <ac:spMk id="101" creationId="{D4771268-CB57-404A-9271-370EB28F6090}"/>
          </ac:spMkLst>
        </pc:spChg>
        <pc:grpChg chg="add del">
          <ac:chgData name="Ryan Burmeister" userId="d9df4817efbddffa" providerId="LiveId" clId="{5C1DD465-5D60-4D42-B750-A3D0A83E5C13}" dt="2022-11-16T04:24:18.248" v="370" actId="26606"/>
          <ac:grpSpMkLst>
            <pc:docMk/>
            <pc:sldMk cId="3487741801" sldId="256"/>
            <ac:grpSpMk id="22" creationId="{383C2651-AE0C-4AE4-8725-E2F9414FE219}"/>
          </ac:grpSpMkLst>
        </pc:grpChg>
        <pc:grpChg chg="add del">
          <ac:chgData name="Ryan Burmeister" userId="d9df4817efbddffa" providerId="LiveId" clId="{5C1DD465-5D60-4D42-B750-A3D0A83E5C13}" dt="2022-11-16T04:24:18.248" v="370" actId="26606"/>
          <ac:grpSpMkLst>
            <pc:docMk/>
            <pc:sldMk cId="3487741801" sldId="256"/>
            <ac:grpSpMk id="34" creationId="{E9B930FD-8671-4C4C-ADCF-73AC1D0CD417}"/>
          </ac:grpSpMkLst>
        </pc:grpChg>
        <pc:grpChg chg="add del">
          <ac:chgData name="Ryan Burmeister" userId="d9df4817efbddffa" providerId="LiveId" clId="{5C1DD465-5D60-4D42-B750-A3D0A83E5C13}" dt="2022-11-16T04:25:53.063" v="402" actId="26606"/>
          <ac:grpSpMkLst>
            <pc:docMk/>
            <pc:sldMk cId="3487741801" sldId="256"/>
            <ac:grpSpMk id="78" creationId="{032D8612-31EB-44CF-A1D0-14FD4C705424}"/>
          </ac:grpSpMkLst>
        </pc:grpChg>
        <pc:graphicFrameChg chg="add mod">
          <ac:chgData name="Ryan Burmeister" userId="d9df4817efbddffa" providerId="LiveId" clId="{5C1DD465-5D60-4D42-B750-A3D0A83E5C13}" dt="2022-11-16T04:16:44.631" v="7"/>
          <ac:graphicFrameMkLst>
            <pc:docMk/>
            <pc:sldMk cId="3487741801" sldId="256"/>
            <ac:graphicFrameMk id="2" creationId="{980CAEB5-B5DF-578D-5C66-64FBB191729F}"/>
          </ac:graphicFrameMkLst>
        </pc:graphicFrameChg>
        <pc:graphicFrameChg chg="add mod">
          <ac:chgData name="Ryan Burmeister" userId="d9df4817efbddffa" providerId="LiveId" clId="{5C1DD465-5D60-4D42-B750-A3D0A83E5C13}" dt="2022-11-16T04:19:20.589" v="20"/>
          <ac:graphicFrameMkLst>
            <pc:docMk/>
            <pc:sldMk cId="3487741801" sldId="256"/>
            <ac:graphicFrameMk id="3" creationId="{980CAEB5-B5DF-578D-5C66-64FBB191729F}"/>
          </ac:graphicFrameMkLst>
        </pc:graphicFrameChg>
        <pc:picChg chg="add mod ord">
          <ac:chgData name="Ryan Burmeister" userId="d9df4817efbddffa" providerId="LiveId" clId="{5C1DD465-5D60-4D42-B750-A3D0A83E5C13}" dt="2022-11-16T04:26:42.196" v="415" actId="26606"/>
          <ac:picMkLst>
            <pc:docMk/>
            <pc:sldMk cId="3487741801" sldId="256"/>
            <ac:picMk id="4" creationId="{5F2ABA44-742D-14F7-8286-A8D512F62BE9}"/>
          </ac:picMkLst>
        </pc:picChg>
        <pc:cxnChg chg="add del">
          <ac:chgData name="Ryan Burmeister" userId="d9df4817efbddffa" providerId="LiveId" clId="{5C1DD465-5D60-4D42-B750-A3D0A83E5C13}" dt="2022-11-16T04:24:08.070" v="362" actId="26606"/>
          <ac:cxnSpMkLst>
            <pc:docMk/>
            <pc:sldMk cId="3487741801" sldId="256"/>
            <ac:cxnSpMk id="18" creationId="{AD7193FB-6AE6-4B3B-8F89-56B55DD63B4D}"/>
          </ac:cxnSpMkLst>
        </pc:cxnChg>
        <pc:cxnChg chg="add del">
          <ac:chgData name="Ryan Burmeister" userId="d9df4817efbddffa" providerId="LiveId" clId="{5C1DD465-5D60-4D42-B750-A3D0A83E5C13}" dt="2022-11-16T04:24:08.070" v="362" actId="26606"/>
          <ac:cxnSpMkLst>
            <pc:docMk/>
            <pc:sldMk cId="3487741801" sldId="256"/>
            <ac:cxnSpMk id="19" creationId="{D2E961F1-4A28-4A5F-BBD4-6E400E5E6C75}"/>
          </ac:cxnSpMkLst>
        </pc:cxnChg>
        <pc:cxnChg chg="add del">
          <ac:chgData name="Ryan Burmeister" userId="d9df4817efbddffa" providerId="LiveId" clId="{5C1DD465-5D60-4D42-B750-A3D0A83E5C13}" dt="2022-11-16T04:24:08.070" v="362" actId="26606"/>
          <ac:cxnSpMkLst>
            <pc:docMk/>
            <pc:sldMk cId="3487741801" sldId="256"/>
            <ac:cxnSpMk id="21" creationId="{A82415D3-DDE5-4D63-8CB3-23A5EC581B27}"/>
          </ac:cxnSpMkLst>
        </pc:cxnChg>
        <pc:cxnChg chg="add del">
          <ac:chgData name="Ryan Burmeister" userId="d9df4817efbddffa" providerId="LiveId" clId="{5C1DD465-5D60-4D42-B750-A3D0A83E5C13}" dt="2022-11-16T04:24:15.306" v="366" actId="26606"/>
          <ac:cxnSpMkLst>
            <pc:docMk/>
            <pc:sldMk cId="3487741801" sldId="256"/>
            <ac:cxnSpMk id="25" creationId="{D2E961F1-4A28-4A5F-BBD4-6E400E5E6C75}"/>
          </ac:cxnSpMkLst>
        </pc:cxnChg>
        <pc:cxnChg chg="add del">
          <ac:chgData name="Ryan Burmeister" userId="d9df4817efbddffa" providerId="LiveId" clId="{5C1DD465-5D60-4D42-B750-A3D0A83E5C13}" dt="2022-11-16T04:24:15.306" v="366" actId="26606"/>
          <ac:cxnSpMkLst>
            <pc:docMk/>
            <pc:sldMk cId="3487741801" sldId="256"/>
            <ac:cxnSpMk id="27" creationId="{A82415D3-DDE5-4D63-8CB3-23A5EC581B27}"/>
          </ac:cxnSpMkLst>
        </pc:cxnChg>
        <pc:cxnChg chg="add del">
          <ac:chgData name="Ryan Burmeister" userId="d9df4817efbddffa" providerId="LiveId" clId="{5C1DD465-5D60-4D42-B750-A3D0A83E5C13}" dt="2022-11-16T04:24:15.306" v="366" actId="26606"/>
          <ac:cxnSpMkLst>
            <pc:docMk/>
            <pc:sldMk cId="3487741801" sldId="256"/>
            <ac:cxnSpMk id="28" creationId="{AD7193FB-6AE6-4B3B-8F89-56B55DD63B4D}"/>
          </ac:cxnSpMkLst>
        </pc:cxnChg>
        <pc:cxnChg chg="add del">
          <ac:chgData name="Ryan Burmeister" userId="d9df4817efbddffa" providerId="LiveId" clId="{5C1DD465-5D60-4D42-B750-A3D0A83E5C13}" dt="2022-11-16T04:24:44.302" v="381" actId="26606"/>
          <ac:cxnSpMkLst>
            <pc:docMk/>
            <pc:sldMk cId="3487741801" sldId="256"/>
            <ac:cxnSpMk id="47" creationId="{D2E961F1-4A28-4A5F-BBD4-6E400E5E6C75}"/>
          </ac:cxnSpMkLst>
        </pc:cxnChg>
        <pc:cxnChg chg="add del">
          <ac:chgData name="Ryan Burmeister" userId="d9df4817efbddffa" providerId="LiveId" clId="{5C1DD465-5D60-4D42-B750-A3D0A83E5C13}" dt="2022-11-16T04:24:44.302" v="381" actId="26606"/>
          <ac:cxnSpMkLst>
            <pc:docMk/>
            <pc:sldMk cId="3487741801" sldId="256"/>
            <ac:cxnSpMk id="49" creationId="{A82415D3-DDE5-4D63-8CB3-23A5EC581B27}"/>
          </ac:cxnSpMkLst>
        </pc:cxnChg>
        <pc:cxnChg chg="add del">
          <ac:chgData name="Ryan Burmeister" userId="d9df4817efbddffa" providerId="LiveId" clId="{5C1DD465-5D60-4D42-B750-A3D0A83E5C13}" dt="2022-11-16T04:24:44.302" v="381" actId="26606"/>
          <ac:cxnSpMkLst>
            <pc:docMk/>
            <pc:sldMk cId="3487741801" sldId="256"/>
            <ac:cxnSpMk id="51" creationId="{AD7193FB-6AE6-4B3B-8F89-56B55DD63B4D}"/>
          </ac:cxnSpMkLst>
        </pc:cxnChg>
        <pc:cxnChg chg="add del">
          <ac:chgData name="Ryan Burmeister" userId="d9df4817efbddffa" providerId="LiveId" clId="{5C1DD465-5D60-4D42-B750-A3D0A83E5C13}" dt="2022-11-16T04:25:49.313" v="400" actId="26606"/>
          <ac:cxnSpMkLst>
            <pc:docMk/>
            <pc:sldMk cId="3487741801" sldId="256"/>
            <ac:cxnSpMk id="68" creationId="{7E7C77BC-7138-40B1-A15B-20F57A494629}"/>
          </ac:cxnSpMkLst>
        </pc:cxnChg>
        <pc:cxnChg chg="add del">
          <ac:chgData name="Ryan Burmeister" userId="d9df4817efbddffa" providerId="LiveId" clId="{5C1DD465-5D60-4D42-B750-A3D0A83E5C13}" dt="2022-11-16T04:25:22.345" v="394" actId="26606"/>
          <ac:cxnSpMkLst>
            <pc:docMk/>
            <pc:sldMk cId="3487741801" sldId="256"/>
            <ac:cxnSpMk id="73" creationId="{AD7193FB-6AE6-4B3B-8F89-56B55DD63B4D}"/>
          </ac:cxnSpMkLst>
        </pc:cxnChg>
        <pc:cxnChg chg="add del">
          <ac:chgData name="Ryan Burmeister" userId="d9df4817efbddffa" providerId="LiveId" clId="{5C1DD465-5D60-4D42-B750-A3D0A83E5C13}" dt="2022-11-16T04:25:22.345" v="394" actId="26606"/>
          <ac:cxnSpMkLst>
            <pc:docMk/>
            <pc:sldMk cId="3487741801" sldId="256"/>
            <ac:cxnSpMk id="74" creationId="{D2E961F1-4A28-4A5F-BBD4-6E400E5E6C75}"/>
          </ac:cxnSpMkLst>
        </pc:cxnChg>
        <pc:cxnChg chg="add del">
          <ac:chgData name="Ryan Burmeister" userId="d9df4817efbddffa" providerId="LiveId" clId="{5C1DD465-5D60-4D42-B750-A3D0A83E5C13}" dt="2022-11-16T04:25:22.345" v="394" actId="26606"/>
          <ac:cxnSpMkLst>
            <pc:docMk/>
            <pc:sldMk cId="3487741801" sldId="256"/>
            <ac:cxnSpMk id="76" creationId="{A82415D3-DDE5-4D63-8CB3-23A5EC581B27}"/>
          </ac:cxnSpMkLst>
        </pc:cxnChg>
      </pc:sldChg>
      <pc:sldChg chg="addSp delSp modSp add mod modNotesTx">
        <pc:chgData name="Ryan Burmeister" userId="d9df4817efbddffa" providerId="LiveId" clId="{5C1DD465-5D60-4D42-B750-A3D0A83E5C13}" dt="2022-11-17T03:49:00.716" v="3216"/>
        <pc:sldMkLst>
          <pc:docMk/>
          <pc:sldMk cId="1551638357" sldId="257"/>
        </pc:sldMkLst>
        <pc:spChg chg="add del mod">
          <ac:chgData name="Ryan Burmeister" userId="d9df4817efbddffa" providerId="LiveId" clId="{5C1DD465-5D60-4D42-B750-A3D0A83E5C13}" dt="2022-11-16T04:30:34.131" v="430" actId="478"/>
          <ac:spMkLst>
            <pc:docMk/>
            <pc:sldMk cId="1551638357" sldId="257"/>
            <ac:spMk id="3" creationId="{ACCB823E-851B-0B3D-78AB-8C7FF94420D0}"/>
          </ac:spMkLst>
        </pc:spChg>
        <pc:spChg chg="add mod">
          <ac:chgData name="Ryan Burmeister" userId="d9df4817efbddffa" providerId="LiveId" clId="{5C1DD465-5D60-4D42-B750-A3D0A83E5C13}" dt="2022-11-17T03:23:31.234" v="3091" actId="20577"/>
          <ac:spMkLst>
            <pc:docMk/>
            <pc:sldMk cId="1551638357" sldId="257"/>
            <ac:spMk id="5" creationId="{964113CD-30E3-B159-92B1-396ADA6CD5E7}"/>
          </ac:spMkLst>
        </pc:spChg>
        <pc:spChg chg="mod">
          <ac:chgData name="Ryan Burmeister" userId="d9df4817efbddffa" providerId="LiveId" clId="{5C1DD465-5D60-4D42-B750-A3D0A83E5C13}" dt="2022-11-17T03:27:26.264" v="3106" actId="1076"/>
          <ac:spMkLst>
            <pc:docMk/>
            <pc:sldMk cId="1551638357" sldId="257"/>
            <ac:spMk id="6" creationId="{ABCFAB05-4538-BB03-72CC-92BBFD74DC6A}"/>
          </ac:spMkLst>
        </pc:spChg>
        <pc:spChg chg="mod">
          <ac:chgData name="Ryan Burmeister" userId="d9df4817efbddffa" providerId="LiveId" clId="{5C1DD465-5D60-4D42-B750-A3D0A83E5C13}" dt="2022-11-17T03:01:06.374" v="2314" actId="20577"/>
          <ac:spMkLst>
            <pc:docMk/>
            <pc:sldMk cId="1551638357" sldId="257"/>
            <ac:spMk id="7" creationId="{3DFFADFB-DB21-1466-08C9-7C9087BC7035}"/>
          </ac:spMkLst>
        </pc:spChg>
        <pc:graphicFrameChg chg="add mod">
          <ac:chgData name="Ryan Burmeister" userId="d9df4817efbddffa" providerId="LiveId" clId="{5C1DD465-5D60-4D42-B750-A3D0A83E5C13}" dt="2022-11-17T03:49:00.716" v="3216"/>
          <ac:graphicFrameMkLst>
            <pc:docMk/>
            <pc:sldMk cId="1551638357" sldId="257"/>
            <ac:graphicFrameMk id="2" creationId="{980CAEB5-B5DF-578D-5C66-64FBB191729F}"/>
          </ac:graphicFrameMkLst>
        </pc:graphicFrameChg>
        <pc:picChg chg="del">
          <ac:chgData name="Ryan Burmeister" userId="d9df4817efbddffa" providerId="LiveId" clId="{5C1DD465-5D60-4D42-B750-A3D0A83E5C13}" dt="2022-11-16T04:28:34.009" v="417" actId="478"/>
          <ac:picMkLst>
            <pc:docMk/>
            <pc:sldMk cId="1551638357" sldId="257"/>
            <ac:picMk id="4" creationId="{5F2ABA44-742D-14F7-8286-A8D512F62BE9}"/>
          </ac:picMkLst>
        </pc:picChg>
      </pc:sldChg>
      <pc:sldChg chg="addSp delSp modSp add mod modNotesTx">
        <pc:chgData name="Ryan Burmeister" userId="d9df4817efbddffa" providerId="LiveId" clId="{5C1DD465-5D60-4D42-B750-A3D0A83E5C13}" dt="2022-11-17T03:39:00.818" v="3210"/>
        <pc:sldMkLst>
          <pc:docMk/>
          <pc:sldMk cId="504165223" sldId="258"/>
        </pc:sldMkLst>
        <pc:spChg chg="del">
          <ac:chgData name="Ryan Burmeister" userId="d9df4817efbddffa" providerId="LiveId" clId="{5C1DD465-5D60-4D42-B750-A3D0A83E5C13}" dt="2022-11-17T03:27:34.235" v="3107" actId="478"/>
          <ac:spMkLst>
            <pc:docMk/>
            <pc:sldMk cId="504165223" sldId="258"/>
            <ac:spMk id="4" creationId="{2EDA1E12-7538-3133-72F0-9DD1EB884BE1}"/>
          </ac:spMkLst>
        </pc:spChg>
        <pc:spChg chg="mod">
          <ac:chgData name="Ryan Burmeister" userId="d9df4817efbddffa" providerId="LiveId" clId="{5C1DD465-5D60-4D42-B750-A3D0A83E5C13}" dt="2022-11-17T02:03:56.118" v="1910" actId="6549"/>
          <ac:spMkLst>
            <pc:docMk/>
            <pc:sldMk cId="504165223" sldId="258"/>
            <ac:spMk id="5" creationId="{964113CD-30E3-B159-92B1-396ADA6CD5E7}"/>
          </ac:spMkLst>
        </pc:spChg>
        <pc:spChg chg="add mod">
          <ac:chgData name="Ryan Burmeister" userId="d9df4817efbddffa" providerId="LiveId" clId="{5C1DD465-5D60-4D42-B750-A3D0A83E5C13}" dt="2022-11-17T03:27:34.615" v="3108"/>
          <ac:spMkLst>
            <pc:docMk/>
            <pc:sldMk cId="504165223" sldId="258"/>
            <ac:spMk id="6" creationId="{08852CDC-FB75-3809-966F-17274ADEBC61}"/>
          </ac:spMkLst>
        </pc:spChg>
        <pc:spChg chg="mod">
          <ac:chgData name="Ryan Burmeister" userId="d9df4817efbddffa" providerId="LiveId" clId="{5C1DD465-5D60-4D42-B750-A3D0A83E5C13}" dt="2022-11-17T03:30:14.016" v="3205" actId="20577"/>
          <ac:spMkLst>
            <pc:docMk/>
            <pc:sldMk cId="504165223" sldId="258"/>
            <ac:spMk id="7" creationId="{3DFFADFB-DB21-1466-08C9-7C9087BC7035}"/>
          </ac:spMkLst>
        </pc:spChg>
        <pc:graphicFrameChg chg="del">
          <ac:chgData name="Ryan Burmeister" userId="d9df4817efbddffa" providerId="LiveId" clId="{5C1DD465-5D60-4D42-B750-A3D0A83E5C13}" dt="2022-11-17T02:00:14.654" v="1326" actId="478"/>
          <ac:graphicFrameMkLst>
            <pc:docMk/>
            <pc:sldMk cId="504165223" sldId="258"/>
            <ac:graphicFrameMk id="2" creationId="{980CAEB5-B5DF-578D-5C66-64FBB191729F}"/>
          </ac:graphicFrameMkLst>
        </pc:graphicFrameChg>
        <pc:graphicFrameChg chg="add mod">
          <ac:chgData name="Ryan Burmeister" userId="d9df4817efbddffa" providerId="LiveId" clId="{5C1DD465-5D60-4D42-B750-A3D0A83E5C13}" dt="2022-11-17T02:52:40.275" v="1934" actId="14100"/>
          <ac:graphicFrameMkLst>
            <pc:docMk/>
            <pc:sldMk cId="504165223" sldId="258"/>
            <ac:graphicFrameMk id="3" creationId="{5205054E-A4E8-C8B9-14B8-8F0C0DC079DF}"/>
          </ac:graphicFrameMkLst>
        </pc:graphicFrameChg>
      </pc:sldChg>
      <pc:sldChg chg="addSp delSp modSp add mod modNotesTx">
        <pc:chgData name="Ryan Burmeister" userId="d9df4817efbddffa" providerId="LiveId" clId="{5C1DD465-5D60-4D42-B750-A3D0A83E5C13}" dt="2022-11-17T03:39:14.252" v="3211"/>
        <pc:sldMkLst>
          <pc:docMk/>
          <pc:sldMk cId="1656151247" sldId="259"/>
        </pc:sldMkLst>
        <pc:spChg chg="del">
          <ac:chgData name="Ryan Burmeister" userId="d9df4817efbddffa" providerId="LiveId" clId="{5C1DD465-5D60-4D42-B750-A3D0A83E5C13}" dt="2022-11-17T03:27:37.808" v="3109" actId="478"/>
          <ac:spMkLst>
            <pc:docMk/>
            <pc:sldMk cId="1656151247" sldId="259"/>
            <ac:spMk id="4" creationId="{535491A9-BDF3-4B79-05A7-C66418C24056}"/>
          </ac:spMkLst>
        </pc:spChg>
        <pc:spChg chg="mod">
          <ac:chgData name="Ryan Burmeister" userId="d9df4817efbddffa" providerId="LiveId" clId="{5C1DD465-5D60-4D42-B750-A3D0A83E5C13}" dt="2022-11-17T03:06:04.143" v="2772" actId="20577"/>
          <ac:spMkLst>
            <pc:docMk/>
            <pc:sldMk cId="1656151247" sldId="259"/>
            <ac:spMk id="5" creationId="{964113CD-30E3-B159-92B1-396ADA6CD5E7}"/>
          </ac:spMkLst>
        </pc:spChg>
        <pc:spChg chg="add mod">
          <ac:chgData name="Ryan Burmeister" userId="d9df4817efbddffa" providerId="LiveId" clId="{5C1DD465-5D60-4D42-B750-A3D0A83E5C13}" dt="2022-11-17T03:27:38.084" v="3110"/>
          <ac:spMkLst>
            <pc:docMk/>
            <pc:sldMk cId="1656151247" sldId="259"/>
            <ac:spMk id="6" creationId="{1180F710-68CC-3F43-0838-921977614C64}"/>
          </ac:spMkLst>
        </pc:spChg>
        <pc:spChg chg="mod">
          <ac:chgData name="Ryan Burmeister" userId="d9df4817efbddffa" providerId="LiveId" clId="{5C1DD465-5D60-4D42-B750-A3D0A83E5C13}" dt="2022-11-17T03:24:03.794" v="3093" actId="14100"/>
          <ac:spMkLst>
            <pc:docMk/>
            <pc:sldMk cId="1656151247" sldId="259"/>
            <ac:spMk id="7" creationId="{3DFFADFB-DB21-1466-08C9-7C9087BC7035}"/>
          </ac:spMkLst>
        </pc:spChg>
        <pc:graphicFrameChg chg="add mod">
          <ac:chgData name="Ryan Burmeister" userId="d9df4817efbddffa" providerId="LiveId" clId="{5C1DD465-5D60-4D42-B750-A3D0A83E5C13}" dt="2022-11-17T02:58:50.045" v="2246" actId="255"/>
          <ac:graphicFrameMkLst>
            <pc:docMk/>
            <pc:sldMk cId="1656151247" sldId="259"/>
            <ac:graphicFrameMk id="2" creationId="{CAE29BE5-A332-384D-304F-CC876CCD264D}"/>
          </ac:graphicFrameMkLst>
        </pc:graphicFrameChg>
        <pc:graphicFrameChg chg="del">
          <ac:chgData name="Ryan Burmeister" userId="d9df4817efbddffa" providerId="LiveId" clId="{5C1DD465-5D60-4D42-B750-A3D0A83E5C13}" dt="2022-11-17T02:51:18.792" v="1912" actId="478"/>
          <ac:graphicFrameMkLst>
            <pc:docMk/>
            <pc:sldMk cId="1656151247" sldId="259"/>
            <ac:graphicFrameMk id="3" creationId="{5205054E-A4E8-C8B9-14B8-8F0C0DC079DF}"/>
          </ac:graphicFrameMkLst>
        </pc:graphicFrameChg>
      </pc:sldChg>
      <pc:sldChg chg="addSp delSp modSp add mod modNotesTx">
        <pc:chgData name="Ryan Burmeister" userId="d9df4817efbddffa" providerId="LiveId" clId="{5C1DD465-5D60-4D42-B750-A3D0A83E5C13}" dt="2022-11-17T03:39:31.697" v="3215" actId="20577"/>
        <pc:sldMkLst>
          <pc:docMk/>
          <pc:sldMk cId="1506520563" sldId="260"/>
        </pc:sldMkLst>
        <pc:spChg chg="del">
          <ac:chgData name="Ryan Burmeister" userId="d9df4817efbddffa" providerId="LiveId" clId="{5C1DD465-5D60-4D42-B750-A3D0A83E5C13}" dt="2022-11-17T03:27:42.993" v="3111" actId="478"/>
          <ac:spMkLst>
            <pc:docMk/>
            <pc:sldMk cId="1506520563" sldId="260"/>
            <ac:spMk id="4" creationId="{B811CB79-E51D-19BF-7D00-90F7E72D70E6}"/>
          </ac:spMkLst>
        </pc:spChg>
        <pc:spChg chg="mod">
          <ac:chgData name="Ryan Burmeister" userId="d9df4817efbddffa" providerId="LiveId" clId="{5C1DD465-5D60-4D42-B750-A3D0A83E5C13}" dt="2022-11-17T03:21:47.075" v="3017" actId="20577"/>
          <ac:spMkLst>
            <pc:docMk/>
            <pc:sldMk cId="1506520563" sldId="260"/>
            <ac:spMk id="5" creationId="{964113CD-30E3-B159-92B1-396ADA6CD5E7}"/>
          </ac:spMkLst>
        </pc:spChg>
        <pc:spChg chg="add mod">
          <ac:chgData name="Ryan Burmeister" userId="d9df4817efbddffa" providerId="LiveId" clId="{5C1DD465-5D60-4D42-B750-A3D0A83E5C13}" dt="2022-11-17T03:27:43.221" v="3112"/>
          <ac:spMkLst>
            <pc:docMk/>
            <pc:sldMk cId="1506520563" sldId="260"/>
            <ac:spMk id="6" creationId="{B1D99FCF-2A4A-32D5-AA22-7FB7A0C5FC8F}"/>
          </ac:spMkLst>
        </pc:spChg>
        <pc:spChg chg="mod">
          <ac:chgData name="Ryan Burmeister" userId="d9df4817efbddffa" providerId="LiveId" clId="{5C1DD465-5D60-4D42-B750-A3D0A83E5C13}" dt="2022-11-17T03:29:40.156" v="3182" actId="20577"/>
          <ac:spMkLst>
            <pc:docMk/>
            <pc:sldMk cId="1506520563" sldId="260"/>
            <ac:spMk id="7" creationId="{3DFFADFB-DB21-1466-08C9-7C9087BC7035}"/>
          </ac:spMkLst>
        </pc:spChg>
        <pc:graphicFrameChg chg="del">
          <ac:chgData name="Ryan Burmeister" userId="d9df4817efbddffa" providerId="LiveId" clId="{5C1DD465-5D60-4D42-B750-A3D0A83E5C13}" dt="2022-11-17T03:19:03.826" v="2775" actId="478"/>
          <ac:graphicFrameMkLst>
            <pc:docMk/>
            <pc:sldMk cId="1506520563" sldId="260"/>
            <ac:graphicFrameMk id="2" creationId="{CAE29BE5-A332-384D-304F-CC876CCD264D}"/>
          </ac:graphicFrameMkLst>
        </pc:graphicFrameChg>
        <pc:graphicFrameChg chg="add mod">
          <ac:chgData name="Ryan Burmeister" userId="d9df4817efbddffa" providerId="LiveId" clId="{5C1DD465-5D60-4D42-B750-A3D0A83E5C13}" dt="2022-11-17T03:32:29.692" v="3207" actId="255"/>
          <ac:graphicFrameMkLst>
            <pc:docMk/>
            <pc:sldMk cId="1506520563" sldId="260"/>
            <ac:graphicFrameMk id="3" creationId="{DB7DC765-F730-024C-CD64-B921AF58A862}"/>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9df4817efbddffa/Documents/Ryan/Career%20Change/03.%20Data%20Science%20-%20Udacity/01.%20Python%20and%20SQL/SQL-Python-Git/SQL/SQL%20Project/top-5-month-to-month.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d9df4817efbddffa/Documents/Ryan/Career%20Change/03.%20Data%20Science%20-%20Udacity/01.%20Python%20and%20SQL/SQL-Python-Git/SQL/SQL%20Project/2%20-%20Plot/top_10_customers_2007_paymen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urme\OneDrive\Documents\Ryan\Career%20Change\03.%20Data%20Science%20-%20Udacity\01.%20Python%20and%20SQL\SQL-Python-Git\SQL\SQL%20Project\3%20-%20Plot\movie_category_percentile_count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urme\OneDrive\Documents\Ryan\Career%20Change\03.%20Data%20Science%20-%20Udacity\01.%20Python%20and%20SQL\SQL-Python-Git\SQL\SQL%20Project\4%20-%20Plot\store_comparison.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615675968728412E-2"/>
          <c:y val="2.6039199967455899E-2"/>
          <c:w val="0.90909798921842411"/>
          <c:h val="0.78755214240582272"/>
        </c:manualLayout>
      </c:layout>
      <c:barChart>
        <c:barDir val="col"/>
        <c:grouping val="clustered"/>
        <c:varyColors val="0"/>
        <c:ser>
          <c:idx val="0"/>
          <c:order val="0"/>
          <c:tx>
            <c:strRef>
              <c:f>'top-5-month-to-month'!$B$1</c:f>
              <c:strCache>
                <c:ptCount val="1"/>
                <c:pt idx="0">
                  <c:v>china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'top-5-month-to-month'!$A$2:$A$5</c:f>
              <c:numCache>
                <c:formatCode>d\-mmm</c:formatCode>
                <c:ptCount val="4"/>
                <c:pt idx="0">
                  <c:v>44686</c:v>
                </c:pt>
                <c:pt idx="1">
                  <c:v>44718</c:v>
                </c:pt>
                <c:pt idx="2">
                  <c:v>44749</c:v>
                </c:pt>
                <c:pt idx="3">
                  <c:v>44781</c:v>
                </c:pt>
              </c:numCache>
            </c:numRef>
          </c:cat>
          <c:val>
            <c:numRef>
              <c:f>'top-5-month-to-month'!$B$2:$B$5</c:f>
              <c:numCache>
                <c:formatCode>General</c:formatCode>
                <c:ptCount val="4"/>
                <c:pt idx="0">
                  <c:v>104</c:v>
                </c:pt>
                <c:pt idx="1">
                  <c:v>198</c:v>
                </c:pt>
                <c:pt idx="2">
                  <c:v>540</c:v>
                </c:pt>
                <c:pt idx="3">
                  <c:v>416</c:v>
                </c:pt>
              </c:numCache>
            </c:numRef>
          </c:val>
          <c:extLst>
            <c:ext xmlns:c16="http://schemas.microsoft.com/office/drawing/2014/chart" uri="{C3380CC4-5D6E-409C-BE32-E72D297353CC}">
              <c16:uniqueId val="{00000000-7090-4CBB-A8EA-BA68C36F81CE}"/>
            </c:ext>
          </c:extLst>
        </c:ser>
        <c:ser>
          <c:idx val="1"/>
          <c:order val="1"/>
          <c:tx>
            <c:strRef>
              <c:f>'top-5-month-to-month'!$C$1</c:f>
              <c:strCache>
                <c:ptCount val="1"/>
                <c:pt idx="0">
                  <c:v>india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'top-5-month-to-month'!$A$2:$A$5</c:f>
              <c:numCache>
                <c:formatCode>d\-mmm</c:formatCode>
                <c:ptCount val="4"/>
                <c:pt idx="0">
                  <c:v>44686</c:v>
                </c:pt>
                <c:pt idx="1">
                  <c:v>44718</c:v>
                </c:pt>
                <c:pt idx="2">
                  <c:v>44749</c:v>
                </c:pt>
                <c:pt idx="3">
                  <c:v>44781</c:v>
                </c:pt>
              </c:numCache>
            </c:numRef>
          </c:cat>
          <c:val>
            <c:numRef>
              <c:f>'top-5-month-to-month'!$C$2:$C$5</c:f>
              <c:numCache>
                <c:formatCode>General</c:formatCode>
                <c:ptCount val="4"/>
                <c:pt idx="0">
                  <c:v>109</c:v>
                </c:pt>
                <c:pt idx="1">
                  <c:v>231</c:v>
                </c:pt>
                <c:pt idx="2">
                  <c:v>676</c:v>
                </c:pt>
                <c:pt idx="3">
                  <c:v>606</c:v>
                </c:pt>
              </c:numCache>
            </c:numRef>
          </c:val>
          <c:extLst>
            <c:ext xmlns:c16="http://schemas.microsoft.com/office/drawing/2014/chart" uri="{C3380CC4-5D6E-409C-BE32-E72D297353CC}">
              <c16:uniqueId val="{00000001-7090-4CBB-A8EA-BA68C36F81CE}"/>
            </c:ext>
          </c:extLst>
        </c:ser>
        <c:ser>
          <c:idx val="2"/>
          <c:order val="2"/>
          <c:tx>
            <c:strRef>
              <c:f>'top-5-month-to-month'!$D$1</c:f>
              <c:strCache>
                <c:ptCount val="1"/>
                <c:pt idx="0">
                  <c:v>united_states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'top-5-month-to-month'!$A$2:$A$5</c:f>
              <c:numCache>
                <c:formatCode>d\-mmm</c:formatCode>
                <c:ptCount val="4"/>
                <c:pt idx="0">
                  <c:v>44686</c:v>
                </c:pt>
                <c:pt idx="1">
                  <c:v>44718</c:v>
                </c:pt>
                <c:pt idx="2">
                  <c:v>44749</c:v>
                </c:pt>
                <c:pt idx="3">
                  <c:v>44781</c:v>
                </c:pt>
              </c:numCache>
            </c:numRef>
          </c:cat>
          <c:val>
            <c:numRef>
              <c:f>'top-5-month-to-month'!$D$2:$D$5</c:f>
              <c:numCache>
                <c:formatCode>General</c:formatCode>
                <c:ptCount val="4"/>
                <c:pt idx="0">
                  <c:v>71</c:v>
                </c:pt>
                <c:pt idx="1">
                  <c:v>145</c:v>
                </c:pt>
                <c:pt idx="2">
                  <c:v>373</c:v>
                </c:pt>
                <c:pt idx="3">
                  <c:v>326</c:v>
                </c:pt>
              </c:numCache>
            </c:numRef>
          </c:val>
          <c:extLst>
            <c:ext xmlns:c16="http://schemas.microsoft.com/office/drawing/2014/chart" uri="{C3380CC4-5D6E-409C-BE32-E72D297353CC}">
              <c16:uniqueId val="{00000002-7090-4CBB-A8EA-BA68C36F81CE}"/>
            </c:ext>
          </c:extLst>
        </c:ser>
        <c:ser>
          <c:idx val="3"/>
          <c:order val="3"/>
          <c:tx>
            <c:strRef>
              <c:f>'top-5-month-to-month'!$E$1</c:f>
              <c:strCache>
                <c:ptCount val="1"/>
                <c:pt idx="0">
                  <c:v>japan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'top-5-month-to-month'!$A$2:$A$5</c:f>
              <c:numCache>
                <c:formatCode>d\-mmm</c:formatCode>
                <c:ptCount val="4"/>
                <c:pt idx="0">
                  <c:v>44686</c:v>
                </c:pt>
                <c:pt idx="1">
                  <c:v>44718</c:v>
                </c:pt>
                <c:pt idx="2">
                  <c:v>44749</c:v>
                </c:pt>
                <c:pt idx="3">
                  <c:v>44781</c:v>
                </c:pt>
              </c:numCache>
            </c:numRef>
          </c:cat>
          <c:val>
            <c:numRef>
              <c:f>'top-5-month-to-month'!$E$2:$E$5</c:f>
              <c:numCache>
                <c:formatCode>General</c:formatCode>
                <c:ptCount val="4"/>
                <c:pt idx="0">
                  <c:v>53</c:v>
                </c:pt>
                <c:pt idx="1">
                  <c:v>99</c:v>
                </c:pt>
                <c:pt idx="2">
                  <c:v>398</c:v>
                </c:pt>
                <c:pt idx="3">
                  <c:v>306</c:v>
                </c:pt>
              </c:numCache>
            </c:numRef>
          </c:val>
          <c:extLst>
            <c:ext xmlns:c16="http://schemas.microsoft.com/office/drawing/2014/chart" uri="{C3380CC4-5D6E-409C-BE32-E72D297353CC}">
              <c16:uniqueId val="{00000003-7090-4CBB-A8EA-BA68C36F81CE}"/>
            </c:ext>
          </c:extLst>
        </c:ser>
        <c:ser>
          <c:idx val="4"/>
          <c:order val="4"/>
          <c:tx>
            <c:strRef>
              <c:f>'top-5-month-to-month'!$F$1</c:f>
              <c:strCache>
                <c:ptCount val="1"/>
                <c:pt idx="0">
                  <c:v>mexico</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'top-5-month-to-month'!$A$2:$A$5</c:f>
              <c:numCache>
                <c:formatCode>d\-mmm</c:formatCode>
                <c:ptCount val="4"/>
                <c:pt idx="0">
                  <c:v>44686</c:v>
                </c:pt>
                <c:pt idx="1">
                  <c:v>44718</c:v>
                </c:pt>
                <c:pt idx="2">
                  <c:v>44749</c:v>
                </c:pt>
                <c:pt idx="3">
                  <c:v>44781</c:v>
                </c:pt>
              </c:numCache>
            </c:numRef>
          </c:cat>
          <c:val>
            <c:numRef>
              <c:f>'top-5-month-to-month'!$F$2:$F$5</c:f>
              <c:numCache>
                <c:formatCode>General</c:formatCode>
                <c:ptCount val="4"/>
                <c:pt idx="0">
                  <c:v>59</c:v>
                </c:pt>
                <c:pt idx="1">
                  <c:v>123</c:v>
                </c:pt>
                <c:pt idx="2">
                  <c:v>351</c:v>
                </c:pt>
                <c:pt idx="3">
                  <c:v>311</c:v>
                </c:pt>
              </c:numCache>
            </c:numRef>
          </c:val>
          <c:extLst>
            <c:ext xmlns:c16="http://schemas.microsoft.com/office/drawing/2014/chart" uri="{C3380CC4-5D6E-409C-BE32-E72D297353CC}">
              <c16:uniqueId val="{00000004-7090-4CBB-A8EA-BA68C36F81CE}"/>
            </c:ext>
          </c:extLst>
        </c:ser>
        <c:dLbls>
          <c:showLegendKey val="0"/>
          <c:showVal val="0"/>
          <c:showCatName val="0"/>
          <c:showSerName val="0"/>
          <c:showPercent val="0"/>
          <c:showBubbleSize val="0"/>
        </c:dLbls>
        <c:gapWidth val="150"/>
        <c:axId val="514628344"/>
        <c:axId val="514626744"/>
      </c:barChart>
      <c:catAx>
        <c:axId val="514628344"/>
        <c:scaling>
          <c:orientation val="minMax"/>
        </c:scaling>
        <c:delete val="0"/>
        <c:axPos val="b"/>
        <c:numFmt formatCode="d\-mmm"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14626744"/>
        <c:crosses val="autoZero"/>
        <c:auto val="0"/>
        <c:lblAlgn val="ctr"/>
        <c:lblOffset val="100"/>
        <c:noMultiLvlLbl val="0"/>
      </c:catAx>
      <c:valAx>
        <c:axId val="514626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14628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659710335460316E-2"/>
          <c:y val="3.7997313402558068E-2"/>
          <c:w val="0.8762467004081872"/>
          <c:h val="0.6585769941473496"/>
        </c:manualLayout>
      </c:layout>
      <c:lineChart>
        <c:grouping val="standard"/>
        <c:varyColors val="0"/>
        <c:ser>
          <c:idx val="0"/>
          <c:order val="0"/>
          <c:tx>
            <c:strRef>
              <c:f>top_10_customers_2007_payments!$B$1</c:f>
              <c:strCache>
                <c:ptCount val="1"/>
                <c:pt idx="0">
                  <c:v>ana_bradley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top_10_customers_2007_payments!$B$2:$B$5</c:f>
              <c:numCache>
                <c:formatCode>General</c:formatCode>
                <c:ptCount val="4"/>
                <c:pt idx="0">
                  <c:v>19.96</c:v>
                </c:pt>
                <c:pt idx="1">
                  <c:v>71.84</c:v>
                </c:pt>
                <c:pt idx="2">
                  <c:v>72.88</c:v>
                </c:pt>
                <c:pt idx="3">
                  <c:v>2.99</c:v>
                </c:pt>
              </c:numCache>
            </c:numRef>
          </c:val>
          <c:smooth val="0"/>
          <c:extLst>
            <c:ext xmlns:c16="http://schemas.microsoft.com/office/drawing/2014/chart" uri="{C3380CC4-5D6E-409C-BE32-E72D297353CC}">
              <c16:uniqueId val="{00000000-25F5-4622-817B-1F800B7E8276}"/>
            </c:ext>
          </c:extLst>
        </c:ser>
        <c:ser>
          <c:idx val="1"/>
          <c:order val="1"/>
          <c:tx>
            <c:strRef>
              <c:f>top_10_customers_2007_payments!$C$1</c:f>
              <c:strCache>
                <c:ptCount val="1"/>
                <c:pt idx="0">
                  <c:v>clara_shaw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top_10_customers_2007_payments!$C$2:$C$5</c:f>
              <c:numCache>
                <c:formatCode>General</c:formatCode>
                <c:ptCount val="4"/>
                <c:pt idx="0">
                  <c:v>22.94</c:v>
                </c:pt>
                <c:pt idx="1">
                  <c:v>72.84</c:v>
                </c:pt>
                <c:pt idx="2">
                  <c:v>93.82</c:v>
                </c:pt>
                <c:pt idx="3">
                  <c:v>0</c:v>
                </c:pt>
              </c:numCache>
            </c:numRef>
          </c:val>
          <c:smooth val="0"/>
          <c:extLst>
            <c:ext xmlns:c16="http://schemas.microsoft.com/office/drawing/2014/chart" uri="{C3380CC4-5D6E-409C-BE32-E72D297353CC}">
              <c16:uniqueId val="{00000001-25F5-4622-817B-1F800B7E8276}"/>
            </c:ext>
          </c:extLst>
        </c:ser>
        <c:ser>
          <c:idx val="2"/>
          <c:order val="2"/>
          <c:tx>
            <c:strRef>
              <c:f>top_10_customers_2007_payments!$D$1</c:f>
              <c:strCache>
                <c:ptCount val="1"/>
                <c:pt idx="0">
                  <c:v>curtis_irby</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top_10_customers_2007_payments!$D$2:$D$5</c:f>
              <c:numCache>
                <c:formatCode>General</c:formatCode>
                <c:ptCount val="4"/>
                <c:pt idx="0">
                  <c:v>22.94</c:v>
                </c:pt>
                <c:pt idx="1">
                  <c:v>86.83</c:v>
                </c:pt>
                <c:pt idx="2">
                  <c:v>54.86</c:v>
                </c:pt>
                <c:pt idx="3">
                  <c:v>2.99</c:v>
                </c:pt>
              </c:numCache>
            </c:numRef>
          </c:val>
          <c:smooth val="0"/>
          <c:extLst>
            <c:ext xmlns:c16="http://schemas.microsoft.com/office/drawing/2014/chart" uri="{C3380CC4-5D6E-409C-BE32-E72D297353CC}">
              <c16:uniqueId val="{00000002-25F5-4622-817B-1F800B7E8276}"/>
            </c:ext>
          </c:extLst>
        </c:ser>
        <c:ser>
          <c:idx val="3"/>
          <c:order val="3"/>
          <c:tx>
            <c:strRef>
              <c:f>top_10_customers_2007_payments!$E$1</c:f>
              <c:strCache>
                <c:ptCount val="1"/>
                <c:pt idx="0">
                  <c:v>eleanor_hunt</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top_10_customers_2007_payments!$E$2:$E$5</c:f>
              <c:numCache>
                <c:formatCode>General</c:formatCode>
                <c:ptCount val="4"/>
                <c:pt idx="0">
                  <c:v>22.95</c:v>
                </c:pt>
                <c:pt idx="1">
                  <c:v>87.82</c:v>
                </c:pt>
                <c:pt idx="2">
                  <c:v>100.78</c:v>
                </c:pt>
                <c:pt idx="3">
                  <c:v>0</c:v>
                </c:pt>
              </c:numCache>
            </c:numRef>
          </c:val>
          <c:smooth val="0"/>
          <c:extLst>
            <c:ext xmlns:c16="http://schemas.microsoft.com/office/drawing/2014/chart" uri="{C3380CC4-5D6E-409C-BE32-E72D297353CC}">
              <c16:uniqueId val="{00000003-25F5-4622-817B-1F800B7E8276}"/>
            </c:ext>
          </c:extLst>
        </c:ser>
        <c:ser>
          <c:idx val="4"/>
          <c:order val="4"/>
          <c:tx>
            <c:strRef>
              <c:f>top_10_customers_2007_payments!$F$1</c:f>
              <c:strCache>
                <c:ptCount val="1"/>
                <c:pt idx="0">
                  <c:v>karl_seal</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top_10_customers_2007_payments!$F$2:$F$5</c:f>
              <c:numCache>
                <c:formatCode>General</c:formatCode>
                <c:ptCount val="4"/>
                <c:pt idx="0">
                  <c:v>41.91</c:v>
                </c:pt>
                <c:pt idx="1">
                  <c:v>76.87</c:v>
                </c:pt>
                <c:pt idx="2">
                  <c:v>89.8</c:v>
                </c:pt>
                <c:pt idx="3">
                  <c:v>0</c:v>
                </c:pt>
              </c:numCache>
            </c:numRef>
          </c:val>
          <c:smooth val="0"/>
          <c:extLst>
            <c:ext xmlns:c16="http://schemas.microsoft.com/office/drawing/2014/chart" uri="{C3380CC4-5D6E-409C-BE32-E72D297353CC}">
              <c16:uniqueId val="{00000004-25F5-4622-817B-1F800B7E8276}"/>
            </c:ext>
          </c:extLst>
        </c:ser>
        <c:ser>
          <c:idx val="5"/>
          <c:order val="5"/>
          <c:tx>
            <c:strRef>
              <c:f>top_10_customers_2007_payments!$G$1</c:f>
              <c:strCache>
                <c:ptCount val="1"/>
                <c:pt idx="0">
                  <c:v>marcia_dean</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top_10_customers_2007_payments!$G$2:$G$5</c:f>
              <c:numCache>
                <c:formatCode>General</c:formatCode>
                <c:ptCount val="4"/>
                <c:pt idx="0">
                  <c:v>37.92</c:v>
                </c:pt>
                <c:pt idx="1">
                  <c:v>53.9</c:v>
                </c:pt>
                <c:pt idx="2">
                  <c:v>73.8</c:v>
                </c:pt>
                <c:pt idx="3">
                  <c:v>0.99</c:v>
                </c:pt>
              </c:numCache>
            </c:numRef>
          </c:val>
          <c:smooth val="0"/>
          <c:extLst>
            <c:ext xmlns:c16="http://schemas.microsoft.com/office/drawing/2014/chart" uri="{C3380CC4-5D6E-409C-BE32-E72D297353CC}">
              <c16:uniqueId val="{00000005-25F5-4622-817B-1F800B7E8276}"/>
            </c:ext>
          </c:extLst>
        </c:ser>
        <c:ser>
          <c:idx val="6"/>
          <c:order val="6"/>
          <c:tx>
            <c:strRef>
              <c:f>top_10_customers_2007_payments!$H$1</c:f>
              <c:strCache>
                <c:ptCount val="1"/>
                <c:pt idx="0">
                  <c:v>marion_snyder</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top_10_customers_2007_payments!$H$2:$H$5</c:f>
              <c:numCache>
                <c:formatCode>General</c:formatCode>
                <c:ptCount val="4"/>
                <c:pt idx="0">
                  <c:v>44.92</c:v>
                </c:pt>
                <c:pt idx="1">
                  <c:v>58.88</c:v>
                </c:pt>
                <c:pt idx="2">
                  <c:v>85.82</c:v>
                </c:pt>
                <c:pt idx="3">
                  <c:v>4.99</c:v>
                </c:pt>
              </c:numCache>
            </c:numRef>
          </c:val>
          <c:smooth val="0"/>
          <c:extLst>
            <c:ext xmlns:c16="http://schemas.microsoft.com/office/drawing/2014/chart" uri="{C3380CC4-5D6E-409C-BE32-E72D297353CC}">
              <c16:uniqueId val="{00000006-25F5-4622-817B-1F800B7E8276}"/>
            </c:ext>
          </c:extLst>
        </c:ser>
        <c:ser>
          <c:idx val="7"/>
          <c:order val="7"/>
          <c:tx>
            <c:strRef>
              <c:f>top_10_customers_2007_payments!$I$1</c:f>
              <c:strCache>
                <c:ptCount val="1"/>
                <c:pt idx="0">
                  <c:v>mike_way</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top_10_customers_2007_payments!$I$2:$I$5</c:f>
              <c:numCache>
                <c:formatCode>General</c:formatCode>
                <c:ptCount val="4"/>
                <c:pt idx="0">
                  <c:v>35.94</c:v>
                </c:pt>
                <c:pt idx="1">
                  <c:v>64.849999999999994</c:v>
                </c:pt>
                <c:pt idx="2">
                  <c:v>61.88</c:v>
                </c:pt>
                <c:pt idx="3">
                  <c:v>0</c:v>
                </c:pt>
              </c:numCache>
            </c:numRef>
          </c:val>
          <c:smooth val="0"/>
          <c:extLst>
            <c:ext xmlns:c16="http://schemas.microsoft.com/office/drawing/2014/chart" uri="{C3380CC4-5D6E-409C-BE32-E72D297353CC}">
              <c16:uniqueId val="{00000007-25F5-4622-817B-1F800B7E8276}"/>
            </c:ext>
          </c:extLst>
        </c:ser>
        <c:ser>
          <c:idx val="8"/>
          <c:order val="8"/>
          <c:tx>
            <c:strRef>
              <c:f>top_10_customers_2007_payments!$J$1</c:f>
              <c:strCache>
                <c:ptCount val="1"/>
                <c:pt idx="0">
                  <c:v>rhonda_kennedy</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top_10_customers_2007_payments!$J$2:$J$5</c:f>
              <c:numCache>
                <c:formatCode>General</c:formatCode>
                <c:ptCount val="4"/>
                <c:pt idx="0">
                  <c:v>19.96</c:v>
                </c:pt>
                <c:pt idx="1">
                  <c:v>74.849999999999994</c:v>
                </c:pt>
                <c:pt idx="2">
                  <c:v>96.81</c:v>
                </c:pt>
                <c:pt idx="3">
                  <c:v>0</c:v>
                </c:pt>
              </c:numCache>
            </c:numRef>
          </c:val>
          <c:smooth val="0"/>
          <c:extLst>
            <c:ext xmlns:c16="http://schemas.microsoft.com/office/drawing/2014/chart" uri="{C3380CC4-5D6E-409C-BE32-E72D297353CC}">
              <c16:uniqueId val="{00000008-25F5-4622-817B-1F800B7E8276}"/>
            </c:ext>
          </c:extLst>
        </c:ser>
        <c:ser>
          <c:idx val="9"/>
          <c:order val="9"/>
          <c:tx>
            <c:strRef>
              <c:f>top_10_customers_2007_payments!$K$1</c:f>
              <c:strCache>
                <c:ptCount val="1"/>
                <c:pt idx="0">
                  <c:v>tommy_collazo</c:v>
                </c:pt>
              </c:strCache>
            </c:strRef>
          </c:tx>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top_10_customers_2007_payments!$K$2:$K$5</c:f>
              <c:numCache>
                <c:formatCode>General</c:formatCode>
                <c:ptCount val="4"/>
                <c:pt idx="0">
                  <c:v>25.93</c:v>
                </c:pt>
                <c:pt idx="1">
                  <c:v>67.88</c:v>
                </c:pt>
                <c:pt idx="2">
                  <c:v>89.82</c:v>
                </c:pt>
                <c:pt idx="3">
                  <c:v>0</c:v>
                </c:pt>
              </c:numCache>
            </c:numRef>
          </c:val>
          <c:smooth val="0"/>
          <c:extLst>
            <c:ext xmlns:c16="http://schemas.microsoft.com/office/drawing/2014/chart" uri="{C3380CC4-5D6E-409C-BE32-E72D297353CC}">
              <c16:uniqueId val="{00000009-25F5-4622-817B-1F800B7E8276}"/>
            </c:ext>
          </c:extLst>
        </c:ser>
        <c:dLbls>
          <c:showLegendKey val="0"/>
          <c:showVal val="0"/>
          <c:showCatName val="0"/>
          <c:showSerName val="0"/>
          <c:showPercent val="0"/>
          <c:showBubbleSize val="0"/>
        </c:dLbls>
        <c:marker val="1"/>
        <c:smooth val="0"/>
        <c:axId val="510405240"/>
        <c:axId val="510406520"/>
      </c:lineChart>
      <c:catAx>
        <c:axId val="510405240"/>
        <c:scaling>
          <c:orientation val="minMax"/>
        </c:scaling>
        <c:delete val="0"/>
        <c:axPos val="b"/>
        <c:numFmt formatCode="d\-m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10406520"/>
        <c:crosses val="autoZero"/>
        <c:auto val="0"/>
        <c:lblAlgn val="ctr"/>
        <c:lblOffset val="100"/>
        <c:noMultiLvlLbl val="0"/>
      </c:catAx>
      <c:valAx>
        <c:axId val="510406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104052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movie_category_percentile_count!$A$2</c:f>
              <c:strCache>
                <c:ptCount val="1"/>
                <c:pt idx="0">
                  <c:v>Animation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movie_category_percentile_count!$B$1:$E$1</c:f>
              <c:strCache>
                <c:ptCount val="4"/>
                <c:pt idx="0">
                  <c:v>first</c:v>
                </c:pt>
                <c:pt idx="1">
                  <c:v>second</c:v>
                </c:pt>
                <c:pt idx="2">
                  <c:v>third</c:v>
                </c:pt>
                <c:pt idx="3">
                  <c:v>fourth</c:v>
                </c:pt>
              </c:strCache>
            </c:strRef>
          </c:cat>
          <c:val>
            <c:numRef>
              <c:f>movie_category_percentile_count!$B$2:$E$2</c:f>
              <c:numCache>
                <c:formatCode>General</c:formatCode>
                <c:ptCount val="4"/>
                <c:pt idx="0">
                  <c:v>22</c:v>
                </c:pt>
                <c:pt idx="1">
                  <c:v>12</c:v>
                </c:pt>
                <c:pt idx="2">
                  <c:v>15</c:v>
                </c:pt>
                <c:pt idx="3">
                  <c:v>17</c:v>
                </c:pt>
              </c:numCache>
            </c:numRef>
          </c:val>
          <c:extLst>
            <c:ext xmlns:c16="http://schemas.microsoft.com/office/drawing/2014/chart" uri="{C3380CC4-5D6E-409C-BE32-E72D297353CC}">
              <c16:uniqueId val="{00000000-1442-447C-9A6A-1C220268AC81}"/>
            </c:ext>
          </c:extLst>
        </c:ser>
        <c:ser>
          <c:idx val="1"/>
          <c:order val="1"/>
          <c:tx>
            <c:strRef>
              <c:f>movie_category_percentile_count!$A$3</c:f>
              <c:strCache>
                <c:ptCount val="1"/>
                <c:pt idx="0">
                  <c:v>Children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movie_category_percentile_count!$B$1:$E$1</c:f>
              <c:strCache>
                <c:ptCount val="4"/>
                <c:pt idx="0">
                  <c:v>first</c:v>
                </c:pt>
                <c:pt idx="1">
                  <c:v>second</c:v>
                </c:pt>
                <c:pt idx="2">
                  <c:v>third</c:v>
                </c:pt>
                <c:pt idx="3">
                  <c:v>fourth</c:v>
                </c:pt>
              </c:strCache>
            </c:strRef>
          </c:cat>
          <c:val>
            <c:numRef>
              <c:f>movie_category_percentile_count!$B$3:$E$3</c:f>
              <c:numCache>
                <c:formatCode>General</c:formatCode>
                <c:ptCount val="4"/>
                <c:pt idx="0">
                  <c:v>14</c:v>
                </c:pt>
                <c:pt idx="1">
                  <c:v>18</c:v>
                </c:pt>
                <c:pt idx="2">
                  <c:v>14</c:v>
                </c:pt>
                <c:pt idx="3">
                  <c:v>14</c:v>
                </c:pt>
              </c:numCache>
            </c:numRef>
          </c:val>
          <c:extLst>
            <c:ext xmlns:c16="http://schemas.microsoft.com/office/drawing/2014/chart" uri="{C3380CC4-5D6E-409C-BE32-E72D297353CC}">
              <c16:uniqueId val="{00000001-1442-447C-9A6A-1C220268AC81}"/>
            </c:ext>
          </c:extLst>
        </c:ser>
        <c:ser>
          <c:idx val="2"/>
          <c:order val="2"/>
          <c:tx>
            <c:strRef>
              <c:f>movie_category_percentile_count!$A$4</c:f>
              <c:strCache>
                <c:ptCount val="1"/>
                <c:pt idx="0">
                  <c:v>Classics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movie_category_percentile_count!$B$1:$E$1</c:f>
              <c:strCache>
                <c:ptCount val="4"/>
                <c:pt idx="0">
                  <c:v>first</c:v>
                </c:pt>
                <c:pt idx="1">
                  <c:v>second</c:v>
                </c:pt>
                <c:pt idx="2">
                  <c:v>third</c:v>
                </c:pt>
                <c:pt idx="3">
                  <c:v>fourth</c:v>
                </c:pt>
              </c:strCache>
            </c:strRef>
          </c:cat>
          <c:val>
            <c:numRef>
              <c:f>movie_category_percentile_count!$B$4:$E$4</c:f>
              <c:numCache>
                <c:formatCode>General</c:formatCode>
                <c:ptCount val="4"/>
                <c:pt idx="0">
                  <c:v>14</c:v>
                </c:pt>
                <c:pt idx="1">
                  <c:v>14</c:v>
                </c:pt>
                <c:pt idx="2">
                  <c:v>13</c:v>
                </c:pt>
                <c:pt idx="3">
                  <c:v>16</c:v>
                </c:pt>
              </c:numCache>
            </c:numRef>
          </c:val>
          <c:extLst>
            <c:ext xmlns:c16="http://schemas.microsoft.com/office/drawing/2014/chart" uri="{C3380CC4-5D6E-409C-BE32-E72D297353CC}">
              <c16:uniqueId val="{00000002-1442-447C-9A6A-1C220268AC81}"/>
            </c:ext>
          </c:extLst>
        </c:ser>
        <c:ser>
          <c:idx val="3"/>
          <c:order val="3"/>
          <c:tx>
            <c:strRef>
              <c:f>movie_category_percentile_count!$A$5</c:f>
              <c:strCache>
                <c:ptCount val="1"/>
                <c:pt idx="0">
                  <c:v>Comedy</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movie_category_percentile_count!$B$1:$E$1</c:f>
              <c:strCache>
                <c:ptCount val="4"/>
                <c:pt idx="0">
                  <c:v>first</c:v>
                </c:pt>
                <c:pt idx="1">
                  <c:v>second</c:v>
                </c:pt>
                <c:pt idx="2">
                  <c:v>third</c:v>
                </c:pt>
                <c:pt idx="3">
                  <c:v>fourth</c:v>
                </c:pt>
              </c:strCache>
            </c:strRef>
          </c:cat>
          <c:val>
            <c:numRef>
              <c:f>movie_category_percentile_count!$B$5:$E$5</c:f>
              <c:numCache>
                <c:formatCode>General</c:formatCode>
                <c:ptCount val="4"/>
                <c:pt idx="0">
                  <c:v>17</c:v>
                </c:pt>
                <c:pt idx="1">
                  <c:v>15</c:v>
                </c:pt>
                <c:pt idx="2">
                  <c:v>13</c:v>
                </c:pt>
                <c:pt idx="3">
                  <c:v>13</c:v>
                </c:pt>
              </c:numCache>
            </c:numRef>
          </c:val>
          <c:extLst>
            <c:ext xmlns:c16="http://schemas.microsoft.com/office/drawing/2014/chart" uri="{C3380CC4-5D6E-409C-BE32-E72D297353CC}">
              <c16:uniqueId val="{00000003-1442-447C-9A6A-1C220268AC81}"/>
            </c:ext>
          </c:extLst>
        </c:ser>
        <c:ser>
          <c:idx val="4"/>
          <c:order val="4"/>
          <c:tx>
            <c:strRef>
              <c:f>movie_category_percentile_count!$A$6</c:f>
              <c:strCache>
                <c:ptCount val="1"/>
                <c:pt idx="0">
                  <c:v>Family</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movie_category_percentile_count!$B$1:$E$1</c:f>
              <c:strCache>
                <c:ptCount val="4"/>
                <c:pt idx="0">
                  <c:v>first</c:v>
                </c:pt>
                <c:pt idx="1">
                  <c:v>second</c:v>
                </c:pt>
                <c:pt idx="2">
                  <c:v>third</c:v>
                </c:pt>
                <c:pt idx="3">
                  <c:v>fourth</c:v>
                </c:pt>
              </c:strCache>
            </c:strRef>
          </c:cat>
          <c:val>
            <c:numRef>
              <c:f>movie_category_percentile_count!$B$6:$E$6</c:f>
              <c:numCache>
                <c:formatCode>General</c:formatCode>
                <c:ptCount val="4"/>
                <c:pt idx="0">
                  <c:v>15</c:v>
                </c:pt>
                <c:pt idx="1">
                  <c:v>17</c:v>
                </c:pt>
                <c:pt idx="2">
                  <c:v>20</c:v>
                </c:pt>
                <c:pt idx="3">
                  <c:v>17</c:v>
                </c:pt>
              </c:numCache>
            </c:numRef>
          </c:val>
          <c:extLst>
            <c:ext xmlns:c16="http://schemas.microsoft.com/office/drawing/2014/chart" uri="{C3380CC4-5D6E-409C-BE32-E72D297353CC}">
              <c16:uniqueId val="{00000004-1442-447C-9A6A-1C220268AC81}"/>
            </c:ext>
          </c:extLst>
        </c:ser>
        <c:ser>
          <c:idx val="5"/>
          <c:order val="5"/>
          <c:tx>
            <c:strRef>
              <c:f>movie_category_percentile_count!$A$7</c:f>
              <c:strCache>
                <c:ptCount val="1"/>
                <c:pt idx="0">
                  <c:v>Music</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movie_category_percentile_count!$B$1:$E$1</c:f>
              <c:strCache>
                <c:ptCount val="4"/>
                <c:pt idx="0">
                  <c:v>first</c:v>
                </c:pt>
                <c:pt idx="1">
                  <c:v>second</c:v>
                </c:pt>
                <c:pt idx="2">
                  <c:v>third</c:v>
                </c:pt>
                <c:pt idx="3">
                  <c:v>fourth</c:v>
                </c:pt>
              </c:strCache>
            </c:strRef>
          </c:cat>
          <c:val>
            <c:numRef>
              <c:f>movie_category_percentile_count!$B$7:$E$7</c:f>
              <c:numCache>
                <c:formatCode>General</c:formatCode>
                <c:ptCount val="4"/>
                <c:pt idx="0">
                  <c:v>9</c:v>
                </c:pt>
                <c:pt idx="1">
                  <c:v>14</c:v>
                </c:pt>
                <c:pt idx="2">
                  <c:v>15</c:v>
                </c:pt>
                <c:pt idx="3">
                  <c:v>13</c:v>
                </c:pt>
              </c:numCache>
            </c:numRef>
          </c:val>
          <c:extLst>
            <c:ext xmlns:c16="http://schemas.microsoft.com/office/drawing/2014/chart" uri="{C3380CC4-5D6E-409C-BE32-E72D297353CC}">
              <c16:uniqueId val="{00000005-1442-447C-9A6A-1C220268AC81}"/>
            </c:ext>
          </c:extLst>
        </c:ser>
        <c:dLbls>
          <c:dLblPos val="inEnd"/>
          <c:showLegendKey val="0"/>
          <c:showVal val="1"/>
          <c:showCatName val="0"/>
          <c:showSerName val="0"/>
          <c:showPercent val="0"/>
          <c:showBubbleSize val="0"/>
        </c:dLbls>
        <c:gapWidth val="100"/>
        <c:overlap val="-24"/>
        <c:axId val="530894032"/>
        <c:axId val="530893712"/>
      </c:barChart>
      <c:catAx>
        <c:axId val="53089403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30893712"/>
        <c:crosses val="autoZero"/>
        <c:auto val="1"/>
        <c:lblAlgn val="ctr"/>
        <c:lblOffset val="100"/>
        <c:noMultiLvlLbl val="0"/>
      </c:catAx>
      <c:valAx>
        <c:axId val="530893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30894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store_comparison!$B$1</c:f>
              <c:strCache>
                <c:ptCount val="1"/>
                <c:pt idx="0">
                  <c:v>one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store_comparison!$A$2:$A$6</c:f>
              <c:strCache>
                <c:ptCount val="5"/>
                <c:pt idx="0">
                  <c:v>2005-5</c:v>
                </c:pt>
                <c:pt idx="1">
                  <c:v>2005-6</c:v>
                </c:pt>
                <c:pt idx="2">
                  <c:v>2005-7</c:v>
                </c:pt>
                <c:pt idx="3">
                  <c:v>2005-8</c:v>
                </c:pt>
                <c:pt idx="4">
                  <c:v>2006-2</c:v>
                </c:pt>
              </c:strCache>
            </c:strRef>
          </c:cat>
          <c:val>
            <c:numRef>
              <c:f>store_comparison!$B$2:$B$6</c:f>
              <c:numCache>
                <c:formatCode>General</c:formatCode>
                <c:ptCount val="5"/>
                <c:pt idx="0">
                  <c:v>575</c:v>
                </c:pt>
                <c:pt idx="1">
                  <c:v>1121</c:v>
                </c:pt>
                <c:pt idx="2">
                  <c:v>3334</c:v>
                </c:pt>
                <c:pt idx="3">
                  <c:v>2801</c:v>
                </c:pt>
                <c:pt idx="4">
                  <c:v>92</c:v>
                </c:pt>
              </c:numCache>
            </c:numRef>
          </c:val>
          <c:extLst>
            <c:ext xmlns:c16="http://schemas.microsoft.com/office/drawing/2014/chart" uri="{C3380CC4-5D6E-409C-BE32-E72D297353CC}">
              <c16:uniqueId val="{00000000-3734-48D1-9BCE-85A414E35FE3}"/>
            </c:ext>
          </c:extLst>
        </c:ser>
        <c:ser>
          <c:idx val="1"/>
          <c:order val="1"/>
          <c:tx>
            <c:strRef>
              <c:f>store_comparison!$C$1</c:f>
              <c:strCache>
                <c:ptCount val="1"/>
                <c:pt idx="0">
                  <c:v>two</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store_comparison!$A$2:$A$6</c:f>
              <c:strCache>
                <c:ptCount val="5"/>
                <c:pt idx="0">
                  <c:v>2005-5</c:v>
                </c:pt>
                <c:pt idx="1">
                  <c:v>2005-6</c:v>
                </c:pt>
                <c:pt idx="2">
                  <c:v>2005-7</c:v>
                </c:pt>
                <c:pt idx="3">
                  <c:v>2005-8</c:v>
                </c:pt>
                <c:pt idx="4">
                  <c:v>2006-2</c:v>
                </c:pt>
              </c:strCache>
            </c:strRef>
          </c:cat>
          <c:val>
            <c:numRef>
              <c:f>store_comparison!$C$2:$C$6</c:f>
              <c:numCache>
                <c:formatCode>General</c:formatCode>
                <c:ptCount val="5"/>
                <c:pt idx="0">
                  <c:v>581</c:v>
                </c:pt>
                <c:pt idx="1">
                  <c:v>1190</c:v>
                </c:pt>
                <c:pt idx="2">
                  <c:v>3375</c:v>
                </c:pt>
                <c:pt idx="3">
                  <c:v>2885</c:v>
                </c:pt>
                <c:pt idx="4">
                  <c:v>90</c:v>
                </c:pt>
              </c:numCache>
            </c:numRef>
          </c:val>
          <c:extLst>
            <c:ext xmlns:c16="http://schemas.microsoft.com/office/drawing/2014/chart" uri="{C3380CC4-5D6E-409C-BE32-E72D297353CC}">
              <c16:uniqueId val="{00000001-3734-48D1-9BCE-85A414E35FE3}"/>
            </c:ext>
          </c:extLst>
        </c:ser>
        <c:dLbls>
          <c:showLegendKey val="0"/>
          <c:showVal val="0"/>
          <c:showCatName val="0"/>
          <c:showSerName val="0"/>
          <c:showPercent val="0"/>
          <c:showBubbleSize val="0"/>
        </c:dLbls>
        <c:gapWidth val="100"/>
        <c:overlap val="-24"/>
        <c:axId val="288670864"/>
        <c:axId val="288671504"/>
      </c:barChart>
      <c:catAx>
        <c:axId val="28867086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88671504"/>
        <c:crosses val="autoZero"/>
        <c:auto val="1"/>
        <c:lblAlgn val="ctr"/>
        <c:lblOffset val="100"/>
        <c:noMultiLvlLbl val="0"/>
      </c:catAx>
      <c:valAx>
        <c:axId val="288671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88670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DF95C-7CEE-4347-B7B2-E5EAC84A9471}"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8D767-D0A2-4CDD-8A91-779425E49511}" type="slidenum">
              <a:rPr lang="en-US" smtClean="0"/>
              <a:t>‹#›</a:t>
            </a:fld>
            <a:endParaRPr lang="en-US"/>
          </a:p>
        </p:txBody>
      </p:sp>
    </p:spTree>
    <p:extLst>
      <p:ext uri="{BB962C8B-B14F-4D97-AF65-F5344CB8AC3E}">
        <p14:creationId xmlns:p14="http://schemas.microsoft.com/office/powerpoint/2010/main" val="2992503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customer_country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co.country</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cu.customer_id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country co</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city ci</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co.country_id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ci.country_id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address</a:t>
            </a:r>
            <a:r>
              <a:rPr lang="en-US" b="0" dirty="0">
                <a:solidFill>
                  <a:srgbClr val="D4D4D4"/>
                </a:solidFill>
                <a:effectLst/>
                <a:latin typeface="Consolas" panose="020B0609020204030204" pitchFamily="49" charset="0"/>
              </a:rPr>
              <a:t> a</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ci.city_id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a.city_id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customer cu</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a.address_id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cu.customer_id</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country_orders_month</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'month'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r.rental_date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'year'</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r.rental_date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rental_year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c.country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COUNT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num_orders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customer_country</a:t>
            </a:r>
            <a:r>
              <a:rPr lang="en-US" b="0" dirty="0">
                <a:solidFill>
                  <a:srgbClr val="D4D4D4"/>
                </a:solidFill>
                <a:effectLst/>
                <a:latin typeface="Consolas" panose="020B0609020204030204" pitchFamily="49" charset="0"/>
              </a:rPr>
              <a:t> c</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rental r</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r.customer_id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c.customer_id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WHERE</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'year'</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r.rental_date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2005</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top_countries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c.country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COUNT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num_orders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customer_country</a:t>
            </a:r>
            <a:r>
              <a:rPr lang="en-US" b="0" dirty="0">
                <a:solidFill>
                  <a:srgbClr val="D4D4D4"/>
                </a:solidFill>
                <a:effectLst/>
                <a:latin typeface="Consolas" panose="020B0609020204030204" pitchFamily="49" charset="0"/>
              </a:rPr>
              <a:t> c</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rental r</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r.customer_id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c.customer_id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WHERE</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'year'</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r.rental_date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2005</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DESC</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LIMIT</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pivot table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'5 - May'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6</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'6 - June'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7</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'7- July'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8</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'8 - August'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rental_date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c.country</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'China'</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c.num_orders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china</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c.country</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'India'</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c.num_orders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india</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c.country</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'United States'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c.num_orders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united_states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c.country</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'Japan'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c.num_orders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japan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c.country</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'Mexico'</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c.num_orders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mexico</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country_orders_month</a:t>
            </a:r>
            <a:r>
              <a:rPr lang="en-US" b="0" dirty="0">
                <a:solidFill>
                  <a:srgbClr val="D4D4D4"/>
                </a:solidFill>
                <a:effectLst/>
                <a:latin typeface="Consolas" panose="020B0609020204030204" pitchFamily="49" charset="0"/>
              </a:rPr>
              <a:t> c</a:t>
            </a:r>
          </a:p>
          <a:p>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top_countries</a:t>
            </a:r>
            <a:r>
              <a:rPr lang="en-US" b="0" dirty="0">
                <a:solidFill>
                  <a:srgbClr val="D4D4D4"/>
                </a:solidFill>
                <a:effectLst/>
                <a:latin typeface="Consolas" panose="020B0609020204030204" pitchFamily="49" charset="0"/>
              </a:rPr>
              <a:t> t</a:t>
            </a: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t.country</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c.country</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p:txBody>
      </p:sp>
      <p:sp>
        <p:nvSpPr>
          <p:cNvPr id="4" name="Slide Number Placeholder 3"/>
          <p:cNvSpPr>
            <a:spLocks noGrp="1"/>
          </p:cNvSpPr>
          <p:nvPr>
            <p:ph type="sldNum" sz="quarter" idx="5"/>
          </p:nvPr>
        </p:nvSpPr>
        <p:spPr/>
        <p:txBody>
          <a:bodyPr/>
          <a:lstStyle/>
          <a:p>
            <a:fld id="{A948D767-D0A2-4CDD-8A91-779425E49511}" type="slidenum">
              <a:rPr lang="en-US" smtClean="0"/>
              <a:t>1</a:t>
            </a:fld>
            <a:endParaRPr lang="en-US"/>
          </a:p>
        </p:txBody>
      </p:sp>
    </p:spTree>
    <p:extLst>
      <p:ext uri="{BB962C8B-B14F-4D97-AF65-F5344CB8AC3E}">
        <p14:creationId xmlns:p14="http://schemas.microsoft.com/office/powerpoint/2010/main" val="2058994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top_customers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customer_id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SUM</a:t>
            </a:r>
            <a:r>
              <a:rPr lang="en-US" b="0" dirty="0">
                <a:solidFill>
                  <a:srgbClr val="D4D4D4"/>
                </a:solidFill>
                <a:effectLst/>
                <a:latin typeface="Consolas" panose="020B0609020204030204" pitchFamily="49" charset="0"/>
              </a:rPr>
              <a:t>(amount) </a:t>
            </a:r>
            <a:r>
              <a:rPr lang="en-US" b="0" dirty="0" err="1">
                <a:solidFill>
                  <a:srgbClr val="D4D4D4"/>
                </a:solidFill>
                <a:effectLst/>
                <a:latin typeface="Consolas" panose="020B0609020204030204" pitchFamily="49" charset="0"/>
              </a:rPr>
              <a:t>total_payments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payment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DESC</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LIMIT</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10</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top_customer_payments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DATE_TRUNC(</a:t>
            </a:r>
            <a:r>
              <a:rPr lang="en-US" b="0" dirty="0">
                <a:solidFill>
                  <a:srgbClr val="CE9178"/>
                </a:solidFill>
                <a:effectLst/>
                <a:latin typeface="Consolas" panose="020B0609020204030204" pitchFamily="49" charset="0"/>
              </a:rPr>
              <a:t>'month'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p.payment_date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pay_mon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CONCAT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c.first_name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c.last_name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fullname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SUM</a:t>
            </a:r>
            <a:r>
              <a:rPr lang="en-US" b="0" dirty="0">
                <a:solidFill>
                  <a:srgbClr val="D4D4D4"/>
                </a:solidFill>
                <a:effectLst/>
                <a:latin typeface="Consolas" panose="020B0609020204030204" pitchFamily="49" charset="0"/>
              </a:rPr>
              <a:t>(amount)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pay_amount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top_customers</a:t>
            </a:r>
            <a:r>
              <a:rPr lang="en-US" b="0" dirty="0">
                <a:solidFill>
                  <a:srgbClr val="D4D4D4"/>
                </a:solidFill>
                <a:effectLst/>
                <a:latin typeface="Consolas" panose="020B0609020204030204" pitchFamily="49" charset="0"/>
              </a:rPr>
              <a:t> 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payment p</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t.customer_id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p.customer_id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customer c</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t.customer_id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c.customer_id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WHERE</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'year'</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p.payment_date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2007</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Create pivot table for the top paying customers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pivot_table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'month'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t.pay_mon</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'2 - Feb'</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'month'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t.pay_mon</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'3 - Mar'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'month'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t.pay_mon</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'4 - Apr'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'month'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t.pay_mon</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'5 - May'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'Ana Bradley'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ana_bradley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'Clara Shaw'</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clara_Shaw</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'Curtis Irby'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curtis_irby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'Eleanor Hunt'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eleanor_hunt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'Karl Seal'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karl_seal</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'Marcia Dean'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marcia_dean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'Marion Snyder'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marion_snyder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'Mike Way'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mike_way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'Rhonda Kennedy'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rhonda_kennedy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'Tommy Collazo'</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tommy_collazo</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top_customer_payments</a:t>
            </a:r>
            <a:r>
              <a:rPr lang="en-US" b="0" dirty="0">
                <a:solidFill>
                  <a:srgbClr val="D4D4D4"/>
                </a:solidFill>
                <a:effectLst/>
                <a:latin typeface="Consolas" panose="020B0609020204030204" pitchFamily="49" charset="0"/>
              </a:rPr>
              <a:t> 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Change NULL values, caused by a lack of rentals by an individual in a particular month, to zero for plotting purposes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ana_bradley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ana_bradley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ana_bradley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clara_shaw</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clara_shaw</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clara_shaw</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curtis_irby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curtis_irby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curtis_irby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eleanor_hunt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eleanor_hunt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eleanor_hunt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karl_seal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karl_seal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karl_seal</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marcia_dean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marcia_dean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marcia_dean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marion_snyder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marion_snyder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marion_snyder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mike_way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mike_way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mike_way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rhonda_kennedy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rhonda_kennedy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rhonda_kennedy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tommy_collazo</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tommy_collazo</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tommy_collazo</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pivot_table</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A948D767-D0A2-4CDD-8A91-779425E49511}" type="slidenum">
              <a:rPr lang="en-US" smtClean="0"/>
              <a:t>2</a:t>
            </a:fld>
            <a:endParaRPr lang="en-US"/>
          </a:p>
        </p:txBody>
      </p:sp>
    </p:spTree>
    <p:extLst>
      <p:ext uri="{BB962C8B-B14F-4D97-AF65-F5344CB8AC3E}">
        <p14:creationId xmlns:p14="http://schemas.microsoft.com/office/powerpoint/2010/main" val="1390843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quartile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c.name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category,</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f.rental_duration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NTILE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OVER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rental_duration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standard_quartile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category c</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film_category</a:t>
            </a:r>
            <a:r>
              <a:rPr lang="en-US" b="0" dirty="0">
                <a:solidFill>
                  <a:srgbClr val="D4D4D4"/>
                </a:solidFill>
                <a:effectLst/>
                <a:latin typeface="Consolas" panose="020B0609020204030204" pitchFamily="49" charset="0"/>
              </a:rPr>
              <a:t> fc</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c.category_id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fc.category_id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film f</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f.film_id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fc.film_id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WHERE</a:t>
            </a:r>
            <a:r>
              <a:rPr lang="en-US" b="0" dirty="0">
                <a:solidFill>
                  <a:srgbClr val="D4D4D4"/>
                </a:solidFill>
                <a:effectLst/>
                <a:latin typeface="Consolas" panose="020B0609020204030204" pitchFamily="49" charset="0"/>
              </a:rPr>
              <a:t> c.name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'Animation'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'Children'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'Classics'</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'Comedy'</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'Family'</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'Music'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quartile_count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q.category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q.standard_quartile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COUNT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quartile q</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pivot table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category,</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standard_quartile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first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standard_quartile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second,</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standard_quartile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third,</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standard_quartile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fourth</a:t>
            </a:r>
          </a:p>
          <a:p>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quartile_count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category</a:t>
            </a:r>
          </a:p>
          <a:p>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A948D767-D0A2-4CDD-8A91-779425E49511}" type="slidenum">
              <a:rPr lang="en-US" smtClean="0"/>
              <a:t>3</a:t>
            </a:fld>
            <a:endParaRPr lang="en-US"/>
          </a:p>
        </p:txBody>
      </p:sp>
    </p:spTree>
    <p:extLst>
      <p:ext uri="{BB962C8B-B14F-4D97-AF65-F5344CB8AC3E}">
        <p14:creationId xmlns:p14="http://schemas.microsoft.com/office/powerpoint/2010/main" val="2677838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store_rentals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'month'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r.rental_date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'year'</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r.rental_date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rental_year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i.store_id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COUNT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count_rentals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rental r</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inventory </a:t>
            </a:r>
            <a:r>
              <a:rPr lang="en-US" b="0" dirty="0" err="1">
                <a:solidFill>
                  <a:srgbClr val="D4D4D4"/>
                </a:solidFill>
                <a:effectLst/>
                <a:latin typeface="Consolas" panose="020B0609020204030204" pitchFamily="49" charset="0"/>
              </a:rPr>
              <a:t>i</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i.inventory_id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r.inventory_id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3</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DESC</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pivot table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rental_year</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store_id</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count_rentals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one,</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store_id</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count_rentals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two</a:t>
            </a:r>
          </a:p>
          <a:p>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store_rentals</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D4D4D4"/>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A948D767-D0A2-4CDD-8A91-779425E49511}" type="slidenum">
              <a:rPr lang="en-US" smtClean="0"/>
              <a:t>4</a:t>
            </a:fld>
            <a:endParaRPr lang="en-US"/>
          </a:p>
        </p:txBody>
      </p:sp>
    </p:spTree>
    <p:extLst>
      <p:ext uri="{BB962C8B-B14F-4D97-AF65-F5344CB8AC3E}">
        <p14:creationId xmlns:p14="http://schemas.microsoft.com/office/powerpoint/2010/main" val="4083011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5E2A-F901-475D-EF26-A277C8D2A7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3747D2-97AA-C92B-07FF-2D4F787F1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512533-BBE8-0F73-B668-23E45F0C6C6F}"/>
              </a:ext>
            </a:extLst>
          </p:cNvPr>
          <p:cNvSpPr>
            <a:spLocks noGrp="1"/>
          </p:cNvSpPr>
          <p:nvPr>
            <p:ph type="dt" sz="half" idx="10"/>
          </p:nvPr>
        </p:nvSpPr>
        <p:spPr/>
        <p:txBody>
          <a:bodyPr/>
          <a:lstStyle/>
          <a:p>
            <a:fld id="{CB0AF9BA-7ACD-47A8-A60E-333698111A7E}" type="datetime1">
              <a:rPr lang="en-US" smtClean="0"/>
              <a:t>11/16/2022</a:t>
            </a:fld>
            <a:endParaRPr lang="en-US"/>
          </a:p>
        </p:txBody>
      </p:sp>
      <p:sp>
        <p:nvSpPr>
          <p:cNvPr id="5" name="Footer Placeholder 4">
            <a:extLst>
              <a:ext uri="{FF2B5EF4-FFF2-40B4-BE49-F238E27FC236}">
                <a16:creationId xmlns:a16="http://schemas.microsoft.com/office/drawing/2014/main" id="{B291BF08-DAA6-7C04-7C6C-796BC74E5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A2764-E9A4-01DA-1881-ADC03D9226CE}"/>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551756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E5316-80F2-DC48-66A6-E1D5E69499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48830D-D343-04BB-E578-54B9DE8DCE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B13818-1C74-B77C-990D-A03185A4435B}"/>
              </a:ext>
            </a:extLst>
          </p:cNvPr>
          <p:cNvSpPr>
            <a:spLocks noGrp="1"/>
          </p:cNvSpPr>
          <p:nvPr>
            <p:ph type="dt" sz="half" idx="10"/>
          </p:nvPr>
        </p:nvSpPr>
        <p:spPr/>
        <p:txBody>
          <a:bodyPr/>
          <a:lstStyle/>
          <a:p>
            <a:fld id="{0861B72E-3036-4AB7-BB20-CC23A0C5F57C}" type="datetime1">
              <a:rPr lang="en-US" smtClean="0"/>
              <a:t>11/16/2022</a:t>
            </a:fld>
            <a:endParaRPr lang="en-US"/>
          </a:p>
        </p:txBody>
      </p:sp>
      <p:sp>
        <p:nvSpPr>
          <p:cNvPr id="5" name="Footer Placeholder 4">
            <a:extLst>
              <a:ext uri="{FF2B5EF4-FFF2-40B4-BE49-F238E27FC236}">
                <a16:creationId xmlns:a16="http://schemas.microsoft.com/office/drawing/2014/main" id="{23434ED7-8266-0570-5333-7EFB3E8B8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51668-9B5B-6149-0BF9-C39A40DAE423}"/>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301162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F2A1D9-4DB0-5146-31ED-9D072E6AD5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C2FB4E-1FEB-05D5-A788-9BF654BDD3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86407-809C-24B4-98F3-E4919D5E5A41}"/>
              </a:ext>
            </a:extLst>
          </p:cNvPr>
          <p:cNvSpPr>
            <a:spLocks noGrp="1"/>
          </p:cNvSpPr>
          <p:nvPr>
            <p:ph type="dt" sz="half" idx="10"/>
          </p:nvPr>
        </p:nvSpPr>
        <p:spPr/>
        <p:txBody>
          <a:bodyPr/>
          <a:lstStyle/>
          <a:p>
            <a:fld id="{29EC2C42-C32A-4754-99DB-AE886C6222DC}" type="datetime1">
              <a:rPr lang="en-US" smtClean="0"/>
              <a:t>11/16/2022</a:t>
            </a:fld>
            <a:endParaRPr lang="en-US"/>
          </a:p>
        </p:txBody>
      </p:sp>
      <p:sp>
        <p:nvSpPr>
          <p:cNvPr id="5" name="Footer Placeholder 4">
            <a:extLst>
              <a:ext uri="{FF2B5EF4-FFF2-40B4-BE49-F238E27FC236}">
                <a16:creationId xmlns:a16="http://schemas.microsoft.com/office/drawing/2014/main" id="{42E07194-7D36-C499-E0E4-73166E94F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C5F42-E574-6362-55F9-7A1AC2788449}"/>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45300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FA78-BFB5-10BE-09B6-A9C73F44DA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421346-9023-F4A5-7650-3D4EA0DC6C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BDAE8-3D2A-3BA4-9F38-0CF76105247E}"/>
              </a:ext>
            </a:extLst>
          </p:cNvPr>
          <p:cNvSpPr>
            <a:spLocks noGrp="1"/>
          </p:cNvSpPr>
          <p:nvPr>
            <p:ph type="dt" sz="half" idx="10"/>
          </p:nvPr>
        </p:nvSpPr>
        <p:spPr/>
        <p:txBody>
          <a:bodyPr/>
          <a:lstStyle/>
          <a:p>
            <a:fld id="{754F04B6-8201-4536-A947-BD8F442A2242}" type="datetime1">
              <a:rPr lang="en-US" smtClean="0"/>
              <a:t>11/16/2022</a:t>
            </a:fld>
            <a:endParaRPr lang="en-US"/>
          </a:p>
        </p:txBody>
      </p:sp>
      <p:sp>
        <p:nvSpPr>
          <p:cNvPr id="5" name="Footer Placeholder 4">
            <a:extLst>
              <a:ext uri="{FF2B5EF4-FFF2-40B4-BE49-F238E27FC236}">
                <a16:creationId xmlns:a16="http://schemas.microsoft.com/office/drawing/2014/main" id="{DEF0A538-DA8A-79C6-45FB-1656123EA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55DF1-637A-2C2D-CBF4-E907D8781EFF}"/>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135458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56B6-D706-76D9-F552-CA71B85E48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2327F0-5510-BA1B-04CC-4BF6D96103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0961D1-B8E7-D1F3-463F-CEA6723ECB8D}"/>
              </a:ext>
            </a:extLst>
          </p:cNvPr>
          <p:cNvSpPr>
            <a:spLocks noGrp="1"/>
          </p:cNvSpPr>
          <p:nvPr>
            <p:ph type="dt" sz="half" idx="10"/>
          </p:nvPr>
        </p:nvSpPr>
        <p:spPr/>
        <p:txBody>
          <a:bodyPr/>
          <a:lstStyle/>
          <a:p>
            <a:fld id="{D6BF8B16-AC9B-446B-AF75-3D8E723283D4}" type="datetime1">
              <a:rPr lang="en-US" smtClean="0"/>
              <a:t>11/16/2022</a:t>
            </a:fld>
            <a:endParaRPr lang="en-US"/>
          </a:p>
        </p:txBody>
      </p:sp>
      <p:sp>
        <p:nvSpPr>
          <p:cNvPr id="5" name="Footer Placeholder 4">
            <a:extLst>
              <a:ext uri="{FF2B5EF4-FFF2-40B4-BE49-F238E27FC236}">
                <a16:creationId xmlns:a16="http://schemas.microsoft.com/office/drawing/2014/main" id="{E645BFA1-4DC9-A4FD-B6B4-06D295053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3425F-BE49-625A-DA54-6DE059216E7C}"/>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329187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87E1-544C-88AD-9E26-9A4C4FC397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EA6B20-5691-991A-9616-74FBF95F1C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9B9B28-4250-69EE-98CF-0EED741EA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F7ECEE-2934-5896-3C67-D021E3D6D864}"/>
              </a:ext>
            </a:extLst>
          </p:cNvPr>
          <p:cNvSpPr>
            <a:spLocks noGrp="1"/>
          </p:cNvSpPr>
          <p:nvPr>
            <p:ph type="dt" sz="half" idx="10"/>
          </p:nvPr>
        </p:nvSpPr>
        <p:spPr/>
        <p:txBody>
          <a:bodyPr/>
          <a:lstStyle/>
          <a:p>
            <a:fld id="{E6CD7B70-31CD-41DE-B6D6-24C830063DB2}" type="datetime1">
              <a:rPr lang="en-US" smtClean="0"/>
              <a:t>11/16/2022</a:t>
            </a:fld>
            <a:endParaRPr lang="en-US"/>
          </a:p>
        </p:txBody>
      </p:sp>
      <p:sp>
        <p:nvSpPr>
          <p:cNvPr id="6" name="Footer Placeholder 5">
            <a:extLst>
              <a:ext uri="{FF2B5EF4-FFF2-40B4-BE49-F238E27FC236}">
                <a16:creationId xmlns:a16="http://schemas.microsoft.com/office/drawing/2014/main" id="{AB06B6CC-8C16-1758-5E16-B3FA20D48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C71DB-352F-F905-DB18-E38BE321137A}"/>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467102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509F-3EFD-755F-0218-7E9844F590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2C294D-6B3F-9F38-93BC-B18E96E8CE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7FBF2E-3AC0-1CDB-3D2F-278613D480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2B7E5D-29C0-B6E5-AC99-CDDF21980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47518E-ED8D-E938-4406-49129484B6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C4641F-326F-1983-282B-17175FABD95B}"/>
              </a:ext>
            </a:extLst>
          </p:cNvPr>
          <p:cNvSpPr>
            <a:spLocks noGrp="1"/>
          </p:cNvSpPr>
          <p:nvPr>
            <p:ph type="dt" sz="half" idx="10"/>
          </p:nvPr>
        </p:nvSpPr>
        <p:spPr/>
        <p:txBody>
          <a:bodyPr/>
          <a:lstStyle/>
          <a:p>
            <a:fld id="{76D2BC6F-CF08-4D70-B1A3-79F796877ED2}" type="datetime1">
              <a:rPr lang="en-US" smtClean="0"/>
              <a:t>11/16/2022</a:t>
            </a:fld>
            <a:endParaRPr lang="en-US"/>
          </a:p>
        </p:txBody>
      </p:sp>
      <p:sp>
        <p:nvSpPr>
          <p:cNvPr id="8" name="Footer Placeholder 7">
            <a:extLst>
              <a:ext uri="{FF2B5EF4-FFF2-40B4-BE49-F238E27FC236}">
                <a16:creationId xmlns:a16="http://schemas.microsoft.com/office/drawing/2014/main" id="{22707F9C-AA18-4B52-4D18-17315499B7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DC37B9-75CD-D2B7-D311-7B6CBFFFC806}"/>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406223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69AF-2CFF-6283-BD61-29523564B8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8AB291-C43D-972D-0092-21C98CE1BA47}"/>
              </a:ext>
            </a:extLst>
          </p:cNvPr>
          <p:cNvSpPr>
            <a:spLocks noGrp="1"/>
          </p:cNvSpPr>
          <p:nvPr>
            <p:ph type="dt" sz="half" idx="10"/>
          </p:nvPr>
        </p:nvSpPr>
        <p:spPr/>
        <p:txBody>
          <a:bodyPr/>
          <a:lstStyle/>
          <a:p>
            <a:fld id="{FF8AE755-1D13-4897-8AC0-57616276ECDE}" type="datetime1">
              <a:rPr lang="en-US" smtClean="0"/>
              <a:t>11/16/2022</a:t>
            </a:fld>
            <a:endParaRPr lang="en-US"/>
          </a:p>
        </p:txBody>
      </p:sp>
      <p:sp>
        <p:nvSpPr>
          <p:cNvPr id="4" name="Footer Placeholder 3">
            <a:extLst>
              <a:ext uri="{FF2B5EF4-FFF2-40B4-BE49-F238E27FC236}">
                <a16:creationId xmlns:a16="http://schemas.microsoft.com/office/drawing/2014/main" id="{753CF99C-1874-0E6F-1B23-6EF7A7021A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F61ED8-BD51-430E-311D-5EC8DD286DC7}"/>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799627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3F7925-3D9D-56F6-F3B5-2C3B15FFE0C6}"/>
              </a:ext>
            </a:extLst>
          </p:cNvPr>
          <p:cNvSpPr>
            <a:spLocks noGrp="1"/>
          </p:cNvSpPr>
          <p:nvPr>
            <p:ph type="dt" sz="half" idx="10"/>
          </p:nvPr>
        </p:nvSpPr>
        <p:spPr/>
        <p:txBody>
          <a:bodyPr/>
          <a:lstStyle/>
          <a:p>
            <a:fld id="{CF5FA909-9BFD-43B8-A2D4-B2333CCE9845}" type="datetime1">
              <a:rPr lang="en-US" smtClean="0"/>
              <a:t>11/16/2022</a:t>
            </a:fld>
            <a:endParaRPr lang="en-US"/>
          </a:p>
        </p:txBody>
      </p:sp>
      <p:sp>
        <p:nvSpPr>
          <p:cNvPr id="3" name="Footer Placeholder 2">
            <a:extLst>
              <a:ext uri="{FF2B5EF4-FFF2-40B4-BE49-F238E27FC236}">
                <a16:creationId xmlns:a16="http://schemas.microsoft.com/office/drawing/2014/main" id="{6444F7E8-833D-3E17-9115-30358A6CC8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02A003-F136-1A1B-E5B2-919D6517F755}"/>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1980225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4CAD-FDE0-551C-F0E1-B3A7F8353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39090D-D3BC-3A22-72F6-56CAB203E1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5B145B-82AB-BE42-46B4-EB78A7AB6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67FA7-6A60-8E20-F9ED-E82FD1F154F3}"/>
              </a:ext>
            </a:extLst>
          </p:cNvPr>
          <p:cNvSpPr>
            <a:spLocks noGrp="1"/>
          </p:cNvSpPr>
          <p:nvPr>
            <p:ph type="dt" sz="half" idx="10"/>
          </p:nvPr>
        </p:nvSpPr>
        <p:spPr/>
        <p:txBody>
          <a:bodyPr/>
          <a:lstStyle/>
          <a:p>
            <a:fld id="{FC0C2199-BF42-46B9-BD41-63BB35B4D36A}" type="datetime1">
              <a:rPr lang="en-US" smtClean="0"/>
              <a:t>11/16/2022</a:t>
            </a:fld>
            <a:endParaRPr lang="en-US"/>
          </a:p>
        </p:txBody>
      </p:sp>
      <p:sp>
        <p:nvSpPr>
          <p:cNvPr id="6" name="Footer Placeholder 5">
            <a:extLst>
              <a:ext uri="{FF2B5EF4-FFF2-40B4-BE49-F238E27FC236}">
                <a16:creationId xmlns:a16="http://schemas.microsoft.com/office/drawing/2014/main" id="{064A72DF-14AB-29E5-8A07-8595263D4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20E7E1-9E03-CFF7-5D42-72EDD2E087F5}"/>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2696071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6276-8436-56C4-5E6A-97815B89D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FDBF04-BEE7-A17F-AC53-D69009B532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544641-B33B-4E1F-2B1C-5C6392ED8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69EF5-A1BC-01C6-9DE4-5B13B401484F}"/>
              </a:ext>
            </a:extLst>
          </p:cNvPr>
          <p:cNvSpPr>
            <a:spLocks noGrp="1"/>
          </p:cNvSpPr>
          <p:nvPr>
            <p:ph type="dt" sz="half" idx="10"/>
          </p:nvPr>
        </p:nvSpPr>
        <p:spPr/>
        <p:txBody>
          <a:bodyPr/>
          <a:lstStyle/>
          <a:p>
            <a:fld id="{10351437-15AE-4C92-8858-EA33D4A190C0}" type="datetime1">
              <a:rPr lang="en-US" smtClean="0"/>
              <a:t>11/16/2022</a:t>
            </a:fld>
            <a:endParaRPr lang="en-US"/>
          </a:p>
        </p:txBody>
      </p:sp>
      <p:sp>
        <p:nvSpPr>
          <p:cNvPr id="6" name="Footer Placeholder 5">
            <a:extLst>
              <a:ext uri="{FF2B5EF4-FFF2-40B4-BE49-F238E27FC236}">
                <a16:creationId xmlns:a16="http://schemas.microsoft.com/office/drawing/2014/main" id="{89DD5F7D-9D2F-F1B9-72A2-6EF25CF79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C7E80-8D62-7359-F4B0-CB281CFE90A4}"/>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184157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CD7603-93E3-A5B5-7446-517AF20B95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E06E40-F3DC-D7BB-1EB4-BD2F99E97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175A50-3263-F107-E569-EC2C003AEB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E9E34-4C81-437F-903D-D4F963CC5ECE}" type="datetime1">
              <a:rPr lang="en-US" smtClean="0"/>
              <a:t>11/16/2022</a:t>
            </a:fld>
            <a:endParaRPr lang="en-US"/>
          </a:p>
        </p:txBody>
      </p:sp>
      <p:sp>
        <p:nvSpPr>
          <p:cNvPr id="5" name="Footer Placeholder 4">
            <a:extLst>
              <a:ext uri="{FF2B5EF4-FFF2-40B4-BE49-F238E27FC236}">
                <a16:creationId xmlns:a16="http://schemas.microsoft.com/office/drawing/2014/main" id="{257A351B-B204-DA4B-EF7D-06A808097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04879C-78EA-D8D2-70D0-E20AD69E7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92ACC-ED0F-44BD-96DA-C96CC3F50C04}" type="slidenum">
              <a:rPr lang="en-US" smtClean="0"/>
              <a:t>‹#›</a:t>
            </a:fld>
            <a:endParaRPr lang="en-US"/>
          </a:p>
        </p:txBody>
      </p:sp>
    </p:spTree>
    <p:extLst>
      <p:ext uri="{BB962C8B-B14F-4D97-AF65-F5344CB8AC3E}">
        <p14:creationId xmlns:p14="http://schemas.microsoft.com/office/powerpoint/2010/main" val="3387447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6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DFFADFB-DB21-1466-08C9-7C9087BC7035}"/>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kern="1200" dirty="0">
                <a:solidFill>
                  <a:schemeClr val="bg1"/>
                </a:solidFill>
                <a:latin typeface="+mj-lt"/>
                <a:ea typeface="+mj-ea"/>
                <a:cs typeface="+mj-cs"/>
              </a:rPr>
              <a:t>For the </a:t>
            </a:r>
            <a:r>
              <a:rPr lang="en-US" sz="2200" dirty="0">
                <a:solidFill>
                  <a:schemeClr val="bg1"/>
                </a:solidFill>
                <a:latin typeface="+mj-lt"/>
                <a:ea typeface="+mj-ea"/>
                <a:cs typeface="+mj-cs"/>
              </a:rPr>
              <a:t>five countries with the most rentals, how did the number of rentals compare between them</a:t>
            </a:r>
            <a:r>
              <a:rPr lang="en-US" sz="2200" kern="1200" dirty="0">
                <a:solidFill>
                  <a:schemeClr val="bg1"/>
                </a:solidFill>
                <a:latin typeface="+mj-lt"/>
                <a:ea typeface="+mj-ea"/>
                <a:cs typeface="+mj-cs"/>
              </a:rPr>
              <a:t>?</a:t>
            </a:r>
          </a:p>
        </p:txBody>
      </p:sp>
      <p:graphicFrame>
        <p:nvGraphicFramePr>
          <p:cNvPr id="2" name="Chart 1">
            <a:extLst>
              <a:ext uri="{FF2B5EF4-FFF2-40B4-BE49-F238E27FC236}">
                <a16:creationId xmlns:a16="http://schemas.microsoft.com/office/drawing/2014/main" id="{980CAEB5-B5DF-578D-5C66-64FBB191729F}"/>
              </a:ext>
            </a:extLst>
          </p:cNvPr>
          <p:cNvGraphicFramePr>
            <a:graphicFrameLocks/>
          </p:cNvGraphicFramePr>
          <p:nvPr>
            <p:extLst>
              <p:ext uri="{D42A27DB-BD31-4B8C-83A1-F6EECF244321}">
                <p14:modId xmlns:p14="http://schemas.microsoft.com/office/powerpoint/2010/main" val="856428318"/>
              </p:ext>
            </p:extLst>
          </p:nvPr>
        </p:nvGraphicFramePr>
        <p:xfrm>
          <a:off x="0" y="1499118"/>
          <a:ext cx="8602824" cy="535888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964113CD-30E3-B159-92B1-396ADA6CD5E7}"/>
              </a:ext>
            </a:extLst>
          </p:cNvPr>
          <p:cNvSpPr txBox="1"/>
          <p:nvPr/>
        </p:nvSpPr>
        <p:spPr>
          <a:xfrm>
            <a:off x="8919713" y="1396589"/>
            <a:ext cx="3140015" cy="546141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kern="1200" dirty="0">
                <a:latin typeface="+mj-lt"/>
                <a:ea typeface="+mj-ea"/>
                <a:cs typeface="+mj-cs"/>
              </a:rPr>
              <a:t>The top two selling countries, India and China, tended to rent at rates noticeably above the next three countries, United States, Japan, and Mexico. These three countries rented fewer movies than China and India at a similar rate to each other.</a:t>
            </a:r>
          </a:p>
        </p:txBody>
      </p:sp>
      <p:sp>
        <p:nvSpPr>
          <p:cNvPr id="6" name="Slide Number Placeholder 5">
            <a:extLst>
              <a:ext uri="{FF2B5EF4-FFF2-40B4-BE49-F238E27FC236}">
                <a16:creationId xmlns:a16="http://schemas.microsoft.com/office/drawing/2014/main" id="{ABCFAB05-4538-BB03-72CC-92BBFD74DC6A}"/>
              </a:ext>
            </a:extLst>
          </p:cNvPr>
          <p:cNvSpPr>
            <a:spLocks noGrp="1"/>
          </p:cNvSpPr>
          <p:nvPr>
            <p:ph type="sldNum" sz="quarter" idx="12"/>
          </p:nvPr>
        </p:nvSpPr>
        <p:spPr>
          <a:xfrm>
            <a:off x="9316528" y="6335568"/>
            <a:ext cx="2743200" cy="365125"/>
          </a:xfrm>
        </p:spPr>
        <p:txBody>
          <a:bodyPr/>
          <a:lstStyle/>
          <a:p>
            <a:fld id="{82C92ACC-ED0F-44BD-96DA-C96CC3F50C04}" type="slidenum">
              <a:rPr lang="en-US" smtClean="0"/>
              <a:t>1</a:t>
            </a:fld>
            <a:endParaRPr lang="en-US" dirty="0"/>
          </a:p>
        </p:txBody>
      </p:sp>
    </p:spTree>
    <p:extLst>
      <p:ext uri="{BB962C8B-B14F-4D97-AF65-F5344CB8AC3E}">
        <p14:creationId xmlns:p14="http://schemas.microsoft.com/office/powerpoint/2010/main" val="155163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6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DFFADFB-DB21-1466-08C9-7C9087BC7035}"/>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kern="1200" dirty="0">
                <a:solidFill>
                  <a:schemeClr val="bg1"/>
                </a:solidFill>
                <a:latin typeface="+mj-lt"/>
                <a:ea typeface="+mj-ea"/>
                <a:cs typeface="+mj-cs"/>
              </a:rPr>
              <a:t>For the top 10 renters, </a:t>
            </a:r>
            <a:r>
              <a:rPr lang="en-US" sz="2200" dirty="0">
                <a:solidFill>
                  <a:schemeClr val="bg1"/>
                </a:solidFill>
                <a:latin typeface="+mj-lt"/>
                <a:ea typeface="+mj-ea"/>
                <a:cs typeface="+mj-cs"/>
              </a:rPr>
              <a:t>how did the number of rentals compare between them by month in 2007</a:t>
            </a:r>
            <a:r>
              <a:rPr lang="en-US" sz="2200" kern="1200" dirty="0">
                <a:solidFill>
                  <a:schemeClr val="bg1"/>
                </a:solidFill>
                <a:latin typeface="+mj-lt"/>
                <a:ea typeface="+mj-ea"/>
                <a:cs typeface="+mj-cs"/>
              </a:rPr>
              <a:t>?</a:t>
            </a:r>
          </a:p>
        </p:txBody>
      </p:sp>
      <p:sp>
        <p:nvSpPr>
          <p:cNvPr id="5" name="TextBox 4">
            <a:extLst>
              <a:ext uri="{FF2B5EF4-FFF2-40B4-BE49-F238E27FC236}">
                <a16:creationId xmlns:a16="http://schemas.microsoft.com/office/drawing/2014/main" id="{964113CD-30E3-B159-92B1-396ADA6CD5E7}"/>
              </a:ext>
            </a:extLst>
          </p:cNvPr>
          <p:cNvSpPr txBox="1"/>
          <p:nvPr/>
        </p:nvSpPr>
        <p:spPr>
          <a:xfrm>
            <a:off x="8919713" y="1396589"/>
            <a:ext cx="3140015" cy="546141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kern="1200" dirty="0">
                <a:latin typeface="+mj-lt"/>
                <a:ea typeface="+mj-ea"/>
                <a:cs typeface="+mj-cs"/>
              </a:rPr>
              <a:t>The top 10 customers followed the same general trends for the year 2007 with increasing payments from February to Apri</a:t>
            </a:r>
            <a:r>
              <a:rPr lang="en-US" sz="2200" dirty="0">
                <a:latin typeface="+mj-lt"/>
                <a:ea typeface="+mj-ea"/>
                <a:cs typeface="+mj-cs"/>
              </a:rPr>
              <a:t>l and decline for the data in May. Only Curtis Irby and Ana Bradley declined between March and April.</a:t>
            </a:r>
            <a:endParaRPr lang="en-US" sz="2200" kern="1200" dirty="0">
              <a:latin typeface="+mj-lt"/>
              <a:ea typeface="+mj-ea"/>
              <a:cs typeface="+mj-cs"/>
            </a:endParaRPr>
          </a:p>
        </p:txBody>
      </p:sp>
      <p:graphicFrame>
        <p:nvGraphicFramePr>
          <p:cNvPr id="3" name="Chart 2">
            <a:extLst>
              <a:ext uri="{FF2B5EF4-FFF2-40B4-BE49-F238E27FC236}">
                <a16:creationId xmlns:a16="http://schemas.microsoft.com/office/drawing/2014/main" id="{5205054E-A4E8-C8B9-14B8-8F0C0DC079DF}"/>
              </a:ext>
            </a:extLst>
          </p:cNvPr>
          <p:cNvGraphicFramePr>
            <a:graphicFrameLocks/>
          </p:cNvGraphicFramePr>
          <p:nvPr>
            <p:extLst>
              <p:ext uri="{D42A27DB-BD31-4B8C-83A1-F6EECF244321}">
                <p14:modId xmlns:p14="http://schemas.microsoft.com/office/powerpoint/2010/main" val="1961146047"/>
              </p:ext>
            </p:extLst>
          </p:nvPr>
        </p:nvGraphicFramePr>
        <p:xfrm>
          <a:off x="-1" y="1472364"/>
          <a:ext cx="8919714" cy="5385636"/>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a:extLst>
              <a:ext uri="{FF2B5EF4-FFF2-40B4-BE49-F238E27FC236}">
                <a16:creationId xmlns:a16="http://schemas.microsoft.com/office/drawing/2014/main" id="{08852CDC-FB75-3809-966F-17274ADEBC61}"/>
              </a:ext>
            </a:extLst>
          </p:cNvPr>
          <p:cNvSpPr>
            <a:spLocks noGrp="1"/>
          </p:cNvSpPr>
          <p:nvPr>
            <p:ph type="sldNum" sz="quarter" idx="12"/>
          </p:nvPr>
        </p:nvSpPr>
        <p:spPr>
          <a:xfrm>
            <a:off x="9316528" y="6335568"/>
            <a:ext cx="2743200" cy="365125"/>
          </a:xfrm>
        </p:spPr>
        <p:txBody>
          <a:bodyPr/>
          <a:lstStyle/>
          <a:p>
            <a:fld id="{82C92ACC-ED0F-44BD-96DA-C96CC3F50C04}" type="slidenum">
              <a:rPr lang="en-US" smtClean="0"/>
              <a:t>2</a:t>
            </a:fld>
            <a:endParaRPr lang="en-US" dirty="0"/>
          </a:p>
        </p:txBody>
      </p:sp>
    </p:spTree>
    <p:extLst>
      <p:ext uri="{BB962C8B-B14F-4D97-AF65-F5344CB8AC3E}">
        <p14:creationId xmlns:p14="http://schemas.microsoft.com/office/powerpoint/2010/main" val="50416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6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DFFADFB-DB21-1466-08C9-7C9087BC7035}"/>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dirty="0">
                <a:solidFill>
                  <a:schemeClr val="bg1"/>
                </a:solidFill>
                <a:latin typeface="+mj-lt"/>
                <a:ea typeface="+mj-ea"/>
                <a:cs typeface="+mj-cs"/>
              </a:rPr>
              <a:t>What was the distribution of movies, within quartiles, for family friendly movies based on rental duration?</a:t>
            </a:r>
            <a:endParaRPr lang="en-US" sz="2200" kern="1200" dirty="0">
              <a:solidFill>
                <a:schemeClr val="bg1"/>
              </a:solidFill>
              <a:latin typeface="+mj-lt"/>
              <a:ea typeface="+mj-ea"/>
              <a:cs typeface="+mj-cs"/>
            </a:endParaRPr>
          </a:p>
        </p:txBody>
      </p:sp>
      <p:sp>
        <p:nvSpPr>
          <p:cNvPr id="5" name="TextBox 4">
            <a:extLst>
              <a:ext uri="{FF2B5EF4-FFF2-40B4-BE49-F238E27FC236}">
                <a16:creationId xmlns:a16="http://schemas.microsoft.com/office/drawing/2014/main" id="{964113CD-30E3-B159-92B1-396ADA6CD5E7}"/>
              </a:ext>
            </a:extLst>
          </p:cNvPr>
          <p:cNvSpPr txBox="1"/>
          <p:nvPr/>
        </p:nvSpPr>
        <p:spPr>
          <a:xfrm>
            <a:off x="8919713" y="1396589"/>
            <a:ext cx="3140015" cy="546141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kern="1200" dirty="0">
                <a:latin typeface="+mj-lt"/>
                <a:ea typeface="+mj-ea"/>
                <a:cs typeface="+mj-cs"/>
              </a:rPr>
              <a:t>For family friendly movies, there does not appear to be a strong preference for any one category when segmented into quartiles based on rental duration.</a:t>
            </a:r>
          </a:p>
        </p:txBody>
      </p:sp>
      <p:graphicFrame>
        <p:nvGraphicFramePr>
          <p:cNvPr id="2" name="Chart 1">
            <a:extLst>
              <a:ext uri="{FF2B5EF4-FFF2-40B4-BE49-F238E27FC236}">
                <a16:creationId xmlns:a16="http://schemas.microsoft.com/office/drawing/2014/main" id="{CAE29BE5-A332-384D-304F-CC876CCD264D}"/>
              </a:ext>
            </a:extLst>
          </p:cNvPr>
          <p:cNvGraphicFramePr>
            <a:graphicFrameLocks/>
          </p:cNvGraphicFramePr>
          <p:nvPr>
            <p:extLst>
              <p:ext uri="{D42A27DB-BD31-4B8C-83A1-F6EECF244321}">
                <p14:modId xmlns:p14="http://schemas.microsoft.com/office/powerpoint/2010/main" val="647944962"/>
              </p:ext>
            </p:extLst>
          </p:nvPr>
        </p:nvGraphicFramePr>
        <p:xfrm>
          <a:off x="0" y="1474238"/>
          <a:ext cx="8621485" cy="5383762"/>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a:extLst>
              <a:ext uri="{FF2B5EF4-FFF2-40B4-BE49-F238E27FC236}">
                <a16:creationId xmlns:a16="http://schemas.microsoft.com/office/drawing/2014/main" id="{1180F710-68CC-3F43-0838-921977614C64}"/>
              </a:ext>
            </a:extLst>
          </p:cNvPr>
          <p:cNvSpPr>
            <a:spLocks noGrp="1"/>
          </p:cNvSpPr>
          <p:nvPr>
            <p:ph type="sldNum" sz="quarter" idx="12"/>
          </p:nvPr>
        </p:nvSpPr>
        <p:spPr>
          <a:xfrm>
            <a:off x="9316528" y="6335568"/>
            <a:ext cx="2743200" cy="365125"/>
          </a:xfrm>
        </p:spPr>
        <p:txBody>
          <a:bodyPr/>
          <a:lstStyle/>
          <a:p>
            <a:fld id="{82C92ACC-ED0F-44BD-96DA-C96CC3F50C04}" type="slidenum">
              <a:rPr lang="en-US" smtClean="0"/>
              <a:t>3</a:t>
            </a:fld>
            <a:endParaRPr lang="en-US" dirty="0"/>
          </a:p>
        </p:txBody>
      </p:sp>
    </p:spTree>
    <p:extLst>
      <p:ext uri="{BB962C8B-B14F-4D97-AF65-F5344CB8AC3E}">
        <p14:creationId xmlns:p14="http://schemas.microsoft.com/office/powerpoint/2010/main" val="165615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6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DFFADFB-DB21-1466-08C9-7C9087BC7035}"/>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dirty="0">
                <a:solidFill>
                  <a:schemeClr val="bg1"/>
                </a:solidFill>
                <a:latin typeface="+mj-lt"/>
                <a:ea typeface="+mj-ea"/>
                <a:cs typeface="+mj-cs"/>
              </a:rPr>
              <a:t>How did the two stores compare in terms of number of rentals over each month?</a:t>
            </a:r>
            <a:endParaRPr lang="en-US" sz="2200" kern="1200" dirty="0">
              <a:solidFill>
                <a:schemeClr val="bg1"/>
              </a:solidFill>
              <a:latin typeface="+mj-lt"/>
              <a:ea typeface="+mj-ea"/>
              <a:cs typeface="+mj-cs"/>
            </a:endParaRPr>
          </a:p>
        </p:txBody>
      </p:sp>
      <p:sp>
        <p:nvSpPr>
          <p:cNvPr id="5" name="TextBox 4">
            <a:extLst>
              <a:ext uri="{FF2B5EF4-FFF2-40B4-BE49-F238E27FC236}">
                <a16:creationId xmlns:a16="http://schemas.microsoft.com/office/drawing/2014/main" id="{964113CD-30E3-B159-92B1-396ADA6CD5E7}"/>
              </a:ext>
            </a:extLst>
          </p:cNvPr>
          <p:cNvSpPr txBox="1"/>
          <p:nvPr/>
        </p:nvSpPr>
        <p:spPr>
          <a:xfrm>
            <a:off x="8919713" y="1396589"/>
            <a:ext cx="3140015" cy="546141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kern="1200" dirty="0">
                <a:latin typeface="+mj-lt"/>
                <a:ea typeface="+mj-ea"/>
                <a:cs typeface="+mj-cs"/>
              </a:rPr>
              <a:t>The two stores were rented similar numbers of movies for each month we have data.</a:t>
            </a:r>
          </a:p>
        </p:txBody>
      </p:sp>
      <p:graphicFrame>
        <p:nvGraphicFramePr>
          <p:cNvPr id="3" name="Chart 2">
            <a:extLst>
              <a:ext uri="{FF2B5EF4-FFF2-40B4-BE49-F238E27FC236}">
                <a16:creationId xmlns:a16="http://schemas.microsoft.com/office/drawing/2014/main" id="{DB7DC765-F730-024C-CD64-B921AF58A862}"/>
              </a:ext>
            </a:extLst>
          </p:cNvPr>
          <p:cNvGraphicFramePr>
            <a:graphicFrameLocks/>
          </p:cNvGraphicFramePr>
          <p:nvPr>
            <p:extLst>
              <p:ext uri="{D42A27DB-BD31-4B8C-83A1-F6EECF244321}">
                <p14:modId xmlns:p14="http://schemas.microsoft.com/office/powerpoint/2010/main" val="1363656433"/>
              </p:ext>
            </p:extLst>
          </p:nvPr>
        </p:nvGraphicFramePr>
        <p:xfrm>
          <a:off x="-1" y="1690255"/>
          <a:ext cx="8666019" cy="5167745"/>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a:extLst>
              <a:ext uri="{FF2B5EF4-FFF2-40B4-BE49-F238E27FC236}">
                <a16:creationId xmlns:a16="http://schemas.microsoft.com/office/drawing/2014/main" id="{B1D99FCF-2A4A-32D5-AA22-7FB7A0C5FC8F}"/>
              </a:ext>
            </a:extLst>
          </p:cNvPr>
          <p:cNvSpPr>
            <a:spLocks noGrp="1"/>
          </p:cNvSpPr>
          <p:nvPr>
            <p:ph type="sldNum" sz="quarter" idx="12"/>
          </p:nvPr>
        </p:nvSpPr>
        <p:spPr>
          <a:xfrm>
            <a:off x="9316528" y="6335568"/>
            <a:ext cx="2743200" cy="365125"/>
          </a:xfrm>
        </p:spPr>
        <p:txBody>
          <a:bodyPr/>
          <a:lstStyle/>
          <a:p>
            <a:fld id="{82C92ACC-ED0F-44BD-96DA-C96CC3F50C04}" type="slidenum">
              <a:rPr lang="en-US" smtClean="0"/>
              <a:t>4</a:t>
            </a:fld>
            <a:endParaRPr lang="en-US" dirty="0"/>
          </a:p>
        </p:txBody>
      </p:sp>
    </p:spTree>
    <p:extLst>
      <p:ext uri="{BB962C8B-B14F-4D97-AF65-F5344CB8AC3E}">
        <p14:creationId xmlns:p14="http://schemas.microsoft.com/office/powerpoint/2010/main" val="1506520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1876</Words>
  <Application>Microsoft Office PowerPoint</Application>
  <PresentationFormat>Widescreen</PresentationFormat>
  <Paragraphs>164</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Burmeister</dc:creator>
  <cp:lastModifiedBy>Ryan Burmeister</cp:lastModifiedBy>
  <cp:revision>1</cp:revision>
  <dcterms:created xsi:type="dcterms:W3CDTF">2022-11-16T03:17:41Z</dcterms:created>
  <dcterms:modified xsi:type="dcterms:W3CDTF">2022-11-17T03:49:06Z</dcterms:modified>
</cp:coreProperties>
</file>