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DD465-5D60-4D42-B750-A3D0A83E5C13}" v="49" dt="2022-11-17T03:49:0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996" autoAdjust="0"/>
  </p:normalViewPr>
  <p:slideViewPr>
    <p:cSldViewPr snapToGrid="0">
      <p:cViewPr varScale="1">
        <p:scale>
          <a:sx n="61" d="100"/>
          <a:sy n="61" d="100"/>
        </p:scale>
        <p:origin x="17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Burmeister" userId="d9df4817efbddffa" providerId="LiveId" clId="{5C1DD465-5D60-4D42-B750-A3D0A83E5C13}"/>
    <pc:docChg chg="undo custSel addSld delSld modSld">
      <pc:chgData name="Ryan Burmeister" userId="d9df4817efbddffa" providerId="LiveId" clId="{5C1DD465-5D60-4D42-B750-A3D0A83E5C13}" dt="2022-11-17T03:49:00.716" v="3216"/>
      <pc:docMkLst>
        <pc:docMk/>
      </pc:docMkLst>
      <pc:sldChg chg="addSp delSp modSp new del mod setBg modClrScheme setClrOvrMap chgLayout">
        <pc:chgData name="Ryan Burmeister" userId="d9df4817efbddffa" providerId="LiveId" clId="{5C1DD465-5D60-4D42-B750-A3D0A83E5C13}" dt="2022-11-16T04:29:27.225" v="424" actId="47"/>
        <pc:sldMkLst>
          <pc:docMk/>
          <pc:sldMk cId="3487741801" sldId="256"/>
        </pc:sldMkLst>
        <pc:spChg chg="add del mod">
          <ac:chgData name="Ryan Burmeister" userId="d9df4817efbddffa" providerId="LiveId" clId="{5C1DD465-5D60-4D42-B750-A3D0A83E5C13}" dt="2022-11-16T04:22:11.536" v="247" actId="478"/>
          <ac:spMkLst>
            <pc:docMk/>
            <pc:sldMk cId="3487741801" sldId="256"/>
            <ac:spMk id="5" creationId="{FDFED658-5FE2-3510-A932-910E69D86F9F}"/>
          </ac:spMkLst>
        </pc:spChg>
        <pc:spChg chg="add mod">
          <ac:chgData name="Ryan Burmeister" userId="d9df4817efbddffa" providerId="LiveId" clId="{5C1DD465-5D60-4D42-B750-A3D0A83E5C13}" dt="2022-11-16T04:26:42.196" v="415" actId="26606"/>
          <ac:spMkLst>
            <pc:docMk/>
            <pc:sldMk cId="3487741801" sldId="256"/>
            <ac:spMk id="7" creationId="{3DFFADFB-DB21-1466-08C9-7C9087BC7035}"/>
          </ac:spMkLst>
        </pc:spChg>
        <pc:spChg chg="add del mod ord">
          <ac:chgData name="Ryan Burmeister" userId="d9df4817efbddffa" providerId="LiveId" clId="{5C1DD465-5D60-4D42-B750-A3D0A83E5C13}" dt="2022-11-16T04:23:32.493" v="353" actId="478"/>
          <ac:spMkLst>
            <pc:docMk/>
            <pc:sldMk cId="3487741801" sldId="256"/>
            <ac:spMk id="8" creationId="{00B06725-4ADF-DB0F-7843-3826A428073E}"/>
          </ac:spMkLst>
        </pc:spChg>
        <pc:spChg chg="add del mod">
          <ac:chgData name="Ryan Burmeister" userId="d9df4817efbddffa" providerId="LiveId" clId="{5C1DD465-5D60-4D42-B750-A3D0A83E5C13}" dt="2022-11-16T04:23:49.751" v="354" actId="700"/>
          <ac:spMkLst>
            <pc:docMk/>
            <pc:sldMk cId="3487741801" sldId="256"/>
            <ac:spMk id="10" creationId="{98356CD8-47F8-BE78-6179-7F3B31C88778}"/>
          </ac:spMkLst>
        </pc:spChg>
        <pc:spChg chg="add del">
          <ac:chgData name="Ryan Burmeister" userId="d9df4817efbddffa" providerId="LiveId" clId="{5C1DD465-5D60-4D42-B750-A3D0A83E5C13}" dt="2022-11-16T04:24:00.318" v="356" actId="26606"/>
          <ac:spMkLst>
            <pc:docMk/>
            <pc:sldMk cId="3487741801" sldId="256"/>
            <ac:spMk id="12" creationId="{D4771268-CB57-404A-9271-370EB28F6090}"/>
          </ac:spMkLst>
        </pc:spChg>
        <pc:spChg chg="add del">
          <ac:chgData name="Ryan Burmeister" userId="d9df4817efbddffa" providerId="LiveId" clId="{5C1DD465-5D60-4D42-B750-A3D0A83E5C13}" dt="2022-11-16T04:24:03.395" v="358" actId="26606"/>
          <ac:spMkLst>
            <pc:docMk/>
            <pc:sldMk cId="3487741801" sldId="256"/>
            <ac:spMk id="14" creationId="{A4AC5506-6312-4701-8D3C-40187889A947}"/>
          </ac:spMkLst>
        </pc:spChg>
        <pc:spChg chg="add del">
          <ac:chgData name="Ryan Burmeister" userId="d9df4817efbddffa" providerId="LiveId" clId="{5C1DD465-5D60-4D42-B750-A3D0A83E5C13}" dt="2022-11-16T04:24:05.448" v="360" actId="26606"/>
          <ac:spMkLst>
            <pc:docMk/>
            <pc:sldMk cId="3487741801" sldId="256"/>
            <ac:spMk id="16" creationId="{6753252F-4873-4F63-801D-CC719279A7D5}"/>
          </ac:spMkLst>
        </pc:spChg>
        <pc:spChg chg="add del">
          <ac:chgData name="Ryan Burmeister" userId="d9df4817efbddffa" providerId="LiveId" clId="{5C1DD465-5D60-4D42-B750-A3D0A83E5C13}" dt="2022-11-16T04:24:05.448" v="360" actId="26606"/>
          <ac:spMkLst>
            <pc:docMk/>
            <pc:sldMk cId="3487741801" sldId="256"/>
            <ac:spMk id="17" creationId="{047C8CCB-F95D-4249-92DD-651249D3535A}"/>
          </ac:spMkLst>
        </pc:spChg>
        <pc:spChg chg="add del">
          <ac:chgData name="Ryan Burmeister" userId="d9df4817efbddffa" providerId="LiveId" clId="{5C1DD465-5D60-4D42-B750-A3D0A83E5C13}" dt="2022-11-16T04:24:08.070" v="362" actId="26606"/>
          <ac:spMkLst>
            <pc:docMk/>
            <pc:sldMk cId="3487741801" sldId="256"/>
            <ac:spMk id="20" creationId="{7F57BEA8-497D-4AA8-8A18-BDCD696B25FE}"/>
          </ac:spMkLst>
        </pc:spChg>
        <pc:spChg chg="add del">
          <ac:chgData name="Ryan Burmeister" userId="d9df4817efbddffa" providerId="LiveId" clId="{5C1DD465-5D60-4D42-B750-A3D0A83E5C13}" dt="2022-11-16T04:24:09.434" v="364" actId="26606"/>
          <ac:spMkLst>
            <pc:docMk/>
            <pc:sldMk cId="3487741801" sldId="256"/>
            <ac:spMk id="23" creationId="{53F29798-D584-4792-9B62-3F5F5C36D619}"/>
          </ac:spMkLst>
        </pc:spChg>
        <pc:spChg chg="add del">
          <ac:chgData name="Ryan Burmeister" userId="d9df4817efbddffa" providerId="LiveId" clId="{5C1DD465-5D60-4D42-B750-A3D0A83E5C13}" dt="2022-11-16T04:24:15.306" v="366" actId="26606"/>
          <ac:spMkLst>
            <pc:docMk/>
            <pc:sldMk cId="3487741801" sldId="256"/>
            <ac:spMk id="26" creationId="{7F57BEA8-497D-4AA8-8A18-BDCD696B25FE}"/>
          </ac:spMkLst>
        </pc:spChg>
        <pc:spChg chg="add del">
          <ac:chgData name="Ryan Burmeister" userId="d9df4817efbddffa" providerId="LiveId" clId="{5C1DD465-5D60-4D42-B750-A3D0A83E5C13}" dt="2022-11-16T04:24:16.461" v="368" actId="26606"/>
          <ac:spMkLst>
            <pc:docMk/>
            <pc:sldMk cId="3487741801" sldId="256"/>
            <ac:spMk id="30" creationId="{D4771268-CB57-404A-9271-370EB28F6090}"/>
          </ac:spMkLst>
        </pc:spChg>
        <pc:spChg chg="add del">
          <ac:chgData name="Ryan Burmeister" userId="d9df4817efbddffa" providerId="LiveId" clId="{5C1DD465-5D60-4D42-B750-A3D0A83E5C13}" dt="2022-11-16T04:24:18.248" v="370" actId="26606"/>
          <ac:spMkLst>
            <pc:docMk/>
            <pc:sldMk cId="3487741801" sldId="256"/>
            <ac:spMk id="32" creationId="{23D09407-53BC-485E-B4CE-BC5E4FC4B25B}"/>
          </ac:spMkLst>
        </pc:spChg>
        <pc:spChg chg="add del">
          <ac:chgData name="Ryan Burmeister" userId="d9df4817efbddffa" providerId="LiveId" clId="{5C1DD465-5D60-4D42-B750-A3D0A83E5C13}" dt="2022-11-16T04:24:18.248" v="370" actId="26606"/>
          <ac:spMkLst>
            <pc:docMk/>
            <pc:sldMk cId="3487741801" sldId="256"/>
            <ac:spMk id="33" creationId="{921DB988-49FC-4608-B0A2-E2F3A4019041}"/>
          </ac:spMkLst>
        </pc:spChg>
        <pc:spChg chg="add del">
          <ac:chgData name="Ryan Burmeister" userId="d9df4817efbddffa" providerId="LiveId" clId="{5C1DD465-5D60-4D42-B750-A3D0A83E5C13}" dt="2022-11-16T04:24:19.356" v="372" actId="26606"/>
          <ac:spMkLst>
            <pc:docMk/>
            <pc:sldMk cId="3487741801" sldId="256"/>
            <ac:spMk id="43" creationId="{D4771268-CB57-404A-9271-370EB28F6090}"/>
          </ac:spMkLst>
        </pc:spChg>
        <pc:spChg chg="add del">
          <ac:chgData name="Ryan Burmeister" userId="d9df4817efbddffa" providerId="LiveId" clId="{5C1DD465-5D60-4D42-B750-A3D0A83E5C13}" dt="2022-11-16T04:24:44.308" v="382" actId="26606"/>
          <ac:spMkLst>
            <pc:docMk/>
            <pc:sldMk cId="3487741801" sldId="256"/>
            <ac:spMk id="45" creationId="{D12DDE76-C203-4047-9998-63900085B5E8}"/>
          </ac:spMkLst>
        </pc:spChg>
        <pc:spChg chg="add del">
          <ac:chgData name="Ryan Burmeister" userId="d9df4817efbddffa" providerId="LiveId" clId="{5C1DD465-5D60-4D42-B750-A3D0A83E5C13}" dt="2022-11-16T04:24:44.302" v="381" actId="26606"/>
          <ac:spMkLst>
            <pc:docMk/>
            <pc:sldMk cId="3487741801" sldId="256"/>
            <ac:spMk id="48" creationId="{7F57BEA8-497D-4AA8-8A18-BDCD696B25FE}"/>
          </ac:spMkLst>
        </pc:spChg>
        <pc:spChg chg="add del">
          <ac:chgData name="Ryan Burmeister" userId="d9df4817efbddffa" providerId="LiveId" clId="{5C1DD465-5D60-4D42-B750-A3D0A83E5C13}" dt="2022-11-16T04:24:33.789" v="377" actId="26606"/>
          <ac:spMkLst>
            <pc:docMk/>
            <pc:sldMk cId="3487741801" sldId="256"/>
            <ac:spMk id="50" creationId="{BA79A7CF-01AF-4178-9369-94E0C90EB046}"/>
          </ac:spMkLst>
        </pc:spChg>
        <pc:spChg chg="add del">
          <ac:chgData name="Ryan Burmeister" userId="d9df4817efbddffa" providerId="LiveId" clId="{5C1DD465-5D60-4D42-B750-A3D0A83E5C13}" dt="2022-11-16T04:24:33.789" v="377" actId="26606"/>
          <ac:spMkLst>
            <pc:docMk/>
            <pc:sldMk cId="3487741801" sldId="256"/>
            <ac:spMk id="52" creationId="{99413ED5-9ED4-4772-BCE4-2BCAE6B12E35}"/>
          </ac:spMkLst>
        </pc:spChg>
        <pc:spChg chg="add del">
          <ac:chgData name="Ryan Burmeister" userId="d9df4817efbddffa" providerId="LiveId" clId="{5C1DD465-5D60-4D42-B750-A3D0A83E5C13}" dt="2022-11-16T04:24:56.705" v="385" actId="26606"/>
          <ac:spMkLst>
            <pc:docMk/>
            <pc:sldMk cId="3487741801" sldId="256"/>
            <ac:spMk id="53" creationId="{D12DDE76-C203-4047-9998-63900085B5E8}"/>
          </ac:spMkLst>
        </pc:spChg>
        <pc:spChg chg="add del">
          <ac:chgData name="Ryan Burmeister" userId="d9df4817efbddffa" providerId="LiveId" clId="{5C1DD465-5D60-4D42-B750-A3D0A83E5C13}" dt="2022-11-16T04:24:33.789" v="377" actId="26606"/>
          <ac:spMkLst>
            <pc:docMk/>
            <pc:sldMk cId="3487741801" sldId="256"/>
            <ac:spMk id="54" creationId="{04357C93-F0CB-4A1C-8F77-4E9063789819}"/>
          </ac:spMkLst>
        </pc:spChg>
        <pc:spChg chg="add del">
          <ac:chgData name="Ryan Burmeister" userId="d9df4817efbddffa" providerId="LiveId" clId="{5C1DD465-5D60-4D42-B750-A3D0A83E5C13}" dt="2022-11-16T04:24:33.789" v="377" actId="26606"/>
          <ac:spMkLst>
            <pc:docMk/>
            <pc:sldMk cId="3487741801" sldId="256"/>
            <ac:spMk id="56" creationId="{90F533E9-6690-41A8-A372-4C6C622D028D}"/>
          </ac:spMkLst>
        </pc:spChg>
        <pc:spChg chg="add del">
          <ac:chgData name="Ryan Burmeister" userId="d9df4817efbddffa" providerId="LiveId" clId="{5C1DD465-5D60-4D42-B750-A3D0A83E5C13}" dt="2022-11-16T04:26:06.274" v="409" actId="26606"/>
          <ac:spMkLst>
            <pc:docMk/>
            <pc:sldMk cId="3487741801" sldId="256"/>
            <ac:spMk id="58" creationId="{605494DE-B078-4D87-BB01-C84320618DAD}"/>
          </ac:spMkLst>
        </pc:spChg>
        <pc:spChg chg="add del">
          <ac:chgData name="Ryan Burmeister" userId="d9df4817efbddffa" providerId="LiveId" clId="{5C1DD465-5D60-4D42-B750-A3D0A83E5C13}" dt="2022-11-16T04:26:06.274" v="409" actId="26606"/>
          <ac:spMkLst>
            <pc:docMk/>
            <pc:sldMk cId="3487741801" sldId="256"/>
            <ac:spMk id="60" creationId="{9A0576B0-CD8C-4661-95C8-A9F2CE7CDDB0}"/>
          </ac:spMkLst>
        </pc:spChg>
        <pc:spChg chg="add del">
          <ac:chgData name="Ryan Burmeister" userId="d9df4817efbddffa" providerId="LiveId" clId="{5C1DD465-5D60-4D42-B750-A3D0A83E5C13}" dt="2022-11-16T04:26:06.274" v="409" actId="26606"/>
          <ac:spMkLst>
            <pc:docMk/>
            <pc:sldMk cId="3487741801" sldId="256"/>
            <ac:spMk id="62" creationId="{3FF60E2B-3919-423C-B1FF-56CDE6681165}"/>
          </ac:spMkLst>
        </pc:spChg>
        <pc:spChg chg="add del">
          <ac:chgData name="Ryan Burmeister" userId="d9df4817efbddffa" providerId="LiveId" clId="{5C1DD465-5D60-4D42-B750-A3D0A83E5C13}" dt="2022-11-16T04:25:44.370" v="398" actId="26606"/>
          <ac:spMkLst>
            <pc:docMk/>
            <pc:sldMk cId="3487741801" sldId="256"/>
            <ac:spMk id="64" creationId="{1707FC24-6981-43D9-B525-C7832BA22463}"/>
          </ac:spMkLst>
        </pc:spChg>
        <pc:spChg chg="add del">
          <ac:chgData name="Ryan Burmeister" userId="d9df4817efbddffa" providerId="LiveId" clId="{5C1DD465-5D60-4D42-B750-A3D0A83E5C13}" dt="2022-11-16T04:25:49.313" v="400" actId="26606"/>
          <ac:spMkLst>
            <pc:docMk/>
            <pc:sldMk cId="3487741801" sldId="256"/>
            <ac:spMk id="66" creationId="{823AC064-BC96-4F32-8AE1-B2FD38754823}"/>
          </ac:spMkLst>
        </pc:spChg>
        <pc:spChg chg="add del">
          <ac:chgData name="Ryan Burmeister" userId="d9df4817efbddffa" providerId="LiveId" clId="{5C1DD465-5D60-4D42-B750-A3D0A83E5C13}" dt="2022-11-16T04:25:13.740" v="388" actId="26606"/>
          <ac:spMkLst>
            <pc:docMk/>
            <pc:sldMk cId="3487741801" sldId="256"/>
            <ac:spMk id="67" creationId="{D4771268-CB57-404A-9271-370EB28F6090}"/>
          </ac:spMkLst>
        </pc:spChg>
        <pc:spChg chg="add del">
          <ac:chgData name="Ryan Burmeister" userId="d9df4817efbddffa" providerId="LiveId" clId="{5C1DD465-5D60-4D42-B750-A3D0A83E5C13}" dt="2022-11-16T04:25:15.056" v="390" actId="26606"/>
          <ac:spMkLst>
            <pc:docMk/>
            <pc:sldMk cId="3487741801" sldId="256"/>
            <ac:spMk id="69" creationId="{53F29798-D584-4792-9B62-3F5F5C36D619}"/>
          </ac:spMkLst>
        </pc:spChg>
        <pc:spChg chg="add del">
          <ac:chgData name="Ryan Burmeister" userId="d9df4817efbddffa" providerId="LiveId" clId="{5C1DD465-5D60-4D42-B750-A3D0A83E5C13}" dt="2022-11-16T04:25:16.882" v="392" actId="26606"/>
          <ac:spMkLst>
            <pc:docMk/>
            <pc:sldMk cId="3487741801" sldId="256"/>
            <ac:spMk id="71" creationId="{D12DDE76-C203-4047-9998-63900085B5E8}"/>
          </ac:spMkLst>
        </pc:spChg>
        <pc:spChg chg="add del">
          <ac:chgData name="Ryan Burmeister" userId="d9df4817efbddffa" providerId="LiveId" clId="{5C1DD465-5D60-4D42-B750-A3D0A83E5C13}" dt="2022-11-16T04:25:22.345" v="394" actId="26606"/>
          <ac:spMkLst>
            <pc:docMk/>
            <pc:sldMk cId="3487741801" sldId="256"/>
            <ac:spMk id="75" creationId="{7F57BEA8-497D-4AA8-8A18-BDCD696B25FE}"/>
          </ac:spMkLst>
        </pc:spChg>
        <pc:spChg chg="add del">
          <ac:chgData name="Ryan Burmeister" userId="d9df4817efbddffa" providerId="LiveId" clId="{5C1DD465-5D60-4D42-B750-A3D0A83E5C13}" dt="2022-11-16T04:25:53.063" v="402" actId="26606"/>
          <ac:spMkLst>
            <pc:docMk/>
            <pc:sldMk cId="3487741801" sldId="256"/>
            <ac:spMk id="77" creationId="{47942995-B07F-4636-9A06-C6A104B260A8}"/>
          </ac:spMkLst>
        </pc:spChg>
        <pc:spChg chg="add del">
          <ac:chgData name="Ryan Burmeister" userId="d9df4817efbddffa" providerId="LiveId" clId="{5C1DD465-5D60-4D42-B750-A3D0A83E5C13}" dt="2022-11-16T04:25:53.063" v="402" actId="26606"/>
          <ac:spMkLst>
            <pc:docMk/>
            <pc:sldMk cId="3487741801" sldId="256"/>
            <ac:spMk id="80" creationId="{B81933D1-5615-42C7-9C0B-4EB7105CCE2D}"/>
          </ac:spMkLst>
        </pc:spChg>
        <pc:spChg chg="add del">
          <ac:chgData name="Ryan Burmeister" userId="d9df4817efbddffa" providerId="LiveId" clId="{5C1DD465-5D60-4D42-B750-A3D0A83E5C13}" dt="2022-11-16T04:25:53.063" v="402" actId="26606"/>
          <ac:spMkLst>
            <pc:docMk/>
            <pc:sldMk cId="3487741801" sldId="256"/>
            <ac:spMk id="81" creationId="{19C9EAEA-39D0-4B0E-A0EB-51E7B26740B1}"/>
          </ac:spMkLst>
        </pc:spChg>
        <pc:spChg chg="add del">
          <ac:chgData name="Ryan Burmeister" userId="d9df4817efbddffa" providerId="LiveId" clId="{5C1DD465-5D60-4D42-B750-A3D0A83E5C13}" dt="2022-11-16T04:25:56.254" v="404" actId="26606"/>
          <ac:spMkLst>
            <pc:docMk/>
            <pc:sldMk cId="3487741801" sldId="256"/>
            <ac:spMk id="83" creationId="{5DCB5928-DC7D-4612-9922-441966E15627}"/>
          </ac:spMkLst>
        </pc:spChg>
        <pc:spChg chg="add del">
          <ac:chgData name="Ryan Burmeister" userId="d9df4817efbddffa" providerId="LiveId" clId="{5C1DD465-5D60-4D42-B750-A3D0A83E5C13}" dt="2022-11-16T04:25:56.254" v="404" actId="26606"/>
          <ac:spMkLst>
            <pc:docMk/>
            <pc:sldMk cId="3487741801" sldId="256"/>
            <ac:spMk id="84" creationId="{682C1161-1736-45EC-99B7-33F3CAE9D517}"/>
          </ac:spMkLst>
        </pc:spChg>
        <pc:spChg chg="add del">
          <ac:chgData name="Ryan Burmeister" userId="d9df4817efbddffa" providerId="LiveId" clId="{5C1DD465-5D60-4D42-B750-A3D0A83E5C13}" dt="2022-11-16T04:25:56.254" v="404" actId="26606"/>
          <ac:spMkLst>
            <pc:docMk/>
            <pc:sldMk cId="3487741801" sldId="256"/>
            <ac:spMk id="85" creationId="{84D4DDB8-B68F-45B0-9F62-C4279996F672}"/>
          </ac:spMkLst>
        </pc:spChg>
        <pc:spChg chg="add del">
          <ac:chgData name="Ryan Burmeister" userId="d9df4817efbddffa" providerId="LiveId" clId="{5C1DD465-5D60-4D42-B750-A3D0A83E5C13}" dt="2022-11-16T04:25:56.254" v="404" actId="26606"/>
          <ac:spMkLst>
            <pc:docMk/>
            <pc:sldMk cId="3487741801" sldId="256"/>
            <ac:spMk id="86" creationId="{AF2F604E-43BE-4DC3-B983-E071523364F8}"/>
          </ac:spMkLst>
        </pc:spChg>
        <pc:spChg chg="add del">
          <ac:chgData name="Ryan Burmeister" userId="d9df4817efbddffa" providerId="LiveId" clId="{5C1DD465-5D60-4D42-B750-A3D0A83E5C13}" dt="2022-11-16T04:25:56.254" v="404" actId="26606"/>
          <ac:spMkLst>
            <pc:docMk/>
            <pc:sldMk cId="3487741801" sldId="256"/>
            <ac:spMk id="87" creationId="{08C9B587-E65E-4B52-B37C-ABEBB6E87928}"/>
          </ac:spMkLst>
        </pc:spChg>
        <pc:spChg chg="add del">
          <ac:chgData name="Ryan Burmeister" userId="d9df4817efbddffa" providerId="LiveId" clId="{5C1DD465-5D60-4D42-B750-A3D0A83E5C13}" dt="2022-11-16T04:25:56.983" v="406" actId="26606"/>
          <ac:spMkLst>
            <pc:docMk/>
            <pc:sldMk cId="3487741801" sldId="256"/>
            <ac:spMk id="89" creationId="{017517EF-BD4D-4055-BDB4-A322C53568AD}"/>
          </ac:spMkLst>
        </pc:spChg>
        <pc:spChg chg="add del">
          <ac:chgData name="Ryan Burmeister" userId="d9df4817efbddffa" providerId="LiveId" clId="{5C1DD465-5D60-4D42-B750-A3D0A83E5C13}" dt="2022-11-16T04:25:56.983" v="406" actId="26606"/>
          <ac:spMkLst>
            <pc:docMk/>
            <pc:sldMk cId="3487741801" sldId="256"/>
            <ac:spMk id="90" creationId="{0ADDB668-2CA4-4D2B-9C34-3487CA330BA8}"/>
          </ac:spMkLst>
        </pc:spChg>
        <pc:spChg chg="add del">
          <ac:chgData name="Ryan Burmeister" userId="d9df4817efbddffa" providerId="LiveId" clId="{5C1DD465-5D60-4D42-B750-A3D0A83E5C13}" dt="2022-11-16T04:25:56.983" v="406" actId="26606"/>
          <ac:spMkLst>
            <pc:docMk/>
            <pc:sldMk cId="3487741801" sldId="256"/>
            <ac:spMk id="91" creationId="{2568BC19-F052-4108-93E1-6A3D1DEC072F}"/>
          </ac:spMkLst>
        </pc:spChg>
        <pc:spChg chg="add del">
          <ac:chgData name="Ryan Burmeister" userId="d9df4817efbddffa" providerId="LiveId" clId="{5C1DD465-5D60-4D42-B750-A3D0A83E5C13}" dt="2022-11-16T04:25:56.983" v="406" actId="26606"/>
          <ac:spMkLst>
            <pc:docMk/>
            <pc:sldMk cId="3487741801" sldId="256"/>
            <ac:spMk id="92" creationId="{D5FD337D-4D6B-4C8B-B6F5-121097E09881}"/>
          </ac:spMkLst>
        </pc:spChg>
        <pc:spChg chg="add del">
          <ac:chgData name="Ryan Burmeister" userId="d9df4817efbddffa" providerId="LiveId" clId="{5C1DD465-5D60-4D42-B750-A3D0A83E5C13}" dt="2022-11-16T04:26:06.261" v="408" actId="26606"/>
          <ac:spMkLst>
            <pc:docMk/>
            <pc:sldMk cId="3487741801" sldId="256"/>
            <ac:spMk id="94" creationId="{A4AC5506-6312-4701-8D3C-40187889A947}"/>
          </ac:spMkLst>
        </pc:spChg>
        <pc:spChg chg="add del">
          <ac:chgData name="Ryan Burmeister" userId="d9df4817efbddffa" providerId="LiveId" clId="{5C1DD465-5D60-4D42-B750-A3D0A83E5C13}" dt="2022-11-16T04:26:42.196" v="415" actId="26606"/>
          <ac:spMkLst>
            <pc:docMk/>
            <pc:sldMk cId="3487741801" sldId="256"/>
            <ac:spMk id="96" creationId="{A4AC5506-6312-4701-8D3C-40187889A947}"/>
          </ac:spMkLst>
        </pc:spChg>
        <pc:spChg chg="add del">
          <ac:chgData name="Ryan Burmeister" userId="d9df4817efbddffa" providerId="LiveId" clId="{5C1DD465-5D60-4D42-B750-A3D0A83E5C13}" dt="2022-11-16T04:26:42.196" v="415" actId="26606"/>
          <ac:spMkLst>
            <pc:docMk/>
            <pc:sldMk cId="3487741801" sldId="256"/>
            <ac:spMk id="101" creationId="{D4771268-CB57-404A-9271-370EB28F6090}"/>
          </ac:spMkLst>
        </pc:spChg>
        <pc:grpChg chg="add del">
          <ac:chgData name="Ryan Burmeister" userId="d9df4817efbddffa" providerId="LiveId" clId="{5C1DD465-5D60-4D42-B750-A3D0A83E5C13}" dt="2022-11-16T04:24:18.248" v="370" actId="26606"/>
          <ac:grpSpMkLst>
            <pc:docMk/>
            <pc:sldMk cId="3487741801" sldId="256"/>
            <ac:grpSpMk id="22" creationId="{383C2651-AE0C-4AE4-8725-E2F9414FE219}"/>
          </ac:grpSpMkLst>
        </pc:grpChg>
        <pc:grpChg chg="add del">
          <ac:chgData name="Ryan Burmeister" userId="d9df4817efbddffa" providerId="LiveId" clId="{5C1DD465-5D60-4D42-B750-A3D0A83E5C13}" dt="2022-11-16T04:24:18.248" v="370" actId="26606"/>
          <ac:grpSpMkLst>
            <pc:docMk/>
            <pc:sldMk cId="3487741801" sldId="256"/>
            <ac:grpSpMk id="34" creationId="{E9B930FD-8671-4C4C-ADCF-73AC1D0CD417}"/>
          </ac:grpSpMkLst>
        </pc:grpChg>
        <pc:grpChg chg="add del">
          <ac:chgData name="Ryan Burmeister" userId="d9df4817efbddffa" providerId="LiveId" clId="{5C1DD465-5D60-4D42-B750-A3D0A83E5C13}" dt="2022-11-16T04:25:53.063" v="402" actId="26606"/>
          <ac:grpSpMkLst>
            <pc:docMk/>
            <pc:sldMk cId="3487741801" sldId="256"/>
            <ac:grpSpMk id="78" creationId="{032D8612-31EB-44CF-A1D0-14FD4C705424}"/>
          </ac:grpSpMkLst>
        </pc:grpChg>
        <pc:graphicFrameChg chg="add mod">
          <ac:chgData name="Ryan Burmeister" userId="d9df4817efbddffa" providerId="LiveId" clId="{5C1DD465-5D60-4D42-B750-A3D0A83E5C13}" dt="2022-11-16T04:16:44.631" v="7"/>
          <ac:graphicFrameMkLst>
            <pc:docMk/>
            <pc:sldMk cId="3487741801" sldId="256"/>
            <ac:graphicFrameMk id="2" creationId="{980CAEB5-B5DF-578D-5C66-64FBB191729F}"/>
          </ac:graphicFrameMkLst>
        </pc:graphicFrameChg>
        <pc:graphicFrameChg chg="add mod">
          <ac:chgData name="Ryan Burmeister" userId="d9df4817efbddffa" providerId="LiveId" clId="{5C1DD465-5D60-4D42-B750-A3D0A83E5C13}" dt="2022-11-16T04:19:20.589" v="20"/>
          <ac:graphicFrameMkLst>
            <pc:docMk/>
            <pc:sldMk cId="3487741801" sldId="256"/>
            <ac:graphicFrameMk id="3" creationId="{980CAEB5-B5DF-578D-5C66-64FBB191729F}"/>
          </ac:graphicFrameMkLst>
        </pc:graphicFrameChg>
        <pc:picChg chg="add mod ord">
          <ac:chgData name="Ryan Burmeister" userId="d9df4817efbddffa" providerId="LiveId" clId="{5C1DD465-5D60-4D42-B750-A3D0A83E5C13}" dt="2022-11-16T04:26:42.196" v="415" actId="26606"/>
          <ac:picMkLst>
            <pc:docMk/>
            <pc:sldMk cId="3487741801" sldId="256"/>
            <ac:picMk id="4" creationId="{5F2ABA44-742D-14F7-8286-A8D512F62BE9}"/>
          </ac:picMkLst>
        </pc:picChg>
        <pc:cxnChg chg="add del">
          <ac:chgData name="Ryan Burmeister" userId="d9df4817efbddffa" providerId="LiveId" clId="{5C1DD465-5D60-4D42-B750-A3D0A83E5C13}" dt="2022-11-16T04:24:08.070" v="362" actId="26606"/>
          <ac:cxnSpMkLst>
            <pc:docMk/>
            <pc:sldMk cId="3487741801" sldId="256"/>
            <ac:cxnSpMk id="18" creationId="{AD7193FB-6AE6-4B3B-8F89-56B55DD63B4D}"/>
          </ac:cxnSpMkLst>
        </pc:cxnChg>
        <pc:cxnChg chg="add del">
          <ac:chgData name="Ryan Burmeister" userId="d9df4817efbddffa" providerId="LiveId" clId="{5C1DD465-5D60-4D42-B750-A3D0A83E5C13}" dt="2022-11-16T04:24:08.070" v="362" actId="26606"/>
          <ac:cxnSpMkLst>
            <pc:docMk/>
            <pc:sldMk cId="3487741801" sldId="256"/>
            <ac:cxnSpMk id="19" creationId="{D2E961F1-4A28-4A5F-BBD4-6E400E5E6C75}"/>
          </ac:cxnSpMkLst>
        </pc:cxnChg>
        <pc:cxnChg chg="add del">
          <ac:chgData name="Ryan Burmeister" userId="d9df4817efbddffa" providerId="LiveId" clId="{5C1DD465-5D60-4D42-B750-A3D0A83E5C13}" dt="2022-11-16T04:24:08.070" v="362" actId="26606"/>
          <ac:cxnSpMkLst>
            <pc:docMk/>
            <pc:sldMk cId="3487741801" sldId="256"/>
            <ac:cxnSpMk id="21" creationId="{A82415D3-DDE5-4D63-8CB3-23A5EC581B27}"/>
          </ac:cxnSpMkLst>
        </pc:cxnChg>
        <pc:cxnChg chg="add del">
          <ac:chgData name="Ryan Burmeister" userId="d9df4817efbddffa" providerId="LiveId" clId="{5C1DD465-5D60-4D42-B750-A3D0A83E5C13}" dt="2022-11-16T04:24:15.306" v="366" actId="26606"/>
          <ac:cxnSpMkLst>
            <pc:docMk/>
            <pc:sldMk cId="3487741801" sldId="256"/>
            <ac:cxnSpMk id="25" creationId="{D2E961F1-4A28-4A5F-BBD4-6E400E5E6C75}"/>
          </ac:cxnSpMkLst>
        </pc:cxnChg>
        <pc:cxnChg chg="add del">
          <ac:chgData name="Ryan Burmeister" userId="d9df4817efbddffa" providerId="LiveId" clId="{5C1DD465-5D60-4D42-B750-A3D0A83E5C13}" dt="2022-11-16T04:24:15.306" v="366" actId="26606"/>
          <ac:cxnSpMkLst>
            <pc:docMk/>
            <pc:sldMk cId="3487741801" sldId="256"/>
            <ac:cxnSpMk id="27" creationId="{A82415D3-DDE5-4D63-8CB3-23A5EC581B27}"/>
          </ac:cxnSpMkLst>
        </pc:cxnChg>
        <pc:cxnChg chg="add del">
          <ac:chgData name="Ryan Burmeister" userId="d9df4817efbddffa" providerId="LiveId" clId="{5C1DD465-5D60-4D42-B750-A3D0A83E5C13}" dt="2022-11-16T04:24:15.306" v="366" actId="26606"/>
          <ac:cxnSpMkLst>
            <pc:docMk/>
            <pc:sldMk cId="3487741801" sldId="256"/>
            <ac:cxnSpMk id="28" creationId="{AD7193FB-6AE6-4B3B-8F89-56B55DD63B4D}"/>
          </ac:cxnSpMkLst>
        </pc:cxnChg>
        <pc:cxnChg chg="add del">
          <ac:chgData name="Ryan Burmeister" userId="d9df4817efbddffa" providerId="LiveId" clId="{5C1DD465-5D60-4D42-B750-A3D0A83E5C13}" dt="2022-11-16T04:24:44.302" v="381" actId="26606"/>
          <ac:cxnSpMkLst>
            <pc:docMk/>
            <pc:sldMk cId="3487741801" sldId="256"/>
            <ac:cxnSpMk id="47" creationId="{D2E961F1-4A28-4A5F-BBD4-6E400E5E6C75}"/>
          </ac:cxnSpMkLst>
        </pc:cxnChg>
        <pc:cxnChg chg="add del">
          <ac:chgData name="Ryan Burmeister" userId="d9df4817efbddffa" providerId="LiveId" clId="{5C1DD465-5D60-4D42-B750-A3D0A83E5C13}" dt="2022-11-16T04:24:44.302" v="381" actId="26606"/>
          <ac:cxnSpMkLst>
            <pc:docMk/>
            <pc:sldMk cId="3487741801" sldId="256"/>
            <ac:cxnSpMk id="49" creationId="{A82415D3-DDE5-4D63-8CB3-23A5EC581B27}"/>
          </ac:cxnSpMkLst>
        </pc:cxnChg>
        <pc:cxnChg chg="add del">
          <ac:chgData name="Ryan Burmeister" userId="d9df4817efbddffa" providerId="LiveId" clId="{5C1DD465-5D60-4D42-B750-A3D0A83E5C13}" dt="2022-11-16T04:24:44.302" v="381" actId="26606"/>
          <ac:cxnSpMkLst>
            <pc:docMk/>
            <pc:sldMk cId="3487741801" sldId="256"/>
            <ac:cxnSpMk id="51" creationId="{AD7193FB-6AE6-4B3B-8F89-56B55DD63B4D}"/>
          </ac:cxnSpMkLst>
        </pc:cxnChg>
        <pc:cxnChg chg="add del">
          <ac:chgData name="Ryan Burmeister" userId="d9df4817efbddffa" providerId="LiveId" clId="{5C1DD465-5D60-4D42-B750-A3D0A83E5C13}" dt="2022-11-16T04:25:49.313" v="400" actId="26606"/>
          <ac:cxnSpMkLst>
            <pc:docMk/>
            <pc:sldMk cId="3487741801" sldId="256"/>
            <ac:cxnSpMk id="68" creationId="{7E7C77BC-7138-40B1-A15B-20F57A494629}"/>
          </ac:cxnSpMkLst>
        </pc:cxnChg>
        <pc:cxnChg chg="add del">
          <ac:chgData name="Ryan Burmeister" userId="d9df4817efbddffa" providerId="LiveId" clId="{5C1DD465-5D60-4D42-B750-A3D0A83E5C13}" dt="2022-11-16T04:25:22.345" v="394" actId="26606"/>
          <ac:cxnSpMkLst>
            <pc:docMk/>
            <pc:sldMk cId="3487741801" sldId="256"/>
            <ac:cxnSpMk id="73" creationId="{AD7193FB-6AE6-4B3B-8F89-56B55DD63B4D}"/>
          </ac:cxnSpMkLst>
        </pc:cxnChg>
        <pc:cxnChg chg="add del">
          <ac:chgData name="Ryan Burmeister" userId="d9df4817efbddffa" providerId="LiveId" clId="{5C1DD465-5D60-4D42-B750-A3D0A83E5C13}" dt="2022-11-16T04:25:22.345" v="394" actId="26606"/>
          <ac:cxnSpMkLst>
            <pc:docMk/>
            <pc:sldMk cId="3487741801" sldId="256"/>
            <ac:cxnSpMk id="74" creationId="{D2E961F1-4A28-4A5F-BBD4-6E400E5E6C75}"/>
          </ac:cxnSpMkLst>
        </pc:cxnChg>
        <pc:cxnChg chg="add del">
          <ac:chgData name="Ryan Burmeister" userId="d9df4817efbddffa" providerId="LiveId" clId="{5C1DD465-5D60-4D42-B750-A3D0A83E5C13}" dt="2022-11-16T04:25:22.345" v="394" actId="26606"/>
          <ac:cxnSpMkLst>
            <pc:docMk/>
            <pc:sldMk cId="3487741801" sldId="256"/>
            <ac:cxnSpMk id="76" creationId="{A82415D3-DDE5-4D63-8CB3-23A5EC581B27}"/>
          </ac:cxnSpMkLst>
        </pc:cxnChg>
      </pc:sldChg>
      <pc:sldChg chg="addSp delSp modSp add mod modNotesTx">
        <pc:chgData name="Ryan Burmeister" userId="d9df4817efbddffa" providerId="LiveId" clId="{5C1DD465-5D60-4D42-B750-A3D0A83E5C13}" dt="2022-11-17T03:49:00.716" v="3216"/>
        <pc:sldMkLst>
          <pc:docMk/>
          <pc:sldMk cId="1551638357" sldId="257"/>
        </pc:sldMkLst>
        <pc:spChg chg="add del mod">
          <ac:chgData name="Ryan Burmeister" userId="d9df4817efbddffa" providerId="LiveId" clId="{5C1DD465-5D60-4D42-B750-A3D0A83E5C13}" dt="2022-11-16T04:30:34.131" v="430" actId="478"/>
          <ac:spMkLst>
            <pc:docMk/>
            <pc:sldMk cId="1551638357" sldId="257"/>
            <ac:spMk id="3" creationId="{ACCB823E-851B-0B3D-78AB-8C7FF94420D0}"/>
          </ac:spMkLst>
        </pc:spChg>
        <pc:spChg chg="add mod">
          <ac:chgData name="Ryan Burmeister" userId="d9df4817efbddffa" providerId="LiveId" clId="{5C1DD465-5D60-4D42-B750-A3D0A83E5C13}" dt="2022-11-17T03:23:31.234" v="3091" actId="20577"/>
          <ac:spMkLst>
            <pc:docMk/>
            <pc:sldMk cId="1551638357" sldId="257"/>
            <ac:spMk id="5" creationId="{964113CD-30E3-B159-92B1-396ADA6CD5E7}"/>
          </ac:spMkLst>
        </pc:spChg>
        <pc:spChg chg="mod">
          <ac:chgData name="Ryan Burmeister" userId="d9df4817efbddffa" providerId="LiveId" clId="{5C1DD465-5D60-4D42-B750-A3D0A83E5C13}" dt="2022-11-17T03:27:26.264" v="3106" actId="1076"/>
          <ac:spMkLst>
            <pc:docMk/>
            <pc:sldMk cId="1551638357" sldId="257"/>
            <ac:spMk id="6" creationId="{ABCFAB05-4538-BB03-72CC-92BBFD74DC6A}"/>
          </ac:spMkLst>
        </pc:spChg>
        <pc:spChg chg="mod">
          <ac:chgData name="Ryan Burmeister" userId="d9df4817efbddffa" providerId="LiveId" clId="{5C1DD465-5D60-4D42-B750-A3D0A83E5C13}" dt="2022-11-17T03:01:06.374" v="2314" actId="20577"/>
          <ac:spMkLst>
            <pc:docMk/>
            <pc:sldMk cId="1551638357" sldId="257"/>
            <ac:spMk id="7" creationId="{3DFFADFB-DB21-1466-08C9-7C9087BC7035}"/>
          </ac:spMkLst>
        </pc:spChg>
        <pc:graphicFrameChg chg="add mod">
          <ac:chgData name="Ryan Burmeister" userId="d9df4817efbddffa" providerId="LiveId" clId="{5C1DD465-5D60-4D42-B750-A3D0A83E5C13}" dt="2022-11-17T03:49:00.716" v="3216"/>
          <ac:graphicFrameMkLst>
            <pc:docMk/>
            <pc:sldMk cId="1551638357" sldId="257"/>
            <ac:graphicFrameMk id="2" creationId="{980CAEB5-B5DF-578D-5C66-64FBB191729F}"/>
          </ac:graphicFrameMkLst>
        </pc:graphicFrameChg>
        <pc:picChg chg="del">
          <ac:chgData name="Ryan Burmeister" userId="d9df4817efbddffa" providerId="LiveId" clId="{5C1DD465-5D60-4D42-B750-A3D0A83E5C13}" dt="2022-11-16T04:28:34.009" v="417" actId="478"/>
          <ac:picMkLst>
            <pc:docMk/>
            <pc:sldMk cId="1551638357" sldId="257"/>
            <ac:picMk id="4" creationId="{5F2ABA44-742D-14F7-8286-A8D512F62BE9}"/>
          </ac:picMkLst>
        </pc:picChg>
      </pc:sldChg>
      <pc:sldChg chg="addSp delSp modSp add mod modNotesTx">
        <pc:chgData name="Ryan Burmeister" userId="d9df4817efbddffa" providerId="LiveId" clId="{5C1DD465-5D60-4D42-B750-A3D0A83E5C13}" dt="2022-11-17T03:39:00.818" v="3210"/>
        <pc:sldMkLst>
          <pc:docMk/>
          <pc:sldMk cId="504165223" sldId="258"/>
        </pc:sldMkLst>
        <pc:spChg chg="del">
          <ac:chgData name="Ryan Burmeister" userId="d9df4817efbddffa" providerId="LiveId" clId="{5C1DD465-5D60-4D42-B750-A3D0A83E5C13}" dt="2022-11-17T03:27:34.235" v="3107" actId="478"/>
          <ac:spMkLst>
            <pc:docMk/>
            <pc:sldMk cId="504165223" sldId="258"/>
            <ac:spMk id="4" creationId="{2EDA1E12-7538-3133-72F0-9DD1EB884BE1}"/>
          </ac:spMkLst>
        </pc:spChg>
        <pc:spChg chg="mod">
          <ac:chgData name="Ryan Burmeister" userId="d9df4817efbddffa" providerId="LiveId" clId="{5C1DD465-5D60-4D42-B750-A3D0A83E5C13}" dt="2022-11-17T02:03:56.118" v="1910" actId="6549"/>
          <ac:spMkLst>
            <pc:docMk/>
            <pc:sldMk cId="504165223" sldId="258"/>
            <ac:spMk id="5" creationId="{964113CD-30E3-B159-92B1-396ADA6CD5E7}"/>
          </ac:spMkLst>
        </pc:spChg>
        <pc:spChg chg="add mod">
          <ac:chgData name="Ryan Burmeister" userId="d9df4817efbddffa" providerId="LiveId" clId="{5C1DD465-5D60-4D42-B750-A3D0A83E5C13}" dt="2022-11-17T03:27:34.615" v="3108"/>
          <ac:spMkLst>
            <pc:docMk/>
            <pc:sldMk cId="504165223" sldId="258"/>
            <ac:spMk id="6" creationId="{08852CDC-FB75-3809-966F-17274ADEBC61}"/>
          </ac:spMkLst>
        </pc:spChg>
        <pc:spChg chg="mod">
          <ac:chgData name="Ryan Burmeister" userId="d9df4817efbddffa" providerId="LiveId" clId="{5C1DD465-5D60-4D42-B750-A3D0A83E5C13}" dt="2022-11-17T03:30:14.016" v="3205" actId="20577"/>
          <ac:spMkLst>
            <pc:docMk/>
            <pc:sldMk cId="504165223" sldId="258"/>
            <ac:spMk id="7" creationId="{3DFFADFB-DB21-1466-08C9-7C9087BC7035}"/>
          </ac:spMkLst>
        </pc:spChg>
        <pc:graphicFrameChg chg="del">
          <ac:chgData name="Ryan Burmeister" userId="d9df4817efbddffa" providerId="LiveId" clId="{5C1DD465-5D60-4D42-B750-A3D0A83E5C13}" dt="2022-11-17T02:00:14.654" v="1326" actId="478"/>
          <ac:graphicFrameMkLst>
            <pc:docMk/>
            <pc:sldMk cId="504165223" sldId="258"/>
            <ac:graphicFrameMk id="2" creationId="{980CAEB5-B5DF-578D-5C66-64FBB191729F}"/>
          </ac:graphicFrameMkLst>
        </pc:graphicFrameChg>
        <pc:graphicFrameChg chg="add mod">
          <ac:chgData name="Ryan Burmeister" userId="d9df4817efbddffa" providerId="LiveId" clId="{5C1DD465-5D60-4D42-B750-A3D0A83E5C13}" dt="2022-11-17T02:52:40.275" v="1934" actId="14100"/>
          <ac:graphicFrameMkLst>
            <pc:docMk/>
            <pc:sldMk cId="504165223" sldId="258"/>
            <ac:graphicFrameMk id="3" creationId="{5205054E-A4E8-C8B9-14B8-8F0C0DC079DF}"/>
          </ac:graphicFrameMkLst>
        </pc:graphicFrameChg>
      </pc:sldChg>
      <pc:sldChg chg="addSp delSp modSp add mod modNotesTx">
        <pc:chgData name="Ryan Burmeister" userId="d9df4817efbddffa" providerId="LiveId" clId="{5C1DD465-5D60-4D42-B750-A3D0A83E5C13}" dt="2022-11-17T03:39:14.252" v="3211"/>
        <pc:sldMkLst>
          <pc:docMk/>
          <pc:sldMk cId="1656151247" sldId="259"/>
        </pc:sldMkLst>
        <pc:spChg chg="del">
          <ac:chgData name="Ryan Burmeister" userId="d9df4817efbddffa" providerId="LiveId" clId="{5C1DD465-5D60-4D42-B750-A3D0A83E5C13}" dt="2022-11-17T03:27:37.808" v="3109" actId="478"/>
          <ac:spMkLst>
            <pc:docMk/>
            <pc:sldMk cId="1656151247" sldId="259"/>
            <ac:spMk id="4" creationId="{535491A9-BDF3-4B79-05A7-C66418C24056}"/>
          </ac:spMkLst>
        </pc:spChg>
        <pc:spChg chg="mod">
          <ac:chgData name="Ryan Burmeister" userId="d9df4817efbddffa" providerId="LiveId" clId="{5C1DD465-5D60-4D42-B750-A3D0A83E5C13}" dt="2022-11-17T03:06:04.143" v="2772" actId="20577"/>
          <ac:spMkLst>
            <pc:docMk/>
            <pc:sldMk cId="1656151247" sldId="259"/>
            <ac:spMk id="5" creationId="{964113CD-30E3-B159-92B1-396ADA6CD5E7}"/>
          </ac:spMkLst>
        </pc:spChg>
        <pc:spChg chg="add mod">
          <ac:chgData name="Ryan Burmeister" userId="d9df4817efbddffa" providerId="LiveId" clId="{5C1DD465-5D60-4D42-B750-A3D0A83E5C13}" dt="2022-11-17T03:27:38.084" v="3110"/>
          <ac:spMkLst>
            <pc:docMk/>
            <pc:sldMk cId="1656151247" sldId="259"/>
            <ac:spMk id="6" creationId="{1180F710-68CC-3F43-0838-921977614C64}"/>
          </ac:spMkLst>
        </pc:spChg>
        <pc:spChg chg="mod">
          <ac:chgData name="Ryan Burmeister" userId="d9df4817efbddffa" providerId="LiveId" clId="{5C1DD465-5D60-4D42-B750-A3D0A83E5C13}" dt="2022-11-17T03:24:03.794" v="3093" actId="14100"/>
          <ac:spMkLst>
            <pc:docMk/>
            <pc:sldMk cId="1656151247" sldId="259"/>
            <ac:spMk id="7" creationId="{3DFFADFB-DB21-1466-08C9-7C9087BC7035}"/>
          </ac:spMkLst>
        </pc:spChg>
        <pc:graphicFrameChg chg="add mod">
          <ac:chgData name="Ryan Burmeister" userId="d9df4817efbddffa" providerId="LiveId" clId="{5C1DD465-5D60-4D42-B750-A3D0A83E5C13}" dt="2022-11-17T02:58:50.045" v="2246" actId="255"/>
          <ac:graphicFrameMkLst>
            <pc:docMk/>
            <pc:sldMk cId="1656151247" sldId="259"/>
            <ac:graphicFrameMk id="2" creationId="{CAE29BE5-A332-384D-304F-CC876CCD264D}"/>
          </ac:graphicFrameMkLst>
        </pc:graphicFrameChg>
        <pc:graphicFrameChg chg="del">
          <ac:chgData name="Ryan Burmeister" userId="d9df4817efbddffa" providerId="LiveId" clId="{5C1DD465-5D60-4D42-B750-A3D0A83E5C13}" dt="2022-11-17T02:51:18.792" v="1912" actId="478"/>
          <ac:graphicFrameMkLst>
            <pc:docMk/>
            <pc:sldMk cId="1656151247" sldId="259"/>
            <ac:graphicFrameMk id="3" creationId="{5205054E-A4E8-C8B9-14B8-8F0C0DC079DF}"/>
          </ac:graphicFrameMkLst>
        </pc:graphicFrameChg>
      </pc:sldChg>
      <pc:sldChg chg="addSp delSp modSp add mod modNotesTx">
        <pc:chgData name="Ryan Burmeister" userId="d9df4817efbddffa" providerId="LiveId" clId="{5C1DD465-5D60-4D42-B750-A3D0A83E5C13}" dt="2022-11-17T03:39:31.697" v="3215" actId="20577"/>
        <pc:sldMkLst>
          <pc:docMk/>
          <pc:sldMk cId="1506520563" sldId="260"/>
        </pc:sldMkLst>
        <pc:spChg chg="del">
          <ac:chgData name="Ryan Burmeister" userId="d9df4817efbddffa" providerId="LiveId" clId="{5C1DD465-5D60-4D42-B750-A3D0A83E5C13}" dt="2022-11-17T03:27:42.993" v="3111" actId="478"/>
          <ac:spMkLst>
            <pc:docMk/>
            <pc:sldMk cId="1506520563" sldId="260"/>
            <ac:spMk id="4" creationId="{B811CB79-E51D-19BF-7D00-90F7E72D70E6}"/>
          </ac:spMkLst>
        </pc:spChg>
        <pc:spChg chg="mod">
          <ac:chgData name="Ryan Burmeister" userId="d9df4817efbddffa" providerId="LiveId" clId="{5C1DD465-5D60-4D42-B750-A3D0A83E5C13}" dt="2022-11-17T03:21:47.075" v="3017" actId="20577"/>
          <ac:spMkLst>
            <pc:docMk/>
            <pc:sldMk cId="1506520563" sldId="260"/>
            <ac:spMk id="5" creationId="{964113CD-30E3-B159-92B1-396ADA6CD5E7}"/>
          </ac:spMkLst>
        </pc:spChg>
        <pc:spChg chg="add mod">
          <ac:chgData name="Ryan Burmeister" userId="d9df4817efbddffa" providerId="LiveId" clId="{5C1DD465-5D60-4D42-B750-A3D0A83E5C13}" dt="2022-11-17T03:27:43.221" v="3112"/>
          <ac:spMkLst>
            <pc:docMk/>
            <pc:sldMk cId="1506520563" sldId="260"/>
            <ac:spMk id="6" creationId="{B1D99FCF-2A4A-32D5-AA22-7FB7A0C5FC8F}"/>
          </ac:spMkLst>
        </pc:spChg>
        <pc:spChg chg="mod">
          <ac:chgData name="Ryan Burmeister" userId="d9df4817efbddffa" providerId="LiveId" clId="{5C1DD465-5D60-4D42-B750-A3D0A83E5C13}" dt="2022-11-17T03:29:40.156" v="3182" actId="20577"/>
          <ac:spMkLst>
            <pc:docMk/>
            <pc:sldMk cId="1506520563" sldId="260"/>
            <ac:spMk id="7" creationId="{3DFFADFB-DB21-1466-08C9-7C9087BC7035}"/>
          </ac:spMkLst>
        </pc:spChg>
        <pc:graphicFrameChg chg="del">
          <ac:chgData name="Ryan Burmeister" userId="d9df4817efbddffa" providerId="LiveId" clId="{5C1DD465-5D60-4D42-B750-A3D0A83E5C13}" dt="2022-11-17T03:19:03.826" v="2775" actId="478"/>
          <ac:graphicFrameMkLst>
            <pc:docMk/>
            <pc:sldMk cId="1506520563" sldId="260"/>
            <ac:graphicFrameMk id="2" creationId="{CAE29BE5-A332-384D-304F-CC876CCD264D}"/>
          </ac:graphicFrameMkLst>
        </pc:graphicFrameChg>
        <pc:graphicFrameChg chg="add mod">
          <ac:chgData name="Ryan Burmeister" userId="d9df4817efbddffa" providerId="LiveId" clId="{5C1DD465-5D60-4D42-B750-A3D0A83E5C13}" dt="2022-11-17T03:32:29.692" v="3207" actId="255"/>
          <ac:graphicFrameMkLst>
            <pc:docMk/>
            <pc:sldMk cId="1506520563" sldId="260"/>
            <ac:graphicFrameMk id="3" creationId="{DB7DC765-F730-024C-CD64-B921AF58A86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hscourse\Desktop\Data%20Science%20-%20Udacity\SQL-Python-Git\SQL\SQL%20Project\2%20-%20Plot\top_10_customers_2007_paym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hscourse\Desktop\Data%20Science%20-%20Udacity\SQL-Python-Git\SQL\SQL%20Project\3%20-%20Plot\movie_category_percentile_cou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hscourse\Desktop\Data%20Science%20-%20Udacity\SQL-Python-Git\SQL\SQL%20Project\4%20-%20Plot\store_comparis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baseline="0">
                <a:solidFill>
                  <a:schemeClr val="tx1">
                    <a:lumMod val="65000"/>
                    <a:lumOff val="35000"/>
                  </a:schemeClr>
                </a:solidFill>
                <a:latin typeface="+mn-lt"/>
                <a:ea typeface="+mn-ea"/>
                <a:cs typeface="+mn-cs"/>
              </a:defRPr>
            </a:pPr>
            <a:r>
              <a:rPr lang="en-US" dirty="0"/>
              <a:t>Rentals by Country</a:t>
            </a:r>
            <a:r>
              <a:rPr lang="en-US" baseline="0" dirty="0"/>
              <a:t> per </a:t>
            </a:r>
            <a:r>
              <a:rPr lang="en-US" dirty="0"/>
              <a:t>Month</a:t>
            </a:r>
          </a:p>
        </c:rich>
      </c:tx>
      <c:overlay val="0"/>
      <c:spPr>
        <a:noFill/>
        <a:ln>
          <a:noFill/>
        </a:ln>
        <a:effectLst/>
      </c:spPr>
      <c:txPr>
        <a:bodyPr rot="0" spcFirstLastPara="1" vertOverflow="ellipsis" vert="horz" wrap="square" anchor="ctr" anchorCtr="1"/>
        <a:lstStyle/>
        <a:p>
          <a:pPr>
            <a:defRPr sz="216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'top-5-month-to-month'!$B$1</c:f>
              <c:strCache>
                <c:ptCount val="1"/>
                <c:pt idx="0">
                  <c:v>china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'top-5-month-to-month'!$B$2:$B$5</c:f>
              <c:numCache>
                <c:formatCode>General</c:formatCode>
                <c:ptCount val="4"/>
                <c:pt idx="0">
                  <c:v>104</c:v>
                </c:pt>
                <c:pt idx="1">
                  <c:v>198</c:v>
                </c:pt>
                <c:pt idx="2">
                  <c:v>540</c:v>
                </c:pt>
                <c:pt idx="3">
                  <c:v>416</c:v>
                </c:pt>
              </c:numCache>
            </c:numRef>
          </c:val>
          <c:extLst>
            <c:ext xmlns:c16="http://schemas.microsoft.com/office/drawing/2014/chart" uri="{C3380CC4-5D6E-409C-BE32-E72D297353CC}">
              <c16:uniqueId val="{00000000-EAAA-426B-B91A-807CF8C51323}"/>
            </c:ext>
          </c:extLst>
        </c:ser>
        <c:ser>
          <c:idx val="1"/>
          <c:order val="1"/>
          <c:tx>
            <c:strRef>
              <c:f>'top-5-month-to-month'!$C$1</c:f>
              <c:strCache>
                <c:ptCount val="1"/>
                <c:pt idx="0">
                  <c:v>india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'top-5-month-to-month'!$C$2:$C$5</c:f>
              <c:numCache>
                <c:formatCode>General</c:formatCode>
                <c:ptCount val="4"/>
                <c:pt idx="0">
                  <c:v>109</c:v>
                </c:pt>
                <c:pt idx="1">
                  <c:v>231</c:v>
                </c:pt>
                <c:pt idx="2">
                  <c:v>676</c:v>
                </c:pt>
                <c:pt idx="3">
                  <c:v>606</c:v>
                </c:pt>
              </c:numCache>
            </c:numRef>
          </c:val>
          <c:extLst>
            <c:ext xmlns:c16="http://schemas.microsoft.com/office/drawing/2014/chart" uri="{C3380CC4-5D6E-409C-BE32-E72D297353CC}">
              <c16:uniqueId val="{00000001-EAAA-426B-B91A-807CF8C51323}"/>
            </c:ext>
          </c:extLst>
        </c:ser>
        <c:ser>
          <c:idx val="2"/>
          <c:order val="2"/>
          <c:tx>
            <c:strRef>
              <c:f>'top-5-month-to-month'!$D$1</c:f>
              <c:strCache>
                <c:ptCount val="1"/>
                <c:pt idx="0">
                  <c:v>united_states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'top-5-month-to-month'!$D$2:$D$5</c:f>
              <c:numCache>
                <c:formatCode>General</c:formatCode>
                <c:ptCount val="4"/>
                <c:pt idx="0">
                  <c:v>71</c:v>
                </c:pt>
                <c:pt idx="1">
                  <c:v>145</c:v>
                </c:pt>
                <c:pt idx="2">
                  <c:v>373</c:v>
                </c:pt>
                <c:pt idx="3">
                  <c:v>326</c:v>
                </c:pt>
              </c:numCache>
            </c:numRef>
          </c:val>
          <c:extLst>
            <c:ext xmlns:c16="http://schemas.microsoft.com/office/drawing/2014/chart" uri="{C3380CC4-5D6E-409C-BE32-E72D297353CC}">
              <c16:uniqueId val="{00000002-EAAA-426B-B91A-807CF8C51323}"/>
            </c:ext>
          </c:extLst>
        </c:ser>
        <c:ser>
          <c:idx val="3"/>
          <c:order val="3"/>
          <c:tx>
            <c:strRef>
              <c:f>'top-5-month-to-month'!$E$1</c:f>
              <c:strCache>
                <c:ptCount val="1"/>
                <c:pt idx="0">
                  <c:v>japan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'top-5-month-to-month'!$E$2:$E$5</c:f>
              <c:numCache>
                <c:formatCode>General</c:formatCode>
                <c:ptCount val="4"/>
                <c:pt idx="0">
                  <c:v>53</c:v>
                </c:pt>
                <c:pt idx="1">
                  <c:v>99</c:v>
                </c:pt>
                <c:pt idx="2">
                  <c:v>398</c:v>
                </c:pt>
                <c:pt idx="3">
                  <c:v>306</c:v>
                </c:pt>
              </c:numCache>
            </c:numRef>
          </c:val>
          <c:extLst>
            <c:ext xmlns:c16="http://schemas.microsoft.com/office/drawing/2014/chart" uri="{C3380CC4-5D6E-409C-BE32-E72D297353CC}">
              <c16:uniqueId val="{00000003-EAAA-426B-B91A-807CF8C51323}"/>
            </c:ext>
          </c:extLst>
        </c:ser>
        <c:ser>
          <c:idx val="4"/>
          <c:order val="4"/>
          <c:tx>
            <c:strRef>
              <c:f>'top-5-month-to-month'!$F$1</c:f>
              <c:strCache>
                <c:ptCount val="1"/>
                <c:pt idx="0">
                  <c:v>mexico</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'top-5-month-to-month'!$A$2:$A$5</c:f>
              <c:numCache>
                <c:formatCode>d\-mmm</c:formatCode>
                <c:ptCount val="4"/>
                <c:pt idx="0">
                  <c:v>44686</c:v>
                </c:pt>
                <c:pt idx="1">
                  <c:v>44718</c:v>
                </c:pt>
                <c:pt idx="2">
                  <c:v>44749</c:v>
                </c:pt>
                <c:pt idx="3">
                  <c:v>44781</c:v>
                </c:pt>
              </c:numCache>
            </c:numRef>
          </c:cat>
          <c:val>
            <c:numRef>
              <c:f>'top-5-month-to-month'!$F$2:$F$5</c:f>
              <c:numCache>
                <c:formatCode>General</c:formatCode>
                <c:ptCount val="4"/>
                <c:pt idx="0">
                  <c:v>59</c:v>
                </c:pt>
                <c:pt idx="1">
                  <c:v>123</c:v>
                </c:pt>
                <c:pt idx="2">
                  <c:v>351</c:v>
                </c:pt>
                <c:pt idx="3">
                  <c:v>311</c:v>
                </c:pt>
              </c:numCache>
            </c:numRef>
          </c:val>
          <c:extLst>
            <c:ext xmlns:c16="http://schemas.microsoft.com/office/drawing/2014/chart" uri="{C3380CC4-5D6E-409C-BE32-E72D297353CC}">
              <c16:uniqueId val="{00000004-EAAA-426B-B91A-807CF8C51323}"/>
            </c:ext>
          </c:extLst>
        </c:ser>
        <c:dLbls>
          <c:showLegendKey val="0"/>
          <c:showVal val="0"/>
          <c:showCatName val="0"/>
          <c:showSerName val="0"/>
          <c:showPercent val="0"/>
          <c:showBubbleSize val="0"/>
        </c:dLbls>
        <c:gapWidth val="150"/>
        <c:axId val="514628344"/>
        <c:axId val="514626744"/>
      </c:barChart>
      <c:catAx>
        <c:axId val="51462834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4626744"/>
        <c:crosses val="autoZero"/>
        <c:auto val="0"/>
        <c:lblAlgn val="ctr"/>
        <c:lblOffset val="100"/>
        <c:noMultiLvlLbl val="0"/>
      </c:catAx>
      <c:valAx>
        <c:axId val="514626744"/>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Number of Rentals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4628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b="1" dirty="0"/>
              <a:t>Top 10 Renters’ Rentals</a:t>
            </a:r>
            <a:r>
              <a:rPr lang="en-US" b="1" baseline="0" dirty="0"/>
              <a:t> per Month</a:t>
            </a:r>
            <a:endParaRPr lang="en-US" b="1" dirty="0"/>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top_10_customers_2007_payments!$B$1</c:f>
              <c:strCache>
                <c:ptCount val="1"/>
                <c:pt idx="0">
                  <c:v>ana_bradley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top_10_customers_2007_payments!$B$2:$B$5</c:f>
              <c:numCache>
                <c:formatCode>General</c:formatCode>
                <c:ptCount val="4"/>
                <c:pt idx="0">
                  <c:v>19.96</c:v>
                </c:pt>
                <c:pt idx="1">
                  <c:v>71.84</c:v>
                </c:pt>
                <c:pt idx="2">
                  <c:v>72.88</c:v>
                </c:pt>
                <c:pt idx="3">
                  <c:v>2.99</c:v>
                </c:pt>
              </c:numCache>
            </c:numRef>
          </c:val>
          <c:smooth val="0"/>
          <c:extLst>
            <c:ext xmlns:c16="http://schemas.microsoft.com/office/drawing/2014/chart" uri="{C3380CC4-5D6E-409C-BE32-E72D297353CC}">
              <c16:uniqueId val="{00000000-880A-49AD-81A2-C2D1E16E7028}"/>
            </c:ext>
          </c:extLst>
        </c:ser>
        <c:ser>
          <c:idx val="1"/>
          <c:order val="1"/>
          <c:tx>
            <c:strRef>
              <c:f>top_10_customers_2007_payments!$C$1</c:f>
              <c:strCache>
                <c:ptCount val="1"/>
                <c:pt idx="0">
                  <c:v>clara_shaw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top_10_customers_2007_payments!$C$2:$C$5</c:f>
              <c:numCache>
                <c:formatCode>General</c:formatCode>
                <c:ptCount val="4"/>
                <c:pt idx="0">
                  <c:v>22.94</c:v>
                </c:pt>
                <c:pt idx="1">
                  <c:v>72.84</c:v>
                </c:pt>
                <c:pt idx="2">
                  <c:v>93.82</c:v>
                </c:pt>
                <c:pt idx="3">
                  <c:v>0</c:v>
                </c:pt>
              </c:numCache>
            </c:numRef>
          </c:val>
          <c:smooth val="0"/>
          <c:extLst>
            <c:ext xmlns:c16="http://schemas.microsoft.com/office/drawing/2014/chart" uri="{C3380CC4-5D6E-409C-BE32-E72D297353CC}">
              <c16:uniqueId val="{00000001-880A-49AD-81A2-C2D1E16E7028}"/>
            </c:ext>
          </c:extLst>
        </c:ser>
        <c:ser>
          <c:idx val="2"/>
          <c:order val="2"/>
          <c:tx>
            <c:strRef>
              <c:f>top_10_customers_2007_payments!$D$1</c:f>
              <c:strCache>
                <c:ptCount val="1"/>
                <c:pt idx="0">
                  <c:v>curtis_irby</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top_10_customers_2007_payments!$D$2:$D$5</c:f>
              <c:numCache>
                <c:formatCode>General</c:formatCode>
                <c:ptCount val="4"/>
                <c:pt idx="0">
                  <c:v>22.94</c:v>
                </c:pt>
                <c:pt idx="1">
                  <c:v>86.83</c:v>
                </c:pt>
                <c:pt idx="2">
                  <c:v>54.86</c:v>
                </c:pt>
                <c:pt idx="3">
                  <c:v>2.99</c:v>
                </c:pt>
              </c:numCache>
            </c:numRef>
          </c:val>
          <c:smooth val="0"/>
          <c:extLst>
            <c:ext xmlns:c16="http://schemas.microsoft.com/office/drawing/2014/chart" uri="{C3380CC4-5D6E-409C-BE32-E72D297353CC}">
              <c16:uniqueId val="{00000002-880A-49AD-81A2-C2D1E16E7028}"/>
            </c:ext>
          </c:extLst>
        </c:ser>
        <c:ser>
          <c:idx val="3"/>
          <c:order val="3"/>
          <c:tx>
            <c:strRef>
              <c:f>top_10_customers_2007_payments!$E$1</c:f>
              <c:strCache>
                <c:ptCount val="1"/>
                <c:pt idx="0">
                  <c:v>eleanor_hunt</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top_10_customers_2007_payments!$E$2:$E$5</c:f>
              <c:numCache>
                <c:formatCode>General</c:formatCode>
                <c:ptCount val="4"/>
                <c:pt idx="0">
                  <c:v>22.95</c:v>
                </c:pt>
                <c:pt idx="1">
                  <c:v>87.82</c:v>
                </c:pt>
                <c:pt idx="2">
                  <c:v>100.78</c:v>
                </c:pt>
                <c:pt idx="3">
                  <c:v>0</c:v>
                </c:pt>
              </c:numCache>
            </c:numRef>
          </c:val>
          <c:smooth val="0"/>
          <c:extLst>
            <c:ext xmlns:c16="http://schemas.microsoft.com/office/drawing/2014/chart" uri="{C3380CC4-5D6E-409C-BE32-E72D297353CC}">
              <c16:uniqueId val="{00000003-880A-49AD-81A2-C2D1E16E7028}"/>
            </c:ext>
          </c:extLst>
        </c:ser>
        <c:ser>
          <c:idx val="4"/>
          <c:order val="4"/>
          <c:tx>
            <c:strRef>
              <c:f>top_10_customers_2007_payments!$F$1</c:f>
              <c:strCache>
                <c:ptCount val="1"/>
                <c:pt idx="0">
                  <c:v>karl_seal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top_10_customers_2007_payments!$F$2:$F$5</c:f>
              <c:numCache>
                <c:formatCode>General</c:formatCode>
                <c:ptCount val="4"/>
                <c:pt idx="0">
                  <c:v>41.91</c:v>
                </c:pt>
                <c:pt idx="1">
                  <c:v>76.87</c:v>
                </c:pt>
                <c:pt idx="2">
                  <c:v>89.8</c:v>
                </c:pt>
                <c:pt idx="3">
                  <c:v>0</c:v>
                </c:pt>
              </c:numCache>
            </c:numRef>
          </c:val>
          <c:smooth val="0"/>
          <c:extLst>
            <c:ext xmlns:c16="http://schemas.microsoft.com/office/drawing/2014/chart" uri="{C3380CC4-5D6E-409C-BE32-E72D297353CC}">
              <c16:uniqueId val="{00000004-880A-49AD-81A2-C2D1E16E7028}"/>
            </c:ext>
          </c:extLst>
        </c:ser>
        <c:ser>
          <c:idx val="5"/>
          <c:order val="5"/>
          <c:tx>
            <c:strRef>
              <c:f>top_10_customers_2007_payments!$G$1</c:f>
              <c:strCache>
                <c:ptCount val="1"/>
                <c:pt idx="0">
                  <c:v>marcia_dean</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top_10_customers_2007_payments!$G$2:$G$5</c:f>
              <c:numCache>
                <c:formatCode>General</c:formatCode>
                <c:ptCount val="4"/>
                <c:pt idx="0">
                  <c:v>37.92</c:v>
                </c:pt>
                <c:pt idx="1">
                  <c:v>53.9</c:v>
                </c:pt>
                <c:pt idx="2">
                  <c:v>73.8</c:v>
                </c:pt>
                <c:pt idx="3">
                  <c:v>0.99</c:v>
                </c:pt>
              </c:numCache>
            </c:numRef>
          </c:val>
          <c:smooth val="0"/>
          <c:extLst>
            <c:ext xmlns:c16="http://schemas.microsoft.com/office/drawing/2014/chart" uri="{C3380CC4-5D6E-409C-BE32-E72D297353CC}">
              <c16:uniqueId val="{00000005-880A-49AD-81A2-C2D1E16E7028}"/>
            </c:ext>
          </c:extLst>
        </c:ser>
        <c:ser>
          <c:idx val="6"/>
          <c:order val="6"/>
          <c:tx>
            <c:strRef>
              <c:f>top_10_customers_2007_payments!$H$1</c:f>
              <c:strCache>
                <c:ptCount val="1"/>
                <c:pt idx="0">
                  <c:v>marion_snyder</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top_10_customers_2007_payments!$H$2:$H$5</c:f>
              <c:numCache>
                <c:formatCode>General</c:formatCode>
                <c:ptCount val="4"/>
                <c:pt idx="0">
                  <c:v>44.92</c:v>
                </c:pt>
                <c:pt idx="1">
                  <c:v>58.88</c:v>
                </c:pt>
                <c:pt idx="2">
                  <c:v>85.82</c:v>
                </c:pt>
                <c:pt idx="3">
                  <c:v>4.99</c:v>
                </c:pt>
              </c:numCache>
            </c:numRef>
          </c:val>
          <c:smooth val="0"/>
          <c:extLst>
            <c:ext xmlns:c16="http://schemas.microsoft.com/office/drawing/2014/chart" uri="{C3380CC4-5D6E-409C-BE32-E72D297353CC}">
              <c16:uniqueId val="{00000006-880A-49AD-81A2-C2D1E16E7028}"/>
            </c:ext>
          </c:extLst>
        </c:ser>
        <c:ser>
          <c:idx val="7"/>
          <c:order val="7"/>
          <c:tx>
            <c:strRef>
              <c:f>top_10_customers_2007_payments!$I$1</c:f>
              <c:strCache>
                <c:ptCount val="1"/>
                <c:pt idx="0">
                  <c:v>mike_way</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top_10_customers_2007_payments!$I$2:$I$5</c:f>
              <c:numCache>
                <c:formatCode>General</c:formatCode>
                <c:ptCount val="4"/>
                <c:pt idx="0">
                  <c:v>35.94</c:v>
                </c:pt>
                <c:pt idx="1">
                  <c:v>64.849999999999994</c:v>
                </c:pt>
                <c:pt idx="2">
                  <c:v>61.88</c:v>
                </c:pt>
                <c:pt idx="3">
                  <c:v>0</c:v>
                </c:pt>
              </c:numCache>
            </c:numRef>
          </c:val>
          <c:smooth val="0"/>
          <c:extLst>
            <c:ext xmlns:c16="http://schemas.microsoft.com/office/drawing/2014/chart" uri="{C3380CC4-5D6E-409C-BE32-E72D297353CC}">
              <c16:uniqueId val="{00000007-880A-49AD-81A2-C2D1E16E7028}"/>
            </c:ext>
          </c:extLst>
        </c:ser>
        <c:ser>
          <c:idx val="8"/>
          <c:order val="8"/>
          <c:tx>
            <c:strRef>
              <c:f>top_10_customers_2007_payments!$J$1</c:f>
              <c:strCache>
                <c:ptCount val="1"/>
                <c:pt idx="0">
                  <c:v>rhonda_kennedy</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top_10_customers_2007_payments!$J$2:$J$5</c:f>
              <c:numCache>
                <c:formatCode>General</c:formatCode>
                <c:ptCount val="4"/>
                <c:pt idx="0">
                  <c:v>19.96</c:v>
                </c:pt>
                <c:pt idx="1">
                  <c:v>74.849999999999994</c:v>
                </c:pt>
                <c:pt idx="2">
                  <c:v>96.81</c:v>
                </c:pt>
                <c:pt idx="3">
                  <c:v>0</c:v>
                </c:pt>
              </c:numCache>
            </c:numRef>
          </c:val>
          <c:smooth val="0"/>
          <c:extLst>
            <c:ext xmlns:c16="http://schemas.microsoft.com/office/drawing/2014/chart" uri="{C3380CC4-5D6E-409C-BE32-E72D297353CC}">
              <c16:uniqueId val="{00000008-880A-49AD-81A2-C2D1E16E7028}"/>
            </c:ext>
          </c:extLst>
        </c:ser>
        <c:ser>
          <c:idx val="9"/>
          <c:order val="9"/>
          <c:tx>
            <c:strRef>
              <c:f>top_10_customers_2007_payments!$K$1</c:f>
              <c:strCache>
                <c:ptCount val="1"/>
                <c:pt idx="0">
                  <c:v>tommy_collazo</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top_10_customers_2007_payments!$A$2:$A$5</c:f>
              <c:numCache>
                <c:formatCode>d\-mmm</c:formatCode>
                <c:ptCount val="4"/>
                <c:pt idx="0">
                  <c:v>44594</c:v>
                </c:pt>
                <c:pt idx="1">
                  <c:v>44623</c:v>
                </c:pt>
                <c:pt idx="2">
                  <c:v>44655</c:v>
                </c:pt>
                <c:pt idx="3">
                  <c:v>44686</c:v>
                </c:pt>
              </c:numCache>
            </c:numRef>
          </c:cat>
          <c:val>
            <c:numRef>
              <c:f>top_10_customers_2007_payments!$K$2:$K$5</c:f>
              <c:numCache>
                <c:formatCode>General</c:formatCode>
                <c:ptCount val="4"/>
                <c:pt idx="0">
                  <c:v>25.93</c:v>
                </c:pt>
                <c:pt idx="1">
                  <c:v>67.88</c:v>
                </c:pt>
                <c:pt idx="2">
                  <c:v>89.82</c:v>
                </c:pt>
                <c:pt idx="3">
                  <c:v>0</c:v>
                </c:pt>
              </c:numCache>
            </c:numRef>
          </c:val>
          <c:smooth val="0"/>
          <c:extLst>
            <c:ext xmlns:c16="http://schemas.microsoft.com/office/drawing/2014/chart" uri="{C3380CC4-5D6E-409C-BE32-E72D297353CC}">
              <c16:uniqueId val="{00000009-880A-49AD-81A2-C2D1E16E7028}"/>
            </c:ext>
          </c:extLst>
        </c:ser>
        <c:dLbls>
          <c:showLegendKey val="0"/>
          <c:showVal val="0"/>
          <c:showCatName val="0"/>
          <c:showSerName val="0"/>
          <c:showPercent val="0"/>
          <c:showBubbleSize val="0"/>
        </c:dLbls>
        <c:marker val="1"/>
        <c:smooth val="0"/>
        <c:axId val="510405240"/>
        <c:axId val="510406520"/>
      </c:lineChart>
      <c:catAx>
        <c:axId val="51040524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0406520"/>
        <c:crosses val="autoZero"/>
        <c:auto val="0"/>
        <c:lblAlgn val="ctr"/>
        <c:lblOffset val="100"/>
        <c:noMultiLvlLbl val="0"/>
      </c:catAx>
      <c:valAx>
        <c:axId val="510406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Number of Rentals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104052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b="1" dirty="0"/>
              <a:t>Number</a:t>
            </a:r>
            <a:r>
              <a:rPr lang="en-US" b="1" baseline="0" dirty="0"/>
              <a:t> of Rentals in Quartiles by Rental Duration</a:t>
            </a:r>
            <a:endParaRPr lang="en-US" b="1" dirty="0"/>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movie_category_percentile_count!$A$2</c:f>
              <c:strCache>
                <c:ptCount val="1"/>
                <c:pt idx="0">
                  <c:v>Animation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movie_category_percentile_count!$B$2:$E$2</c:f>
              <c:numCache>
                <c:formatCode>General</c:formatCode>
                <c:ptCount val="4"/>
                <c:pt idx="0">
                  <c:v>22</c:v>
                </c:pt>
                <c:pt idx="1">
                  <c:v>12</c:v>
                </c:pt>
                <c:pt idx="2">
                  <c:v>15</c:v>
                </c:pt>
                <c:pt idx="3">
                  <c:v>17</c:v>
                </c:pt>
              </c:numCache>
            </c:numRef>
          </c:val>
          <c:extLst>
            <c:ext xmlns:c16="http://schemas.microsoft.com/office/drawing/2014/chart" uri="{C3380CC4-5D6E-409C-BE32-E72D297353CC}">
              <c16:uniqueId val="{00000000-A55C-4D53-B94A-07785E95877C}"/>
            </c:ext>
          </c:extLst>
        </c:ser>
        <c:ser>
          <c:idx val="1"/>
          <c:order val="1"/>
          <c:tx>
            <c:strRef>
              <c:f>movie_category_percentile_count!$A$3</c:f>
              <c:strCache>
                <c:ptCount val="1"/>
                <c:pt idx="0">
                  <c:v>Children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movie_category_percentile_count!$B$3:$E$3</c:f>
              <c:numCache>
                <c:formatCode>General</c:formatCode>
                <c:ptCount val="4"/>
                <c:pt idx="0">
                  <c:v>14</c:v>
                </c:pt>
                <c:pt idx="1">
                  <c:v>18</c:v>
                </c:pt>
                <c:pt idx="2">
                  <c:v>14</c:v>
                </c:pt>
                <c:pt idx="3">
                  <c:v>14</c:v>
                </c:pt>
              </c:numCache>
            </c:numRef>
          </c:val>
          <c:extLst>
            <c:ext xmlns:c16="http://schemas.microsoft.com/office/drawing/2014/chart" uri="{C3380CC4-5D6E-409C-BE32-E72D297353CC}">
              <c16:uniqueId val="{00000001-A55C-4D53-B94A-07785E95877C}"/>
            </c:ext>
          </c:extLst>
        </c:ser>
        <c:ser>
          <c:idx val="2"/>
          <c:order val="2"/>
          <c:tx>
            <c:strRef>
              <c:f>movie_category_percentile_count!$A$4</c:f>
              <c:strCache>
                <c:ptCount val="1"/>
                <c:pt idx="0">
                  <c:v>Classics</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movie_category_percentile_count!$B$4:$E$4</c:f>
              <c:numCache>
                <c:formatCode>General</c:formatCode>
                <c:ptCount val="4"/>
                <c:pt idx="0">
                  <c:v>14</c:v>
                </c:pt>
                <c:pt idx="1">
                  <c:v>14</c:v>
                </c:pt>
                <c:pt idx="2">
                  <c:v>13</c:v>
                </c:pt>
                <c:pt idx="3">
                  <c:v>16</c:v>
                </c:pt>
              </c:numCache>
            </c:numRef>
          </c:val>
          <c:extLst>
            <c:ext xmlns:c16="http://schemas.microsoft.com/office/drawing/2014/chart" uri="{C3380CC4-5D6E-409C-BE32-E72D297353CC}">
              <c16:uniqueId val="{00000002-A55C-4D53-B94A-07785E95877C}"/>
            </c:ext>
          </c:extLst>
        </c:ser>
        <c:ser>
          <c:idx val="3"/>
          <c:order val="3"/>
          <c:tx>
            <c:strRef>
              <c:f>movie_category_percentile_count!$A$5</c:f>
              <c:strCache>
                <c:ptCount val="1"/>
                <c:pt idx="0">
                  <c:v>Comedy</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movie_category_percentile_count!$B$5:$E$5</c:f>
              <c:numCache>
                <c:formatCode>General</c:formatCode>
                <c:ptCount val="4"/>
                <c:pt idx="0">
                  <c:v>17</c:v>
                </c:pt>
                <c:pt idx="1">
                  <c:v>15</c:v>
                </c:pt>
                <c:pt idx="2">
                  <c:v>13</c:v>
                </c:pt>
                <c:pt idx="3">
                  <c:v>13</c:v>
                </c:pt>
              </c:numCache>
            </c:numRef>
          </c:val>
          <c:extLst>
            <c:ext xmlns:c16="http://schemas.microsoft.com/office/drawing/2014/chart" uri="{C3380CC4-5D6E-409C-BE32-E72D297353CC}">
              <c16:uniqueId val="{00000003-A55C-4D53-B94A-07785E95877C}"/>
            </c:ext>
          </c:extLst>
        </c:ser>
        <c:ser>
          <c:idx val="4"/>
          <c:order val="4"/>
          <c:tx>
            <c:strRef>
              <c:f>movie_category_percentile_count!$A$6</c:f>
              <c:strCache>
                <c:ptCount val="1"/>
                <c:pt idx="0">
                  <c:v>Family</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movie_category_percentile_count!$B$6:$E$6</c:f>
              <c:numCache>
                <c:formatCode>General</c:formatCode>
                <c:ptCount val="4"/>
                <c:pt idx="0">
                  <c:v>15</c:v>
                </c:pt>
                <c:pt idx="1">
                  <c:v>17</c:v>
                </c:pt>
                <c:pt idx="2">
                  <c:v>20</c:v>
                </c:pt>
                <c:pt idx="3">
                  <c:v>17</c:v>
                </c:pt>
              </c:numCache>
            </c:numRef>
          </c:val>
          <c:extLst>
            <c:ext xmlns:c16="http://schemas.microsoft.com/office/drawing/2014/chart" uri="{C3380CC4-5D6E-409C-BE32-E72D297353CC}">
              <c16:uniqueId val="{00000004-A55C-4D53-B94A-07785E95877C}"/>
            </c:ext>
          </c:extLst>
        </c:ser>
        <c:ser>
          <c:idx val="5"/>
          <c:order val="5"/>
          <c:tx>
            <c:strRef>
              <c:f>movie_category_percentile_count!$A$7</c:f>
              <c:strCache>
                <c:ptCount val="1"/>
                <c:pt idx="0">
                  <c:v>Music</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movie_category_percentile_count!$B$1:$E$1</c:f>
              <c:strCache>
                <c:ptCount val="4"/>
                <c:pt idx="0">
                  <c:v>first</c:v>
                </c:pt>
                <c:pt idx="1">
                  <c:v>second</c:v>
                </c:pt>
                <c:pt idx="2">
                  <c:v>third</c:v>
                </c:pt>
                <c:pt idx="3">
                  <c:v>fourth</c:v>
                </c:pt>
              </c:strCache>
            </c:strRef>
          </c:cat>
          <c:val>
            <c:numRef>
              <c:f>movie_category_percentile_count!$B$7:$E$7</c:f>
              <c:numCache>
                <c:formatCode>General</c:formatCode>
                <c:ptCount val="4"/>
                <c:pt idx="0">
                  <c:v>9</c:v>
                </c:pt>
                <c:pt idx="1">
                  <c:v>14</c:v>
                </c:pt>
                <c:pt idx="2">
                  <c:v>15</c:v>
                </c:pt>
                <c:pt idx="3">
                  <c:v>13</c:v>
                </c:pt>
              </c:numCache>
            </c:numRef>
          </c:val>
          <c:extLst>
            <c:ext xmlns:c16="http://schemas.microsoft.com/office/drawing/2014/chart" uri="{C3380CC4-5D6E-409C-BE32-E72D297353CC}">
              <c16:uniqueId val="{00000005-A55C-4D53-B94A-07785E95877C}"/>
            </c:ext>
          </c:extLst>
        </c:ser>
        <c:dLbls>
          <c:dLblPos val="inEnd"/>
          <c:showLegendKey val="0"/>
          <c:showVal val="1"/>
          <c:showCatName val="0"/>
          <c:showSerName val="0"/>
          <c:showPercent val="0"/>
          <c:showBubbleSize val="0"/>
        </c:dLbls>
        <c:gapWidth val="219"/>
        <c:overlap val="-27"/>
        <c:axId val="530894032"/>
        <c:axId val="530893712"/>
      </c:barChart>
      <c:catAx>
        <c:axId val="530894032"/>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Rental Quartiles by Rental Duration</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30893712"/>
        <c:crosses val="autoZero"/>
        <c:auto val="1"/>
        <c:lblAlgn val="ctr"/>
        <c:lblOffset val="100"/>
        <c:noMultiLvlLbl val="0"/>
      </c:catAx>
      <c:valAx>
        <c:axId val="530893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Number of Rentals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30894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b="1" dirty="0"/>
              <a:t>Number of Rentals by Store per</a:t>
            </a:r>
            <a:r>
              <a:rPr lang="en-US" b="1" baseline="0" dirty="0"/>
              <a:t> Month</a:t>
            </a:r>
            <a:endParaRPr lang="en-US" b="1" dirty="0"/>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store_comparison!$B$1</c:f>
              <c:strCache>
                <c:ptCount val="1"/>
                <c:pt idx="0">
                  <c:v>one</c:v>
                </c:pt>
              </c:strCache>
            </c:strRef>
          </c:tx>
          <c:spPr>
            <a:solidFill>
              <a:schemeClr val="accent1"/>
            </a:solidFill>
            <a:ln>
              <a:noFill/>
            </a:ln>
            <a:effectLst/>
          </c:spPr>
          <c:invertIfNegative val="0"/>
          <c:cat>
            <c:strRef>
              <c:f>store_comparison!$A$2:$A$6</c:f>
              <c:strCache>
                <c:ptCount val="5"/>
                <c:pt idx="0">
                  <c:v>2005-5</c:v>
                </c:pt>
                <c:pt idx="1">
                  <c:v>2005-6</c:v>
                </c:pt>
                <c:pt idx="2">
                  <c:v>2005-7</c:v>
                </c:pt>
                <c:pt idx="3">
                  <c:v>2005-8</c:v>
                </c:pt>
                <c:pt idx="4">
                  <c:v>2006-2</c:v>
                </c:pt>
              </c:strCache>
            </c:strRef>
          </c:cat>
          <c:val>
            <c:numRef>
              <c:f>store_comparison!$B$2:$B$6</c:f>
              <c:numCache>
                <c:formatCode>General</c:formatCode>
                <c:ptCount val="5"/>
                <c:pt idx="0">
                  <c:v>575</c:v>
                </c:pt>
                <c:pt idx="1">
                  <c:v>1121</c:v>
                </c:pt>
                <c:pt idx="2">
                  <c:v>3334</c:v>
                </c:pt>
                <c:pt idx="3">
                  <c:v>2801</c:v>
                </c:pt>
                <c:pt idx="4">
                  <c:v>92</c:v>
                </c:pt>
              </c:numCache>
            </c:numRef>
          </c:val>
          <c:extLst>
            <c:ext xmlns:c16="http://schemas.microsoft.com/office/drawing/2014/chart" uri="{C3380CC4-5D6E-409C-BE32-E72D297353CC}">
              <c16:uniqueId val="{00000000-2A61-40AD-9783-1E1C40F0C2E6}"/>
            </c:ext>
          </c:extLst>
        </c:ser>
        <c:ser>
          <c:idx val="1"/>
          <c:order val="1"/>
          <c:tx>
            <c:strRef>
              <c:f>store_comparison!$C$1</c:f>
              <c:strCache>
                <c:ptCount val="1"/>
                <c:pt idx="0">
                  <c:v>two</c:v>
                </c:pt>
              </c:strCache>
            </c:strRef>
          </c:tx>
          <c:spPr>
            <a:solidFill>
              <a:schemeClr val="accent2"/>
            </a:solidFill>
            <a:ln>
              <a:noFill/>
            </a:ln>
            <a:effectLst/>
          </c:spPr>
          <c:invertIfNegative val="0"/>
          <c:cat>
            <c:strRef>
              <c:f>store_comparison!$A$2:$A$6</c:f>
              <c:strCache>
                <c:ptCount val="5"/>
                <c:pt idx="0">
                  <c:v>2005-5</c:v>
                </c:pt>
                <c:pt idx="1">
                  <c:v>2005-6</c:v>
                </c:pt>
                <c:pt idx="2">
                  <c:v>2005-7</c:v>
                </c:pt>
                <c:pt idx="3">
                  <c:v>2005-8</c:v>
                </c:pt>
                <c:pt idx="4">
                  <c:v>2006-2</c:v>
                </c:pt>
              </c:strCache>
            </c:strRef>
          </c:cat>
          <c:val>
            <c:numRef>
              <c:f>store_comparison!$C$2:$C$6</c:f>
              <c:numCache>
                <c:formatCode>General</c:formatCode>
                <c:ptCount val="5"/>
                <c:pt idx="0">
                  <c:v>581</c:v>
                </c:pt>
                <c:pt idx="1">
                  <c:v>1190</c:v>
                </c:pt>
                <c:pt idx="2">
                  <c:v>3375</c:v>
                </c:pt>
                <c:pt idx="3">
                  <c:v>2885</c:v>
                </c:pt>
                <c:pt idx="4">
                  <c:v>90</c:v>
                </c:pt>
              </c:numCache>
            </c:numRef>
          </c:val>
          <c:extLst>
            <c:ext xmlns:c16="http://schemas.microsoft.com/office/drawing/2014/chart" uri="{C3380CC4-5D6E-409C-BE32-E72D297353CC}">
              <c16:uniqueId val="{00000001-2A61-40AD-9783-1E1C40F0C2E6}"/>
            </c:ext>
          </c:extLst>
        </c:ser>
        <c:dLbls>
          <c:showLegendKey val="0"/>
          <c:showVal val="0"/>
          <c:showCatName val="0"/>
          <c:showSerName val="0"/>
          <c:showPercent val="0"/>
          <c:showBubbleSize val="0"/>
        </c:dLbls>
        <c:gapWidth val="219"/>
        <c:overlap val="-27"/>
        <c:axId val="288670864"/>
        <c:axId val="288671504"/>
      </c:barChart>
      <c:catAx>
        <c:axId val="28867086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8671504"/>
        <c:crosses val="autoZero"/>
        <c:auto val="1"/>
        <c:lblAlgn val="ctr"/>
        <c:lblOffset val="100"/>
        <c:noMultiLvlLbl val="0"/>
      </c:catAx>
      <c:valAx>
        <c:axId val="288671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Number of Rentals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88670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DF95C-7CEE-4347-B7B2-E5EAC84A9471}"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8D767-D0A2-4CDD-8A91-779425E49511}" type="slidenum">
              <a:rPr lang="en-US" smtClean="0"/>
              <a:t>‹#›</a:t>
            </a:fld>
            <a:endParaRPr lang="en-US"/>
          </a:p>
        </p:txBody>
      </p:sp>
    </p:spTree>
    <p:extLst>
      <p:ext uri="{BB962C8B-B14F-4D97-AF65-F5344CB8AC3E}">
        <p14:creationId xmlns:p14="http://schemas.microsoft.com/office/powerpoint/2010/main" val="299250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customer_country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co.country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country co</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city ci</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co.country_id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ci.country_id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address</a:t>
            </a:r>
            <a:r>
              <a:rPr lang="en-US" b="0" dirty="0">
                <a:solidFill>
                  <a:srgbClr val="D4D4D4"/>
                </a:solidFill>
                <a:effectLst/>
                <a:latin typeface="Consolas" panose="020B0609020204030204" pitchFamily="49" charset="0"/>
              </a:rPr>
              <a:t> a</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ci.city_id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a.city_id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customer cu</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a.address_id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cu.customer_id</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country_orders_month</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rental_year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num_orders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customer_country</a:t>
            </a:r>
            <a:r>
              <a:rPr lang="en-US" b="0" dirty="0">
                <a:solidFill>
                  <a:srgbClr val="D4D4D4"/>
                </a:solidFill>
                <a:effectLst/>
                <a:latin typeface="Consolas" panose="020B0609020204030204" pitchFamily="49" charset="0"/>
              </a:rPr>
              <a:t>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top_countries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num_orders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customer_country</a:t>
            </a:r>
            <a:r>
              <a:rPr lang="en-US" b="0" dirty="0">
                <a:solidFill>
                  <a:srgbClr val="D4D4D4"/>
                </a:solidFill>
                <a:effectLst/>
                <a:latin typeface="Consolas" panose="020B0609020204030204" pitchFamily="49" charset="0"/>
              </a:rPr>
              <a:t>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rental r</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2005</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LIMIT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pivot table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'5 - May'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'6 - June'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7</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'7- July'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8</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'8 - August'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rental_date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'China'</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china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'India'</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india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'United States'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united_states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'Japan'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japan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c.country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'Mexico'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c.num_orders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mexico</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country_orders_month</a:t>
            </a:r>
            <a:r>
              <a:rPr lang="en-US" b="0" dirty="0">
                <a:solidFill>
                  <a:srgbClr val="D4D4D4"/>
                </a:solidFill>
                <a:effectLst/>
                <a:latin typeface="Consolas" panose="020B0609020204030204" pitchFamily="49" charset="0"/>
              </a:rPr>
              <a:t> c</a:t>
            </a:r>
          </a:p>
          <a:p>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top_countries</a:t>
            </a:r>
            <a:r>
              <a:rPr lang="en-US" b="0" dirty="0">
                <a:solidFill>
                  <a:srgbClr val="D4D4D4"/>
                </a:solidFill>
                <a:effectLst/>
                <a:latin typeface="Consolas" panose="020B0609020204030204" pitchFamily="49" charset="0"/>
              </a:rPr>
              <a:t> t</a:t>
            </a:r>
          </a:p>
          <a:p>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t.country</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c.country</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A948D767-D0A2-4CDD-8A91-779425E49511}" type="slidenum">
              <a:rPr lang="en-US" smtClean="0"/>
              <a:t>1</a:t>
            </a:fld>
            <a:endParaRPr lang="en-US"/>
          </a:p>
        </p:txBody>
      </p:sp>
    </p:spTree>
    <p:extLst>
      <p:ext uri="{BB962C8B-B14F-4D97-AF65-F5344CB8AC3E}">
        <p14:creationId xmlns:p14="http://schemas.microsoft.com/office/powerpoint/2010/main" val="205899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customer_id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SUM</a:t>
            </a:r>
            <a:r>
              <a:rPr lang="en-US" b="0" dirty="0">
                <a:solidFill>
                  <a:srgbClr val="D4D4D4"/>
                </a:solidFill>
                <a:effectLst/>
                <a:latin typeface="Consolas" panose="020B0609020204030204" pitchFamily="49" charset="0"/>
              </a:rPr>
              <a:t>(amount) </a:t>
            </a:r>
            <a:r>
              <a:rPr lang="en-US" b="0" dirty="0" err="1">
                <a:solidFill>
                  <a:srgbClr val="D4D4D4"/>
                </a:solidFill>
                <a:effectLst/>
                <a:latin typeface="Consolas" panose="020B0609020204030204" pitchFamily="49" charset="0"/>
              </a:rPr>
              <a:t>total_payments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payment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LIMIT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10</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top_customer_payments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DATE_TRUNC(</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p.payment_date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pay_mon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CONCAT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c.first_name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c.last_name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fullname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SUM</a:t>
            </a:r>
            <a:r>
              <a:rPr lang="en-US" b="0" dirty="0">
                <a:solidFill>
                  <a:srgbClr val="D4D4D4"/>
                </a:solidFill>
                <a:effectLst/>
                <a:latin typeface="Consolas" panose="020B0609020204030204" pitchFamily="49" charset="0"/>
              </a:rPr>
              <a:t>(amount)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pay_amount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top_customers</a:t>
            </a:r>
            <a:r>
              <a:rPr lang="en-US" b="0" dirty="0">
                <a:solidFill>
                  <a:srgbClr val="D4D4D4"/>
                </a:solidFill>
                <a:effectLst/>
                <a:latin typeface="Consolas" panose="020B0609020204030204" pitchFamily="49" charset="0"/>
              </a:rPr>
              <a:t> 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payment p</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p.customer_id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customer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t.customer_id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c.customer_id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p.payment_date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2007</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Create pivot table for the top paying customers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pivot_table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'2 - Feb'</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'3 - Mar'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'4 - Apr'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t.pay_mon</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5</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'5 - May'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'Ana Bradley'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'Clara Shaw'</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'Curtis Irby'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'Eleanor Hunt'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'Karl Seal'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'Marcia Dean'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'Marion Snyder'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'Mike Way'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'Rhonda Kennedy'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t.fullname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'Tommy Collazo'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t.pay_amount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top_customer_payments</a:t>
            </a:r>
            <a:r>
              <a:rPr lang="en-US" b="0" dirty="0">
                <a:solidFill>
                  <a:srgbClr val="D4D4D4"/>
                </a:solidFill>
                <a:effectLst/>
                <a:latin typeface="Consolas" panose="020B0609020204030204" pitchFamily="49" charset="0"/>
              </a:rPr>
              <a:t> 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Change NULL values, caused by a lack of rentals by an individual in a particular month, to zero for plotting purposes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ana_bradley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clara_shaw</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curtis_irby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eleanor_hunt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karl_seal</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marcia_dean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marion_snyder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mike_way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rhonda_kennedy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tommy_collazo</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pivot_table</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A948D767-D0A2-4CDD-8A91-779425E49511}" type="slidenum">
              <a:rPr lang="en-US" smtClean="0"/>
              <a:t>2</a:t>
            </a:fld>
            <a:endParaRPr lang="en-US"/>
          </a:p>
        </p:txBody>
      </p:sp>
    </p:spTree>
    <p:extLst>
      <p:ext uri="{BB962C8B-B14F-4D97-AF65-F5344CB8AC3E}">
        <p14:creationId xmlns:p14="http://schemas.microsoft.com/office/powerpoint/2010/main" val="1390843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quartile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category,</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f.rental_duration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NTILE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OVER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rental_duration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category 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film_category</a:t>
            </a:r>
            <a:r>
              <a:rPr lang="en-US" b="0" dirty="0">
                <a:solidFill>
                  <a:srgbClr val="D4D4D4"/>
                </a:solidFill>
                <a:effectLst/>
                <a:latin typeface="Consolas" panose="020B0609020204030204" pitchFamily="49" charset="0"/>
              </a:rPr>
              <a:t> fc</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c.category_id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fc.category_id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film f</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f.film_id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fc.film_id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WHERE</a:t>
            </a:r>
            <a:r>
              <a:rPr lang="en-US" b="0" dirty="0">
                <a:solidFill>
                  <a:srgbClr val="D4D4D4"/>
                </a:solidFill>
                <a:effectLst/>
                <a:latin typeface="Consolas" panose="020B0609020204030204" pitchFamily="49" charset="0"/>
              </a:rPr>
              <a:t> c.name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'Animation'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'Children'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'Classics'</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'Comedy'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'Family'</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'Music'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quartile_count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q.category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q.standard_quartile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quartile q</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pivot table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category,</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first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second,</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third,</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standard_quartile</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fourth</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quartile_count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category</a:t>
            </a: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A948D767-D0A2-4CDD-8A91-779425E49511}" type="slidenum">
              <a:rPr lang="en-US" smtClean="0"/>
              <a:t>3</a:t>
            </a:fld>
            <a:endParaRPr lang="en-US"/>
          </a:p>
        </p:txBody>
      </p:sp>
    </p:spTree>
    <p:extLst>
      <p:ext uri="{BB962C8B-B14F-4D97-AF65-F5344CB8AC3E}">
        <p14:creationId xmlns:p14="http://schemas.microsoft.com/office/powerpoint/2010/main" val="267783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store_rentals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'month'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DATE_PART(</a:t>
            </a:r>
            <a:r>
              <a:rPr lang="en-US" b="0" dirty="0">
                <a:solidFill>
                  <a:srgbClr val="CE9178"/>
                </a:solidFill>
                <a:effectLst/>
                <a:latin typeface="Consolas" panose="020B0609020204030204" pitchFamily="49" charset="0"/>
              </a:rPr>
              <a:t>'year'</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r.rental_date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rental_year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i.store_id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COUNT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count_rentals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rental r</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JOIN</a:t>
            </a:r>
            <a:r>
              <a:rPr lang="en-US" b="0" dirty="0">
                <a:solidFill>
                  <a:srgbClr val="D4D4D4"/>
                </a:solidFill>
                <a:effectLst/>
                <a:latin typeface="Consolas" panose="020B0609020204030204" pitchFamily="49" charset="0"/>
              </a:rPr>
              <a:t> inventory </a:t>
            </a:r>
            <a:r>
              <a:rPr lang="en-US" b="0" dirty="0" err="1">
                <a:solidFill>
                  <a:srgbClr val="D4D4D4"/>
                </a:solidFill>
                <a:effectLst/>
                <a:latin typeface="Consolas" panose="020B0609020204030204" pitchFamily="49" charset="0"/>
              </a:rPr>
              <a:t>i</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i.inventory_id</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r.inventory_id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DESC</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pivot table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SELECT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rental_year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rental_month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store_id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count_rentals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one,</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MAX</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CASE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WHEN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store_id</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THEN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count_rentals</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ELSE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END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two</a:t>
            </a:r>
          </a:p>
          <a:p>
            <a:r>
              <a:rPr lang="en-US" b="0" dirty="0">
                <a:solidFill>
                  <a:srgbClr val="569CD6"/>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store_rentals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GROUP BY</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ORDER BY</a:t>
            </a:r>
            <a:r>
              <a:rPr lang="en-US" b="0" dirty="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A948D767-D0A2-4CDD-8A91-779425E49511}" type="slidenum">
              <a:rPr lang="en-US" smtClean="0"/>
              <a:t>4</a:t>
            </a:fld>
            <a:endParaRPr lang="en-US"/>
          </a:p>
        </p:txBody>
      </p:sp>
    </p:spTree>
    <p:extLst>
      <p:ext uri="{BB962C8B-B14F-4D97-AF65-F5344CB8AC3E}">
        <p14:creationId xmlns:p14="http://schemas.microsoft.com/office/powerpoint/2010/main" val="408301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5E2A-F901-475D-EF26-A277C8D2A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3747D2-97AA-C92B-07FF-2D4F787F1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12533-BBE8-0F73-B668-23E45F0C6C6F}"/>
              </a:ext>
            </a:extLst>
          </p:cNvPr>
          <p:cNvSpPr>
            <a:spLocks noGrp="1"/>
          </p:cNvSpPr>
          <p:nvPr>
            <p:ph type="dt" sz="half" idx="10"/>
          </p:nvPr>
        </p:nvSpPr>
        <p:spPr/>
        <p:txBody>
          <a:bodyPr/>
          <a:lstStyle/>
          <a:p>
            <a:fld id="{CB0AF9BA-7ACD-47A8-A60E-333698111A7E}" type="datetime1">
              <a:rPr lang="en-US" smtClean="0"/>
              <a:t>11/28/2022</a:t>
            </a:fld>
            <a:endParaRPr lang="en-US"/>
          </a:p>
        </p:txBody>
      </p:sp>
      <p:sp>
        <p:nvSpPr>
          <p:cNvPr id="5" name="Footer Placeholder 4">
            <a:extLst>
              <a:ext uri="{FF2B5EF4-FFF2-40B4-BE49-F238E27FC236}">
                <a16:creationId xmlns:a16="http://schemas.microsoft.com/office/drawing/2014/main" id="{B291BF08-DAA6-7C04-7C6C-796BC74E5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2764-E9A4-01DA-1881-ADC03D9226CE}"/>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55175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5316-80F2-DC48-66A6-E1D5E69499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48830D-D343-04BB-E578-54B9DE8DC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13818-1C74-B77C-990D-A03185A4435B}"/>
              </a:ext>
            </a:extLst>
          </p:cNvPr>
          <p:cNvSpPr>
            <a:spLocks noGrp="1"/>
          </p:cNvSpPr>
          <p:nvPr>
            <p:ph type="dt" sz="half" idx="10"/>
          </p:nvPr>
        </p:nvSpPr>
        <p:spPr/>
        <p:txBody>
          <a:bodyPr/>
          <a:lstStyle/>
          <a:p>
            <a:fld id="{0861B72E-3036-4AB7-BB20-CC23A0C5F57C}" type="datetime1">
              <a:rPr lang="en-US" smtClean="0"/>
              <a:t>11/28/2022</a:t>
            </a:fld>
            <a:endParaRPr lang="en-US"/>
          </a:p>
        </p:txBody>
      </p:sp>
      <p:sp>
        <p:nvSpPr>
          <p:cNvPr id="5" name="Footer Placeholder 4">
            <a:extLst>
              <a:ext uri="{FF2B5EF4-FFF2-40B4-BE49-F238E27FC236}">
                <a16:creationId xmlns:a16="http://schemas.microsoft.com/office/drawing/2014/main" id="{23434ED7-8266-0570-5333-7EFB3E8B8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51668-9B5B-6149-0BF9-C39A40DAE423}"/>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301162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2A1D9-4DB0-5146-31ED-9D072E6AD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2FB4E-1FEB-05D5-A788-9BF654BDD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86407-809C-24B4-98F3-E4919D5E5A41}"/>
              </a:ext>
            </a:extLst>
          </p:cNvPr>
          <p:cNvSpPr>
            <a:spLocks noGrp="1"/>
          </p:cNvSpPr>
          <p:nvPr>
            <p:ph type="dt" sz="half" idx="10"/>
          </p:nvPr>
        </p:nvSpPr>
        <p:spPr/>
        <p:txBody>
          <a:bodyPr/>
          <a:lstStyle/>
          <a:p>
            <a:fld id="{29EC2C42-C32A-4754-99DB-AE886C6222DC}" type="datetime1">
              <a:rPr lang="en-US" smtClean="0"/>
              <a:t>11/28/2022</a:t>
            </a:fld>
            <a:endParaRPr lang="en-US"/>
          </a:p>
        </p:txBody>
      </p:sp>
      <p:sp>
        <p:nvSpPr>
          <p:cNvPr id="5" name="Footer Placeholder 4">
            <a:extLst>
              <a:ext uri="{FF2B5EF4-FFF2-40B4-BE49-F238E27FC236}">
                <a16:creationId xmlns:a16="http://schemas.microsoft.com/office/drawing/2014/main" id="{42E07194-7D36-C499-E0E4-73166E94F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C5F42-E574-6362-55F9-7A1AC2788449}"/>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45300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FA78-BFB5-10BE-09B6-A9C73F44D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421346-9023-F4A5-7650-3D4EA0DC6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BDAE8-3D2A-3BA4-9F38-0CF76105247E}"/>
              </a:ext>
            </a:extLst>
          </p:cNvPr>
          <p:cNvSpPr>
            <a:spLocks noGrp="1"/>
          </p:cNvSpPr>
          <p:nvPr>
            <p:ph type="dt" sz="half" idx="10"/>
          </p:nvPr>
        </p:nvSpPr>
        <p:spPr/>
        <p:txBody>
          <a:bodyPr/>
          <a:lstStyle/>
          <a:p>
            <a:fld id="{754F04B6-8201-4536-A947-BD8F442A2242}" type="datetime1">
              <a:rPr lang="en-US" smtClean="0"/>
              <a:t>11/28/2022</a:t>
            </a:fld>
            <a:endParaRPr lang="en-US"/>
          </a:p>
        </p:txBody>
      </p:sp>
      <p:sp>
        <p:nvSpPr>
          <p:cNvPr id="5" name="Footer Placeholder 4">
            <a:extLst>
              <a:ext uri="{FF2B5EF4-FFF2-40B4-BE49-F238E27FC236}">
                <a16:creationId xmlns:a16="http://schemas.microsoft.com/office/drawing/2014/main" id="{DEF0A538-DA8A-79C6-45FB-1656123EA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55DF1-637A-2C2D-CBF4-E907D8781EFF}"/>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135458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56B6-D706-76D9-F552-CA71B85E4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2327F0-5510-BA1B-04CC-4BF6D9610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961D1-B8E7-D1F3-463F-CEA6723ECB8D}"/>
              </a:ext>
            </a:extLst>
          </p:cNvPr>
          <p:cNvSpPr>
            <a:spLocks noGrp="1"/>
          </p:cNvSpPr>
          <p:nvPr>
            <p:ph type="dt" sz="half" idx="10"/>
          </p:nvPr>
        </p:nvSpPr>
        <p:spPr/>
        <p:txBody>
          <a:bodyPr/>
          <a:lstStyle/>
          <a:p>
            <a:fld id="{D6BF8B16-AC9B-446B-AF75-3D8E723283D4}" type="datetime1">
              <a:rPr lang="en-US" smtClean="0"/>
              <a:t>11/28/2022</a:t>
            </a:fld>
            <a:endParaRPr lang="en-US"/>
          </a:p>
        </p:txBody>
      </p:sp>
      <p:sp>
        <p:nvSpPr>
          <p:cNvPr id="5" name="Footer Placeholder 4">
            <a:extLst>
              <a:ext uri="{FF2B5EF4-FFF2-40B4-BE49-F238E27FC236}">
                <a16:creationId xmlns:a16="http://schemas.microsoft.com/office/drawing/2014/main" id="{E645BFA1-4DC9-A4FD-B6B4-06D295053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3425F-BE49-625A-DA54-6DE059216E7C}"/>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329187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87E1-544C-88AD-9E26-9A4C4FC39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A6B20-5691-991A-9616-74FBF95F1C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9B9B28-4250-69EE-98CF-0EED741EA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F7ECEE-2934-5896-3C67-D021E3D6D864}"/>
              </a:ext>
            </a:extLst>
          </p:cNvPr>
          <p:cNvSpPr>
            <a:spLocks noGrp="1"/>
          </p:cNvSpPr>
          <p:nvPr>
            <p:ph type="dt" sz="half" idx="10"/>
          </p:nvPr>
        </p:nvSpPr>
        <p:spPr/>
        <p:txBody>
          <a:bodyPr/>
          <a:lstStyle/>
          <a:p>
            <a:fld id="{E6CD7B70-31CD-41DE-B6D6-24C830063DB2}" type="datetime1">
              <a:rPr lang="en-US" smtClean="0"/>
              <a:t>11/28/2022</a:t>
            </a:fld>
            <a:endParaRPr lang="en-US"/>
          </a:p>
        </p:txBody>
      </p:sp>
      <p:sp>
        <p:nvSpPr>
          <p:cNvPr id="6" name="Footer Placeholder 5">
            <a:extLst>
              <a:ext uri="{FF2B5EF4-FFF2-40B4-BE49-F238E27FC236}">
                <a16:creationId xmlns:a16="http://schemas.microsoft.com/office/drawing/2014/main" id="{AB06B6CC-8C16-1758-5E16-B3FA20D48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C71DB-352F-F905-DB18-E38BE321137A}"/>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46710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509F-3EFD-755F-0218-7E9844F59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C294D-6B3F-9F38-93BC-B18E96E8C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FBF2E-3AC0-1CDB-3D2F-278613D480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2B7E5D-29C0-B6E5-AC99-CDDF21980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7518E-ED8D-E938-4406-49129484B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C4641F-326F-1983-282B-17175FABD95B}"/>
              </a:ext>
            </a:extLst>
          </p:cNvPr>
          <p:cNvSpPr>
            <a:spLocks noGrp="1"/>
          </p:cNvSpPr>
          <p:nvPr>
            <p:ph type="dt" sz="half" idx="10"/>
          </p:nvPr>
        </p:nvSpPr>
        <p:spPr/>
        <p:txBody>
          <a:bodyPr/>
          <a:lstStyle/>
          <a:p>
            <a:fld id="{76D2BC6F-CF08-4D70-B1A3-79F796877ED2}" type="datetime1">
              <a:rPr lang="en-US" smtClean="0"/>
              <a:t>11/28/2022</a:t>
            </a:fld>
            <a:endParaRPr lang="en-US"/>
          </a:p>
        </p:txBody>
      </p:sp>
      <p:sp>
        <p:nvSpPr>
          <p:cNvPr id="8" name="Footer Placeholder 7">
            <a:extLst>
              <a:ext uri="{FF2B5EF4-FFF2-40B4-BE49-F238E27FC236}">
                <a16:creationId xmlns:a16="http://schemas.microsoft.com/office/drawing/2014/main" id="{22707F9C-AA18-4B52-4D18-17315499B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C37B9-75CD-D2B7-D311-7B6CBFFFC806}"/>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406223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69AF-2CFF-6283-BD61-29523564B8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8AB291-C43D-972D-0092-21C98CE1BA47}"/>
              </a:ext>
            </a:extLst>
          </p:cNvPr>
          <p:cNvSpPr>
            <a:spLocks noGrp="1"/>
          </p:cNvSpPr>
          <p:nvPr>
            <p:ph type="dt" sz="half" idx="10"/>
          </p:nvPr>
        </p:nvSpPr>
        <p:spPr/>
        <p:txBody>
          <a:bodyPr/>
          <a:lstStyle/>
          <a:p>
            <a:fld id="{FF8AE755-1D13-4897-8AC0-57616276ECDE}" type="datetime1">
              <a:rPr lang="en-US" smtClean="0"/>
              <a:t>11/28/2022</a:t>
            </a:fld>
            <a:endParaRPr lang="en-US"/>
          </a:p>
        </p:txBody>
      </p:sp>
      <p:sp>
        <p:nvSpPr>
          <p:cNvPr id="4" name="Footer Placeholder 3">
            <a:extLst>
              <a:ext uri="{FF2B5EF4-FFF2-40B4-BE49-F238E27FC236}">
                <a16:creationId xmlns:a16="http://schemas.microsoft.com/office/drawing/2014/main" id="{753CF99C-1874-0E6F-1B23-6EF7A7021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61ED8-BD51-430E-311D-5EC8DD286DC7}"/>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79962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F7925-3D9D-56F6-F3B5-2C3B15FFE0C6}"/>
              </a:ext>
            </a:extLst>
          </p:cNvPr>
          <p:cNvSpPr>
            <a:spLocks noGrp="1"/>
          </p:cNvSpPr>
          <p:nvPr>
            <p:ph type="dt" sz="half" idx="10"/>
          </p:nvPr>
        </p:nvSpPr>
        <p:spPr/>
        <p:txBody>
          <a:bodyPr/>
          <a:lstStyle/>
          <a:p>
            <a:fld id="{CF5FA909-9BFD-43B8-A2D4-B2333CCE9845}" type="datetime1">
              <a:rPr lang="en-US" smtClean="0"/>
              <a:t>11/28/2022</a:t>
            </a:fld>
            <a:endParaRPr lang="en-US"/>
          </a:p>
        </p:txBody>
      </p:sp>
      <p:sp>
        <p:nvSpPr>
          <p:cNvPr id="3" name="Footer Placeholder 2">
            <a:extLst>
              <a:ext uri="{FF2B5EF4-FFF2-40B4-BE49-F238E27FC236}">
                <a16:creationId xmlns:a16="http://schemas.microsoft.com/office/drawing/2014/main" id="{6444F7E8-833D-3E17-9115-30358A6CC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02A003-F136-1A1B-E5B2-919D6517F755}"/>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198022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4CAD-FDE0-551C-F0E1-B3A7F8353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39090D-D3BC-3A22-72F6-56CAB203E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B145B-82AB-BE42-46B4-EB78A7AB6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67FA7-6A60-8E20-F9ED-E82FD1F154F3}"/>
              </a:ext>
            </a:extLst>
          </p:cNvPr>
          <p:cNvSpPr>
            <a:spLocks noGrp="1"/>
          </p:cNvSpPr>
          <p:nvPr>
            <p:ph type="dt" sz="half" idx="10"/>
          </p:nvPr>
        </p:nvSpPr>
        <p:spPr/>
        <p:txBody>
          <a:bodyPr/>
          <a:lstStyle/>
          <a:p>
            <a:fld id="{FC0C2199-BF42-46B9-BD41-63BB35B4D36A}" type="datetime1">
              <a:rPr lang="en-US" smtClean="0"/>
              <a:t>11/28/2022</a:t>
            </a:fld>
            <a:endParaRPr lang="en-US"/>
          </a:p>
        </p:txBody>
      </p:sp>
      <p:sp>
        <p:nvSpPr>
          <p:cNvPr id="6" name="Footer Placeholder 5">
            <a:extLst>
              <a:ext uri="{FF2B5EF4-FFF2-40B4-BE49-F238E27FC236}">
                <a16:creationId xmlns:a16="http://schemas.microsoft.com/office/drawing/2014/main" id="{064A72DF-14AB-29E5-8A07-8595263D4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20E7E1-9E03-CFF7-5D42-72EDD2E087F5}"/>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269607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6276-8436-56C4-5E6A-97815B89D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FDBF04-BEE7-A17F-AC53-D69009B53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44641-B33B-4E1F-2B1C-5C6392ED8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69EF5-A1BC-01C6-9DE4-5B13B401484F}"/>
              </a:ext>
            </a:extLst>
          </p:cNvPr>
          <p:cNvSpPr>
            <a:spLocks noGrp="1"/>
          </p:cNvSpPr>
          <p:nvPr>
            <p:ph type="dt" sz="half" idx="10"/>
          </p:nvPr>
        </p:nvSpPr>
        <p:spPr/>
        <p:txBody>
          <a:bodyPr/>
          <a:lstStyle/>
          <a:p>
            <a:fld id="{10351437-15AE-4C92-8858-EA33D4A190C0}" type="datetime1">
              <a:rPr lang="en-US" smtClean="0"/>
              <a:t>11/28/2022</a:t>
            </a:fld>
            <a:endParaRPr lang="en-US"/>
          </a:p>
        </p:txBody>
      </p:sp>
      <p:sp>
        <p:nvSpPr>
          <p:cNvPr id="6" name="Footer Placeholder 5">
            <a:extLst>
              <a:ext uri="{FF2B5EF4-FFF2-40B4-BE49-F238E27FC236}">
                <a16:creationId xmlns:a16="http://schemas.microsoft.com/office/drawing/2014/main" id="{89DD5F7D-9D2F-F1B9-72A2-6EF25CF79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C7E80-8D62-7359-F4B0-CB281CFE90A4}"/>
              </a:ext>
            </a:extLst>
          </p:cNvPr>
          <p:cNvSpPr>
            <a:spLocks noGrp="1"/>
          </p:cNvSpPr>
          <p:nvPr>
            <p:ph type="sldNum" sz="quarter" idx="12"/>
          </p:nvPr>
        </p:nvSpPr>
        <p:spPr/>
        <p:txBody>
          <a:bodyPr/>
          <a:lstStyle/>
          <a:p>
            <a:fld id="{82C92ACC-ED0F-44BD-96DA-C96CC3F50C04}" type="slidenum">
              <a:rPr lang="en-US" smtClean="0"/>
              <a:t>‹#›</a:t>
            </a:fld>
            <a:endParaRPr lang="en-US"/>
          </a:p>
        </p:txBody>
      </p:sp>
    </p:spTree>
    <p:extLst>
      <p:ext uri="{BB962C8B-B14F-4D97-AF65-F5344CB8AC3E}">
        <p14:creationId xmlns:p14="http://schemas.microsoft.com/office/powerpoint/2010/main" val="184157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D7603-93E3-A5B5-7446-517AF20B95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E06E40-F3DC-D7BB-1EB4-BD2F99E97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75A50-3263-F107-E569-EC2C003AEB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E9E34-4C81-437F-903D-D4F963CC5ECE}" type="datetime1">
              <a:rPr lang="en-US" smtClean="0"/>
              <a:t>11/28/2022</a:t>
            </a:fld>
            <a:endParaRPr lang="en-US"/>
          </a:p>
        </p:txBody>
      </p:sp>
      <p:sp>
        <p:nvSpPr>
          <p:cNvPr id="5" name="Footer Placeholder 4">
            <a:extLst>
              <a:ext uri="{FF2B5EF4-FFF2-40B4-BE49-F238E27FC236}">
                <a16:creationId xmlns:a16="http://schemas.microsoft.com/office/drawing/2014/main" id="{257A351B-B204-DA4B-EF7D-06A808097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04879C-78EA-D8D2-70D0-E20AD69E7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92ACC-ED0F-44BD-96DA-C96CC3F50C04}" type="slidenum">
              <a:rPr lang="en-US" smtClean="0"/>
              <a:t>‹#›</a:t>
            </a:fld>
            <a:endParaRPr lang="en-US"/>
          </a:p>
        </p:txBody>
      </p:sp>
    </p:spTree>
    <p:extLst>
      <p:ext uri="{BB962C8B-B14F-4D97-AF65-F5344CB8AC3E}">
        <p14:creationId xmlns:p14="http://schemas.microsoft.com/office/powerpoint/2010/main" val="3387447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solidFill>
                  <a:schemeClr val="bg1"/>
                </a:solidFill>
                <a:latin typeface="+mj-lt"/>
                <a:ea typeface="+mj-ea"/>
                <a:cs typeface="+mj-cs"/>
              </a:rPr>
              <a:t>For the </a:t>
            </a:r>
            <a:r>
              <a:rPr lang="en-US" sz="2200" dirty="0">
                <a:solidFill>
                  <a:schemeClr val="bg1"/>
                </a:solidFill>
                <a:latin typeface="+mj-lt"/>
                <a:ea typeface="+mj-ea"/>
                <a:cs typeface="+mj-cs"/>
              </a:rPr>
              <a:t>five countries with the most rentals, how did the number of rentals compare between them</a:t>
            </a:r>
            <a:r>
              <a:rPr lang="en-US" sz="2200" kern="1200" dirty="0">
                <a:solidFill>
                  <a:schemeClr val="bg1"/>
                </a:solidFill>
                <a:latin typeface="+mj-lt"/>
                <a:ea typeface="+mj-ea"/>
                <a:cs typeface="+mj-cs"/>
              </a:rPr>
              <a:t>?</a:t>
            </a: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The top two selling countries, India and China, tended to rent at rates noticeably above the next three countries, United States, Japan, and Mexico. These three countries rented fewer movies than China and India at a similar rate to each other.</a:t>
            </a:r>
          </a:p>
        </p:txBody>
      </p:sp>
      <p:sp>
        <p:nvSpPr>
          <p:cNvPr id="6" name="Slide Number Placeholder 5">
            <a:extLst>
              <a:ext uri="{FF2B5EF4-FFF2-40B4-BE49-F238E27FC236}">
                <a16:creationId xmlns:a16="http://schemas.microsoft.com/office/drawing/2014/main" id="{ABCFAB05-4538-BB03-72CC-92BBFD74DC6A}"/>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1</a:t>
            </a:fld>
            <a:endParaRPr lang="en-US" dirty="0"/>
          </a:p>
        </p:txBody>
      </p:sp>
      <p:graphicFrame>
        <p:nvGraphicFramePr>
          <p:cNvPr id="3" name="Chart 2">
            <a:extLst>
              <a:ext uri="{FF2B5EF4-FFF2-40B4-BE49-F238E27FC236}">
                <a16:creationId xmlns:a16="http://schemas.microsoft.com/office/drawing/2014/main" id="{980CAEB5-B5DF-578D-5C66-64FBB191729F}"/>
              </a:ext>
            </a:extLst>
          </p:cNvPr>
          <p:cNvGraphicFramePr>
            <a:graphicFrameLocks/>
          </p:cNvGraphicFramePr>
          <p:nvPr>
            <p:extLst>
              <p:ext uri="{D42A27DB-BD31-4B8C-83A1-F6EECF244321}">
                <p14:modId xmlns:p14="http://schemas.microsoft.com/office/powerpoint/2010/main" val="552060659"/>
              </p:ext>
            </p:extLst>
          </p:nvPr>
        </p:nvGraphicFramePr>
        <p:xfrm>
          <a:off x="132272" y="1592317"/>
          <a:ext cx="8570295" cy="5108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163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solidFill>
                  <a:schemeClr val="bg1"/>
                </a:solidFill>
                <a:latin typeface="+mj-lt"/>
                <a:ea typeface="+mj-ea"/>
                <a:cs typeface="+mj-cs"/>
              </a:rPr>
              <a:t>For the top 10 renters, </a:t>
            </a:r>
            <a:r>
              <a:rPr lang="en-US" sz="2200" dirty="0">
                <a:solidFill>
                  <a:schemeClr val="bg1"/>
                </a:solidFill>
                <a:latin typeface="+mj-lt"/>
                <a:ea typeface="+mj-ea"/>
                <a:cs typeface="+mj-cs"/>
              </a:rPr>
              <a:t>how did the number of rentals compare between them by month in 2007</a:t>
            </a:r>
            <a:r>
              <a:rPr lang="en-US" sz="2200" kern="1200" dirty="0">
                <a:solidFill>
                  <a:schemeClr val="bg1"/>
                </a:solidFill>
                <a:latin typeface="+mj-lt"/>
                <a:ea typeface="+mj-ea"/>
                <a:cs typeface="+mj-cs"/>
              </a:rPr>
              <a:t>?</a:t>
            </a: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The top 10 customers followed the same general trends for the year 2007 with increasing payments from February to Apri</a:t>
            </a:r>
            <a:r>
              <a:rPr lang="en-US" sz="2200" dirty="0">
                <a:latin typeface="+mj-lt"/>
                <a:ea typeface="+mj-ea"/>
                <a:cs typeface="+mj-cs"/>
              </a:rPr>
              <a:t>l and decline for the data in May. Only Curtis Irby and Ana Bradley declined between March and April.</a:t>
            </a:r>
            <a:endParaRPr lang="en-US" sz="2200" kern="1200" dirty="0">
              <a:latin typeface="+mj-lt"/>
              <a:ea typeface="+mj-ea"/>
              <a:cs typeface="+mj-cs"/>
            </a:endParaRPr>
          </a:p>
        </p:txBody>
      </p:sp>
      <p:sp>
        <p:nvSpPr>
          <p:cNvPr id="6" name="Slide Number Placeholder 5">
            <a:extLst>
              <a:ext uri="{FF2B5EF4-FFF2-40B4-BE49-F238E27FC236}">
                <a16:creationId xmlns:a16="http://schemas.microsoft.com/office/drawing/2014/main" id="{08852CDC-FB75-3809-966F-17274ADEBC61}"/>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2</a:t>
            </a:fld>
            <a:endParaRPr lang="en-US" dirty="0"/>
          </a:p>
        </p:txBody>
      </p:sp>
      <p:graphicFrame>
        <p:nvGraphicFramePr>
          <p:cNvPr id="2" name="Chart 1">
            <a:extLst>
              <a:ext uri="{FF2B5EF4-FFF2-40B4-BE49-F238E27FC236}">
                <a16:creationId xmlns:a16="http://schemas.microsoft.com/office/drawing/2014/main" id="{5205054E-A4E8-C8B9-14B8-8F0C0DC079DF}"/>
              </a:ext>
            </a:extLst>
          </p:cNvPr>
          <p:cNvGraphicFramePr>
            <a:graphicFrameLocks/>
          </p:cNvGraphicFramePr>
          <p:nvPr>
            <p:extLst>
              <p:ext uri="{D42A27DB-BD31-4B8C-83A1-F6EECF244321}">
                <p14:modId xmlns:p14="http://schemas.microsoft.com/office/powerpoint/2010/main" val="4189938884"/>
              </p:ext>
            </p:extLst>
          </p:nvPr>
        </p:nvGraphicFramePr>
        <p:xfrm>
          <a:off x="132271" y="1545018"/>
          <a:ext cx="8787441" cy="52183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416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dirty="0">
                <a:solidFill>
                  <a:schemeClr val="bg1"/>
                </a:solidFill>
                <a:latin typeface="+mj-lt"/>
                <a:ea typeface="+mj-ea"/>
                <a:cs typeface="+mj-cs"/>
              </a:rPr>
              <a:t>What was the distribution of movies, within quartiles, for family friendly movies based on rental duration?</a:t>
            </a:r>
            <a:endParaRPr lang="en-US" sz="2200" kern="1200" dirty="0">
              <a:solidFill>
                <a:schemeClr val="bg1"/>
              </a:solidFill>
              <a:latin typeface="+mj-lt"/>
              <a:ea typeface="+mj-ea"/>
              <a:cs typeface="+mj-cs"/>
            </a:endParaRP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For family friendly movies, there does not appear to be a strong preference for any one category when segmented into quartiles based on rental duration.</a:t>
            </a:r>
          </a:p>
        </p:txBody>
      </p:sp>
      <p:sp>
        <p:nvSpPr>
          <p:cNvPr id="6" name="Slide Number Placeholder 5">
            <a:extLst>
              <a:ext uri="{FF2B5EF4-FFF2-40B4-BE49-F238E27FC236}">
                <a16:creationId xmlns:a16="http://schemas.microsoft.com/office/drawing/2014/main" id="{1180F710-68CC-3F43-0838-921977614C64}"/>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3</a:t>
            </a:fld>
            <a:endParaRPr lang="en-US" dirty="0"/>
          </a:p>
        </p:txBody>
      </p:sp>
      <p:graphicFrame>
        <p:nvGraphicFramePr>
          <p:cNvPr id="3" name="Chart 2">
            <a:extLst>
              <a:ext uri="{FF2B5EF4-FFF2-40B4-BE49-F238E27FC236}">
                <a16:creationId xmlns:a16="http://schemas.microsoft.com/office/drawing/2014/main" id="{CAE29BE5-A332-384D-304F-CC876CCD264D}"/>
              </a:ext>
            </a:extLst>
          </p:cNvPr>
          <p:cNvGraphicFramePr>
            <a:graphicFrameLocks/>
          </p:cNvGraphicFramePr>
          <p:nvPr>
            <p:extLst>
              <p:ext uri="{D42A27DB-BD31-4B8C-83A1-F6EECF244321}">
                <p14:modId xmlns:p14="http://schemas.microsoft.com/office/powerpoint/2010/main" val="3158387701"/>
              </p:ext>
            </p:extLst>
          </p:nvPr>
        </p:nvGraphicFramePr>
        <p:xfrm>
          <a:off x="0" y="1529255"/>
          <a:ext cx="9033641" cy="53287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615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DFFADFB-DB21-1466-08C9-7C9087BC7035}"/>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dirty="0">
                <a:solidFill>
                  <a:schemeClr val="bg1"/>
                </a:solidFill>
                <a:latin typeface="+mj-lt"/>
                <a:ea typeface="+mj-ea"/>
                <a:cs typeface="+mj-cs"/>
              </a:rPr>
              <a:t>How did the two stores compare in terms of number of rentals over each month?</a:t>
            </a:r>
            <a:endParaRPr lang="en-US" sz="2200" kern="1200" dirty="0">
              <a:solidFill>
                <a:schemeClr val="bg1"/>
              </a:solidFill>
              <a:latin typeface="+mj-lt"/>
              <a:ea typeface="+mj-ea"/>
              <a:cs typeface="+mj-cs"/>
            </a:endParaRPr>
          </a:p>
        </p:txBody>
      </p:sp>
      <p:sp>
        <p:nvSpPr>
          <p:cNvPr id="5" name="TextBox 4">
            <a:extLst>
              <a:ext uri="{FF2B5EF4-FFF2-40B4-BE49-F238E27FC236}">
                <a16:creationId xmlns:a16="http://schemas.microsoft.com/office/drawing/2014/main" id="{964113CD-30E3-B159-92B1-396ADA6CD5E7}"/>
              </a:ext>
            </a:extLst>
          </p:cNvPr>
          <p:cNvSpPr txBox="1"/>
          <p:nvPr/>
        </p:nvSpPr>
        <p:spPr>
          <a:xfrm>
            <a:off x="8919713" y="1396589"/>
            <a:ext cx="3140015" cy="54614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200" kern="1200" dirty="0">
                <a:latin typeface="+mj-lt"/>
                <a:ea typeface="+mj-ea"/>
                <a:cs typeface="+mj-cs"/>
              </a:rPr>
              <a:t>The two stores were rented similar numbers of movies for each month we have data.</a:t>
            </a:r>
          </a:p>
        </p:txBody>
      </p:sp>
      <p:sp>
        <p:nvSpPr>
          <p:cNvPr id="6" name="Slide Number Placeholder 5">
            <a:extLst>
              <a:ext uri="{FF2B5EF4-FFF2-40B4-BE49-F238E27FC236}">
                <a16:creationId xmlns:a16="http://schemas.microsoft.com/office/drawing/2014/main" id="{B1D99FCF-2A4A-32D5-AA22-7FB7A0C5FC8F}"/>
              </a:ext>
            </a:extLst>
          </p:cNvPr>
          <p:cNvSpPr>
            <a:spLocks noGrp="1"/>
          </p:cNvSpPr>
          <p:nvPr>
            <p:ph type="sldNum" sz="quarter" idx="12"/>
          </p:nvPr>
        </p:nvSpPr>
        <p:spPr>
          <a:xfrm>
            <a:off x="9316528" y="6335568"/>
            <a:ext cx="2743200" cy="365125"/>
          </a:xfrm>
        </p:spPr>
        <p:txBody>
          <a:bodyPr/>
          <a:lstStyle/>
          <a:p>
            <a:fld id="{82C92ACC-ED0F-44BD-96DA-C96CC3F50C04}" type="slidenum">
              <a:rPr lang="en-US" smtClean="0"/>
              <a:t>4</a:t>
            </a:fld>
            <a:endParaRPr lang="en-US" dirty="0"/>
          </a:p>
        </p:txBody>
      </p:sp>
      <p:graphicFrame>
        <p:nvGraphicFramePr>
          <p:cNvPr id="2" name="Chart 1">
            <a:extLst>
              <a:ext uri="{FF2B5EF4-FFF2-40B4-BE49-F238E27FC236}">
                <a16:creationId xmlns:a16="http://schemas.microsoft.com/office/drawing/2014/main" id="{DB7DC765-F730-024C-CD64-B921AF58A862}"/>
              </a:ext>
            </a:extLst>
          </p:cNvPr>
          <p:cNvGraphicFramePr>
            <a:graphicFrameLocks/>
          </p:cNvGraphicFramePr>
          <p:nvPr>
            <p:extLst>
              <p:ext uri="{D42A27DB-BD31-4B8C-83A1-F6EECF244321}">
                <p14:modId xmlns:p14="http://schemas.microsoft.com/office/powerpoint/2010/main" val="3638706575"/>
              </p:ext>
            </p:extLst>
          </p:nvPr>
        </p:nvGraphicFramePr>
        <p:xfrm>
          <a:off x="0" y="1545022"/>
          <a:ext cx="9049407" cy="53212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0652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1923</Words>
  <Application>Microsoft Office PowerPoint</Application>
  <PresentationFormat>Widescreen</PresentationFormat>
  <Paragraphs>176</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Burmeister</dc:creator>
  <cp:lastModifiedBy>Hannah Burmeister</cp:lastModifiedBy>
  <cp:revision>3</cp:revision>
  <dcterms:created xsi:type="dcterms:W3CDTF">2022-11-16T03:17:41Z</dcterms:created>
  <dcterms:modified xsi:type="dcterms:W3CDTF">2022-11-28T20:31:09Z</dcterms:modified>
</cp:coreProperties>
</file>