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261" r:id="rId5"/>
    <p:sldId id="258" r:id="rId6"/>
    <p:sldId id="357" r:id="rId7"/>
    <p:sldId id="356" r:id="rId8"/>
    <p:sldId id="268" r:id="rId9"/>
    <p:sldId id="287" r:id="rId10"/>
    <p:sldId id="313" r:id="rId11"/>
    <p:sldId id="286" r:id="rId12"/>
    <p:sldId id="310" r:id="rId13"/>
    <p:sldId id="328" r:id="rId14"/>
    <p:sldId id="311" r:id="rId15"/>
    <p:sldId id="312" r:id="rId16"/>
    <p:sldId id="262" r:id="rId17"/>
    <p:sldId id="314" r:id="rId18"/>
    <p:sldId id="343" r:id="rId19"/>
    <p:sldId id="319" r:id="rId20"/>
    <p:sldId id="325" r:id="rId21"/>
    <p:sldId id="327" r:id="rId22"/>
    <p:sldId id="320" r:id="rId23"/>
    <p:sldId id="329" r:id="rId24"/>
    <p:sldId id="330" r:id="rId25"/>
    <p:sldId id="321" r:id="rId26"/>
    <p:sldId id="322" r:id="rId27"/>
    <p:sldId id="380" r:id="rId28"/>
    <p:sldId id="263" r:id="rId29"/>
    <p:sldId id="28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96C"/>
    <a:srgbClr val="D76739"/>
    <a:srgbClr val="416660"/>
    <a:srgbClr val="34524D"/>
    <a:srgbClr val="DDDBBD"/>
    <a:srgbClr val="0F2C5D"/>
    <a:srgbClr val="B7C8A5"/>
    <a:srgbClr val="F0D2AF"/>
    <a:srgbClr val="E8BD88"/>
    <a:srgbClr val="0B2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5317" autoAdjust="0"/>
  </p:normalViewPr>
  <p:slideViewPr>
    <p:cSldViewPr snapToGrid="0">
      <p:cViewPr varScale="1">
        <p:scale>
          <a:sx n="85" d="100"/>
          <a:sy n="85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081C-11B4-47D1-9ECE-42F6D633BA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EC4A-8B05-4F43-B693-EA8B079873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EC4A-8B05-4F43-B693-EA8B07987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F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973883" y="5600700"/>
            <a:ext cx="1612058" cy="1889203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-2434804" y="899755"/>
            <a:ext cx="4214716" cy="4939309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9166FB0D-3649-4659-A4EA-16B622D04D1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5BC0CA1-3571-4BD4-9253-723F5D1C3D9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hyperlink" Target="http://www.rapidesign.cn/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://www.rapidesign.cn/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hyperlink" Target="http://www.rapidesign.cn/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://www.rapidesign.c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hyperlink" Target="http://www.rapidesign.c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hyperlink" Target="http://www.rapidesign.c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hyperlink" Target="http://www.rapidesign.c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hyperlink" Target="http://www.rapidesign.c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hyperlink" Target="http://www.rapidesign.cn/" TargetMode="Externa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tags" Target="../tags/tag4.xml"/><Relationship Id="rId2" Type="http://schemas.openxmlformats.org/officeDocument/2006/relationships/image" Target="../media/image20.png"/><Relationship Id="rId1" Type="http://schemas.openxmlformats.org/officeDocument/2006/relationships/hyperlink" Target="http://www.rapidesign.cn/" TargetMode="Externa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hyperlink" Target="http://www.rapidesign.c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hyperlink" Target="http://www.rapidesign.cn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hyperlink" Target="http://www.rapidesign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hyperlink" Target="http://www.rapidesign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 b="5350"/>
          <a:stretch>
            <a:fillRect/>
          </a:stretch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13" name="等腰三角形 12"/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81052"/>
            <a:ext cx="12225866" cy="6986235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274165" y="4186458"/>
            <a:ext cx="211836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1851632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石稼晟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1751022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李翠琪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1853115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李家瑞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1650350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乔宇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3640156" y="1413944"/>
            <a:ext cx="4945553" cy="4263408"/>
          </a:xfrm>
          <a:prstGeom prst="triangle">
            <a:avLst/>
          </a:prstGeom>
          <a:solidFill>
            <a:srgbClr val="1CAE9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50172" y="2117843"/>
            <a:ext cx="35255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ea typeface="微软雅黑" panose="020B0503020204020204" pitchFamily="34" charset="-122"/>
              </a:rPr>
              <a:t>操作系统课程设计</a:t>
            </a:r>
            <a:r>
              <a:rPr lang="en-US" altLang="zh-CN" sz="40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43303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文件管理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40109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32696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50540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764529" y="1590242"/>
            <a:ext cx="8077986" cy="4120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43303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文件管理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40109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32696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50540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294"/>
          <a:stretch>
            <a:fillRect/>
          </a:stretch>
        </p:blipFill>
        <p:spPr>
          <a:xfrm>
            <a:off x="5303987" y="426720"/>
            <a:ext cx="5439534" cy="29153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81330" y="1696293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87" y="3666490"/>
            <a:ext cx="5439534" cy="2829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0791" y="4606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16760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扫雷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13566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06153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50540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58670" y="1310005"/>
            <a:ext cx="8075295" cy="481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43303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五子棋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40109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32696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50540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2066290"/>
            <a:ext cx="4253865" cy="4051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145" y="2076450"/>
            <a:ext cx="4203065" cy="403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" y="3585307"/>
            <a:ext cx="7175053" cy="0"/>
          </a:xfrm>
          <a:prstGeom prst="line">
            <a:avLst/>
          </a:prstGeom>
          <a:ln>
            <a:solidFill>
              <a:srgbClr val="133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23239" y="2743643"/>
            <a:ext cx="320856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339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4800" b="1" dirty="0">
              <a:solidFill>
                <a:srgbClr val="1339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231933" y="1857375"/>
            <a:ext cx="1110798" cy="1301766"/>
          </a:xfrm>
          <a:prstGeom prst="line">
            <a:avLst/>
          </a:prstGeom>
          <a:ln w="2540">
            <a:solidFill>
              <a:srgbClr val="13396C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6306" y="4033000"/>
            <a:ext cx="2995768" cy="3510800"/>
          </a:xfrm>
          <a:prstGeom prst="line">
            <a:avLst/>
          </a:prstGeom>
          <a:ln w="2540">
            <a:solidFill>
              <a:srgbClr val="13396C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163736" y="2285748"/>
            <a:ext cx="5028264" cy="2261841"/>
            <a:chOff x="7163736" y="2285748"/>
            <a:chExt cx="5028264" cy="22618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45" r="46107" b="33959"/>
            <a:stretch>
              <a:fillRect/>
            </a:stretch>
          </p:blipFill>
          <p:spPr>
            <a:xfrm>
              <a:off x="8142514" y="2631704"/>
              <a:ext cx="4049486" cy="191588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rot="2700000">
              <a:off x="7458417" y="2915065"/>
              <a:ext cx="1368193" cy="1368193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63736" y="3142198"/>
              <a:ext cx="196349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7695006" y="2328959"/>
              <a:ext cx="370728" cy="370728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8366539" y="2285748"/>
              <a:ext cx="181545" cy="181545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7541700" y="2992507"/>
              <a:ext cx="1201625" cy="1201625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08378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05184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97771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15" y="3872230"/>
            <a:ext cx="8982710" cy="2152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824355" y="1482725"/>
            <a:ext cx="896493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79400"/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进程管理器展现出不同的进程（包括系统进程和用户进程）的编号，名字，优先级，运行状态。其中，运行状态为通过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run_state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表示，其中，每个进程当被创建的时候，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run_state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默认值为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，如果调用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pauseproc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函数则会将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run_state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变为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在进程控制器中，如果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run_state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，则表示为没有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running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，如果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run_state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，则表示为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running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。其中标号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通过数字表示，从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开始，名字为字符串，优先级通过数字表示，系统进程的优先级更高，用户进程默认比系统进程低。进程若能展现，则表示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p_flags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，如果为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则表示运行完成。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08378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05184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97771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347470"/>
            <a:ext cx="7955280" cy="5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4"/>
          <p:cNvSpPr txBox="1"/>
          <p:nvPr/>
        </p:nvSpPr>
        <p:spPr>
          <a:xfrm>
            <a:off x="1122045" y="1428115"/>
            <a:ext cx="6286500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  <a:r>
              <a:rPr lang="en-US" altLang="zh-CN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模拟动态分区分配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691134" y="1428395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6086" y="1354266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910" y="2112010"/>
            <a:ext cx="8197850" cy="412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4"/>
          <p:cNvSpPr txBox="1"/>
          <p:nvPr/>
        </p:nvSpPr>
        <p:spPr>
          <a:xfrm>
            <a:off x="1122045" y="1444625"/>
            <a:ext cx="5490210" cy="7067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  <a:r>
              <a:rPr lang="en-US" altLang="zh-CN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模拟动态分区分配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691134" y="1428395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6086" y="1354266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0195" y="2420620"/>
            <a:ext cx="8870950" cy="3590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4"/>
          <p:cNvSpPr txBox="1"/>
          <p:nvPr/>
        </p:nvSpPr>
        <p:spPr>
          <a:xfrm>
            <a:off x="1122045" y="1290320"/>
            <a:ext cx="5490210" cy="7067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  <a:r>
              <a:rPr lang="en-US" altLang="zh-CN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请求调页模拟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691134" y="1354735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6086" y="1203136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965" y="2140585"/>
            <a:ext cx="6988810" cy="4348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-9906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-1" fmla="*/ 0 w 9144000"/>
              <a:gd name="connsiteY0-2" fmla="*/ 0 h 6858000"/>
              <a:gd name="connsiteX1-3" fmla="*/ 9144000 w 9144000"/>
              <a:gd name="connsiteY1-4" fmla="*/ 0 h 6858000"/>
              <a:gd name="connsiteX2-5" fmla="*/ 2686050 w 9144000"/>
              <a:gd name="connsiteY2-6" fmla="*/ 6400800 h 6858000"/>
              <a:gd name="connsiteX3-7" fmla="*/ 0 w 9144000"/>
              <a:gd name="connsiteY3-8" fmla="*/ 6858000 h 6858000"/>
              <a:gd name="connsiteX4-9" fmla="*/ 0 w 9144000"/>
              <a:gd name="connsiteY4-10" fmla="*/ 0 h 6858000"/>
              <a:gd name="connsiteX0-11" fmla="*/ 0 w 9144000"/>
              <a:gd name="connsiteY0-12" fmla="*/ 0 h 6858000"/>
              <a:gd name="connsiteX1-13" fmla="*/ 9144000 w 9144000"/>
              <a:gd name="connsiteY1-14" fmla="*/ 0 h 6858000"/>
              <a:gd name="connsiteX2-15" fmla="*/ 2305050 w 9144000"/>
              <a:gd name="connsiteY2-16" fmla="*/ 6858000 h 6858000"/>
              <a:gd name="connsiteX3-17" fmla="*/ 0 w 9144000"/>
              <a:gd name="connsiteY3-18" fmla="*/ 6858000 h 6858000"/>
              <a:gd name="connsiteX4-19" fmla="*/ 0 w 9144000"/>
              <a:gd name="connsiteY4-2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52970" y="2621915"/>
            <a:ext cx="2346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4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47735" y="1248410"/>
            <a:ext cx="2346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4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87770" y="3753485"/>
            <a:ext cx="2346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4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528009" y="-589553"/>
            <a:ext cx="7567863" cy="7567863"/>
          </a:xfrm>
          <a:prstGeom prst="line">
            <a:avLst/>
          </a:pr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组合 15"/>
          <p:cNvGrpSpPr/>
          <p:nvPr/>
        </p:nvGrpSpPr>
        <p:grpSpPr>
          <a:xfrm>
            <a:off x="4736035" y="3341403"/>
            <a:ext cx="1049510" cy="1073450"/>
            <a:chOff x="4725240" y="3362993"/>
            <a:chExt cx="1049510" cy="1073450"/>
          </a:xfrm>
        </p:grpSpPr>
        <p:sp>
          <p:nvSpPr>
            <p:cNvPr id="27" name="矩形 26"/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973659" y="2088249"/>
            <a:ext cx="1073339" cy="1090770"/>
            <a:chOff x="5973659" y="2088249"/>
            <a:chExt cx="1073339" cy="1090770"/>
          </a:xfrm>
        </p:grpSpPr>
        <p:sp>
          <p:nvSpPr>
            <p:cNvPr id="28" name="矩形 27"/>
            <p:cNvSpPr/>
            <p:nvPr/>
          </p:nvSpPr>
          <p:spPr>
            <a:xfrm rot="2700000">
              <a:off x="5973659" y="2455119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6809274" y="2088249"/>
              <a:ext cx="237724" cy="237725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002234" y="246312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2700000">
              <a:off x="6056055" y="2528778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12939" y="-609607"/>
            <a:ext cx="2517008" cy="2538848"/>
            <a:chOff x="7221194" y="-621672"/>
            <a:chExt cx="2517008" cy="2538848"/>
          </a:xfrm>
        </p:grpSpPr>
        <p:sp>
          <p:nvSpPr>
            <p:cNvPr id="30" name="矩形 29"/>
            <p:cNvSpPr/>
            <p:nvPr/>
          </p:nvSpPr>
          <p:spPr>
            <a:xfrm rot="2700000">
              <a:off x="7221194" y="1193276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8018709" y="-621672"/>
              <a:ext cx="1719493" cy="1719492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61340" y="1201283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2700000">
              <a:off x="7303590" y="1266935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7250" y="-870305"/>
            <a:ext cx="3679083" cy="3225547"/>
            <a:chOff x="329480" y="-1473555"/>
            <a:chExt cx="3679083" cy="3225547"/>
          </a:xfrm>
        </p:grpSpPr>
        <p:sp>
          <p:nvSpPr>
            <p:cNvPr id="5" name="矩形 4"/>
            <p:cNvSpPr/>
            <p:nvPr/>
          </p:nvSpPr>
          <p:spPr>
            <a:xfrm rot="2968493">
              <a:off x="598521" y="-1742596"/>
              <a:ext cx="3075252" cy="3613333"/>
            </a:xfrm>
            <a:prstGeom prst="rect">
              <a:avLst/>
            </a:prstGeom>
            <a:solidFill>
              <a:srgbClr val="0F2C5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61405" y="613219"/>
              <a:ext cx="17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80455" y="1382660"/>
              <a:ext cx="25281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</a:t>
              </a:r>
              <a:r>
                <a:rPr lang="en-US" altLang="zh-CN" dirty="0">
                  <a:solidFill>
                    <a:srgbClr val="0F2C5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ENTS</a:t>
              </a:r>
              <a:endParaRPr lang="zh-CN" altLang="en-US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2968493">
              <a:off x="744163" y="-1435446"/>
              <a:ext cx="2698688" cy="3170881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25725" y="4586003"/>
            <a:ext cx="1049510" cy="1073450"/>
            <a:chOff x="4725240" y="3362993"/>
            <a:chExt cx="1049510" cy="1073450"/>
          </a:xfrm>
        </p:grpSpPr>
        <p:sp>
          <p:nvSpPr>
            <p:cNvPr id="13" name="矩形 12"/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753815" y="3362993"/>
              <a:ext cx="1020935" cy="1064312"/>
              <a:chOff x="4753815" y="3362993"/>
              <a:chExt cx="1020935" cy="1064312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4753815" y="3720550"/>
                <a:ext cx="666750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4998720" y="5102225"/>
            <a:ext cx="2346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4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43303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文件管理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40109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32696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1516" y="2206019"/>
            <a:ext cx="6010000" cy="394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文件控制块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(FCB)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对文件系统进行管理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总共分为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和文件两种类型。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对文件夹可进行操作有：显示当前目录，列出当前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下所有文件，进入目录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相对路径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绝对路径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，创建目录，删除目录。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对文件则可进行增删改查操作。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实现持久化功能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在退出操作系统时，用户可以调用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store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指令将当前文件系统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目录树序列化存储于硬盘中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下次再进入操作系统就会自动读取之前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的目录树信息。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30682"/>
          <a:stretch>
            <a:fillRect/>
          </a:stretch>
        </p:blipFill>
        <p:spPr>
          <a:xfrm>
            <a:off x="6162153" y="1932322"/>
            <a:ext cx="5599542" cy="4120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43303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文件管理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40109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32696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0464" y="1863734"/>
            <a:ext cx="2284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文件控制块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3513"/>
          <a:stretch>
            <a:fillRect/>
          </a:stretch>
        </p:blipFill>
        <p:spPr>
          <a:xfrm>
            <a:off x="236454" y="2962910"/>
            <a:ext cx="11480417" cy="301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43303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文件管理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40109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32696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2" y="1831816"/>
            <a:ext cx="11646916" cy="4875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963461" y="1109821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扫雷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432689" y="1077875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7641" y="1003746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" y="1508760"/>
            <a:ext cx="4940300" cy="4744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60695" y="1508760"/>
            <a:ext cx="5551170" cy="331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13712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五子棋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10518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03105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004"/>
          <a:stretch>
            <a:fillRect/>
          </a:stretch>
        </p:blipFill>
        <p:spPr>
          <a:xfrm>
            <a:off x="1440815" y="1623695"/>
            <a:ext cx="4354195" cy="4600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55" y="1626870"/>
            <a:ext cx="4793615" cy="459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13712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计算器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10518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03105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30" y="1842135"/>
            <a:ext cx="4367530" cy="4314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142990" y="1756410"/>
            <a:ext cx="5080000" cy="43999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79400"/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思想为，首先将输入的算式以字符串形式存储，然后通过识别，识别出所有的数字以及符号，当识别数字的时候，从第一位数字识别起，分别识别下一位，如果下一位为符号，则数字识别完毕，否则将之前的数字计算乘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再加上下一位，依次反复，直到出现符号位，符号共有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符号，分别为加减乘除、左括号、右括号。左右括号匹配。如果识别出的是数字则压入数字栈，如果是符号则压入符号栈，前提是所有的输入必须符合标准，否则系统报错。不同符号的优先级不同，所以会优先处理乘号和除号，再处理加号和减号，如果有括号则优先处理括号里的数。不断生成的数也会压入数字栈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34473" y="2465536"/>
            <a:ext cx="320856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133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2520" y="5276850"/>
            <a:ext cx="1949650" cy="2284833"/>
          </a:xfrm>
          <a:prstGeom prst="line">
            <a:avLst/>
          </a:prstGeom>
          <a:ln w="2540">
            <a:solidFill>
              <a:srgbClr val="13396C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29104" y="-1291071"/>
            <a:ext cx="6010738" cy="7327405"/>
          </a:xfrm>
          <a:prstGeom prst="line">
            <a:avLst/>
          </a:prstGeom>
          <a:ln w="2540">
            <a:solidFill>
              <a:srgbClr val="13396C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" y="2423886"/>
            <a:ext cx="5422517" cy="1993765"/>
            <a:chOff x="1" y="2423886"/>
            <a:chExt cx="5422517" cy="199376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45" r="46107" b="33959"/>
            <a:stretch>
              <a:fillRect/>
            </a:stretch>
          </p:blipFill>
          <p:spPr>
            <a:xfrm>
              <a:off x="1" y="2423886"/>
              <a:ext cx="4049486" cy="191588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70710" y="2934380"/>
              <a:ext cx="196349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3459230" y="2786515"/>
              <a:ext cx="1201625" cy="1201625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 b="5350"/>
          <a:stretch>
            <a:fillRect/>
          </a:stretch>
        </p:blipFill>
        <p:spPr>
          <a:xfrm>
            <a:off x="-33655" y="2328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51012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-1" fmla="*/ 2882900 w 6350000"/>
              <a:gd name="connsiteY0-2" fmla="*/ 0 h 5181600"/>
              <a:gd name="connsiteX1-3" fmla="*/ 2260600 w 6350000"/>
              <a:gd name="connsiteY1-4" fmla="*/ 1485900 h 5181600"/>
              <a:gd name="connsiteX2-5" fmla="*/ 0 w 6350000"/>
              <a:gd name="connsiteY2-6" fmla="*/ 1485900 h 5181600"/>
              <a:gd name="connsiteX3-7" fmla="*/ 0 w 6350000"/>
              <a:gd name="connsiteY3-8" fmla="*/ 2019300 h 5181600"/>
              <a:gd name="connsiteX4-9" fmla="*/ 990600 w 6350000"/>
              <a:gd name="connsiteY4-10" fmla="*/ 2019300 h 5181600"/>
              <a:gd name="connsiteX5-11" fmla="*/ 990600 w 6350000"/>
              <a:gd name="connsiteY5-12" fmla="*/ 2819400 h 5181600"/>
              <a:gd name="connsiteX6-13" fmla="*/ 1930400 w 6350000"/>
              <a:gd name="connsiteY6-14" fmla="*/ 2819400 h 5181600"/>
              <a:gd name="connsiteX7-15" fmla="*/ 952500 w 6350000"/>
              <a:gd name="connsiteY7-16" fmla="*/ 5181600 h 5181600"/>
              <a:gd name="connsiteX8-17" fmla="*/ 6324600 w 6350000"/>
              <a:gd name="connsiteY8-18" fmla="*/ 5168900 h 5181600"/>
              <a:gd name="connsiteX9-19" fmla="*/ 6350000 w 6350000"/>
              <a:gd name="connsiteY9-20" fmla="*/ 12700 h 5181600"/>
              <a:gd name="connsiteX10-21" fmla="*/ 2882900 w 6350000"/>
              <a:gd name="connsiteY10-22" fmla="*/ 0 h 5181600"/>
              <a:gd name="connsiteX0-23" fmla="*/ 2882900 w 6350000"/>
              <a:gd name="connsiteY0-24" fmla="*/ 0 h 5181600"/>
              <a:gd name="connsiteX1-25" fmla="*/ 2260600 w 6350000"/>
              <a:gd name="connsiteY1-26" fmla="*/ 1485900 h 5181600"/>
              <a:gd name="connsiteX2-27" fmla="*/ 0 w 6350000"/>
              <a:gd name="connsiteY2-28" fmla="*/ 1485900 h 5181600"/>
              <a:gd name="connsiteX3-29" fmla="*/ 0 w 6350000"/>
              <a:gd name="connsiteY3-30" fmla="*/ 2019300 h 5181600"/>
              <a:gd name="connsiteX4-31" fmla="*/ 990600 w 6350000"/>
              <a:gd name="connsiteY4-32" fmla="*/ 2019300 h 5181600"/>
              <a:gd name="connsiteX5-33" fmla="*/ 1003300 w 6350000"/>
              <a:gd name="connsiteY5-34" fmla="*/ 2616200 h 5181600"/>
              <a:gd name="connsiteX6-35" fmla="*/ 1930400 w 6350000"/>
              <a:gd name="connsiteY6-36" fmla="*/ 2819400 h 5181600"/>
              <a:gd name="connsiteX7-37" fmla="*/ 952500 w 6350000"/>
              <a:gd name="connsiteY7-38" fmla="*/ 5181600 h 5181600"/>
              <a:gd name="connsiteX8-39" fmla="*/ 6324600 w 6350000"/>
              <a:gd name="connsiteY8-40" fmla="*/ 5168900 h 5181600"/>
              <a:gd name="connsiteX9-41" fmla="*/ 6350000 w 6350000"/>
              <a:gd name="connsiteY9-42" fmla="*/ 12700 h 5181600"/>
              <a:gd name="connsiteX10-43" fmla="*/ 2882900 w 6350000"/>
              <a:gd name="connsiteY10-44" fmla="*/ 0 h 5181600"/>
              <a:gd name="connsiteX0-45" fmla="*/ 2882900 w 6350000"/>
              <a:gd name="connsiteY0-46" fmla="*/ 0 h 5181600"/>
              <a:gd name="connsiteX1-47" fmla="*/ 2260600 w 6350000"/>
              <a:gd name="connsiteY1-48" fmla="*/ 1485900 h 5181600"/>
              <a:gd name="connsiteX2-49" fmla="*/ 0 w 6350000"/>
              <a:gd name="connsiteY2-50" fmla="*/ 1485900 h 5181600"/>
              <a:gd name="connsiteX3-51" fmla="*/ 0 w 6350000"/>
              <a:gd name="connsiteY3-52" fmla="*/ 2019300 h 5181600"/>
              <a:gd name="connsiteX4-53" fmla="*/ 990600 w 6350000"/>
              <a:gd name="connsiteY4-54" fmla="*/ 2019300 h 5181600"/>
              <a:gd name="connsiteX5-55" fmla="*/ 1003300 w 6350000"/>
              <a:gd name="connsiteY5-56" fmla="*/ 2616200 h 5181600"/>
              <a:gd name="connsiteX6-57" fmla="*/ 1968500 w 6350000"/>
              <a:gd name="connsiteY6-58" fmla="*/ 2616200 h 5181600"/>
              <a:gd name="connsiteX7-59" fmla="*/ 952500 w 6350000"/>
              <a:gd name="connsiteY7-60" fmla="*/ 5181600 h 5181600"/>
              <a:gd name="connsiteX8-61" fmla="*/ 6324600 w 6350000"/>
              <a:gd name="connsiteY8-62" fmla="*/ 5168900 h 5181600"/>
              <a:gd name="connsiteX9-63" fmla="*/ 6350000 w 6350000"/>
              <a:gd name="connsiteY9-64" fmla="*/ 12700 h 5181600"/>
              <a:gd name="connsiteX10-65" fmla="*/ 2882900 w 6350000"/>
              <a:gd name="connsiteY10-66" fmla="*/ 0 h 518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9096" y="2579425"/>
            <a:ext cx="375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-1" fmla="*/ 2882900 w 6350000"/>
              <a:gd name="connsiteY0-2" fmla="*/ 0 h 5181600"/>
              <a:gd name="connsiteX1-3" fmla="*/ 2260600 w 6350000"/>
              <a:gd name="connsiteY1-4" fmla="*/ 1485900 h 5181600"/>
              <a:gd name="connsiteX2-5" fmla="*/ 0 w 6350000"/>
              <a:gd name="connsiteY2-6" fmla="*/ 1485900 h 5181600"/>
              <a:gd name="connsiteX3-7" fmla="*/ 0 w 6350000"/>
              <a:gd name="connsiteY3-8" fmla="*/ 2019300 h 5181600"/>
              <a:gd name="connsiteX4-9" fmla="*/ 990600 w 6350000"/>
              <a:gd name="connsiteY4-10" fmla="*/ 2019300 h 5181600"/>
              <a:gd name="connsiteX5-11" fmla="*/ 990600 w 6350000"/>
              <a:gd name="connsiteY5-12" fmla="*/ 2819400 h 5181600"/>
              <a:gd name="connsiteX6-13" fmla="*/ 1930400 w 6350000"/>
              <a:gd name="connsiteY6-14" fmla="*/ 2819400 h 5181600"/>
              <a:gd name="connsiteX7-15" fmla="*/ 952500 w 6350000"/>
              <a:gd name="connsiteY7-16" fmla="*/ 5181600 h 5181600"/>
              <a:gd name="connsiteX8-17" fmla="*/ 6324600 w 6350000"/>
              <a:gd name="connsiteY8-18" fmla="*/ 5168900 h 5181600"/>
              <a:gd name="connsiteX9-19" fmla="*/ 6350000 w 6350000"/>
              <a:gd name="connsiteY9-20" fmla="*/ 12700 h 5181600"/>
              <a:gd name="connsiteX10-21" fmla="*/ 2882900 w 6350000"/>
              <a:gd name="connsiteY10-22" fmla="*/ 0 h 5181600"/>
              <a:gd name="connsiteX0-23" fmla="*/ 2882900 w 6350000"/>
              <a:gd name="connsiteY0-24" fmla="*/ 0 h 5181600"/>
              <a:gd name="connsiteX1-25" fmla="*/ 2260600 w 6350000"/>
              <a:gd name="connsiteY1-26" fmla="*/ 1485900 h 5181600"/>
              <a:gd name="connsiteX2-27" fmla="*/ 0 w 6350000"/>
              <a:gd name="connsiteY2-28" fmla="*/ 1485900 h 5181600"/>
              <a:gd name="connsiteX3-29" fmla="*/ 0 w 6350000"/>
              <a:gd name="connsiteY3-30" fmla="*/ 2019300 h 5181600"/>
              <a:gd name="connsiteX4-31" fmla="*/ 990600 w 6350000"/>
              <a:gd name="connsiteY4-32" fmla="*/ 2019300 h 5181600"/>
              <a:gd name="connsiteX5-33" fmla="*/ 1003300 w 6350000"/>
              <a:gd name="connsiteY5-34" fmla="*/ 2616200 h 5181600"/>
              <a:gd name="connsiteX6-35" fmla="*/ 1930400 w 6350000"/>
              <a:gd name="connsiteY6-36" fmla="*/ 2819400 h 5181600"/>
              <a:gd name="connsiteX7-37" fmla="*/ 952500 w 6350000"/>
              <a:gd name="connsiteY7-38" fmla="*/ 5181600 h 5181600"/>
              <a:gd name="connsiteX8-39" fmla="*/ 6324600 w 6350000"/>
              <a:gd name="connsiteY8-40" fmla="*/ 5168900 h 5181600"/>
              <a:gd name="connsiteX9-41" fmla="*/ 6350000 w 6350000"/>
              <a:gd name="connsiteY9-42" fmla="*/ 12700 h 5181600"/>
              <a:gd name="connsiteX10-43" fmla="*/ 2882900 w 6350000"/>
              <a:gd name="connsiteY10-44" fmla="*/ 0 h 5181600"/>
              <a:gd name="connsiteX0-45" fmla="*/ 2882900 w 6350000"/>
              <a:gd name="connsiteY0-46" fmla="*/ 0 h 5181600"/>
              <a:gd name="connsiteX1-47" fmla="*/ 2260600 w 6350000"/>
              <a:gd name="connsiteY1-48" fmla="*/ 1485900 h 5181600"/>
              <a:gd name="connsiteX2-49" fmla="*/ 0 w 6350000"/>
              <a:gd name="connsiteY2-50" fmla="*/ 1485900 h 5181600"/>
              <a:gd name="connsiteX3-51" fmla="*/ 0 w 6350000"/>
              <a:gd name="connsiteY3-52" fmla="*/ 2019300 h 5181600"/>
              <a:gd name="connsiteX4-53" fmla="*/ 990600 w 6350000"/>
              <a:gd name="connsiteY4-54" fmla="*/ 2019300 h 5181600"/>
              <a:gd name="connsiteX5-55" fmla="*/ 1003300 w 6350000"/>
              <a:gd name="connsiteY5-56" fmla="*/ 2616200 h 5181600"/>
              <a:gd name="connsiteX6-57" fmla="*/ 1968500 w 6350000"/>
              <a:gd name="connsiteY6-58" fmla="*/ 2616200 h 5181600"/>
              <a:gd name="connsiteX7-59" fmla="*/ 952500 w 6350000"/>
              <a:gd name="connsiteY7-60" fmla="*/ 5181600 h 5181600"/>
              <a:gd name="connsiteX8-61" fmla="*/ 6324600 w 6350000"/>
              <a:gd name="connsiteY8-62" fmla="*/ 5168900 h 5181600"/>
              <a:gd name="connsiteX9-63" fmla="*/ 6350000 w 6350000"/>
              <a:gd name="connsiteY9-64" fmla="*/ 12700 h 5181600"/>
              <a:gd name="connsiteX10-65" fmla="*/ 2882900 w 6350000"/>
              <a:gd name="connsiteY10-66" fmla="*/ 0 h 5181600"/>
              <a:gd name="connsiteX0-67" fmla="*/ 3134972 w 6350000"/>
              <a:gd name="connsiteY0-68" fmla="*/ 0 h 5181600"/>
              <a:gd name="connsiteX1-69" fmla="*/ 2260600 w 6350000"/>
              <a:gd name="connsiteY1-70" fmla="*/ 1485900 h 5181600"/>
              <a:gd name="connsiteX2-71" fmla="*/ 0 w 6350000"/>
              <a:gd name="connsiteY2-72" fmla="*/ 1485900 h 5181600"/>
              <a:gd name="connsiteX3-73" fmla="*/ 0 w 6350000"/>
              <a:gd name="connsiteY3-74" fmla="*/ 2019300 h 5181600"/>
              <a:gd name="connsiteX4-75" fmla="*/ 990600 w 6350000"/>
              <a:gd name="connsiteY4-76" fmla="*/ 2019300 h 5181600"/>
              <a:gd name="connsiteX5-77" fmla="*/ 1003300 w 6350000"/>
              <a:gd name="connsiteY5-78" fmla="*/ 2616200 h 5181600"/>
              <a:gd name="connsiteX6-79" fmla="*/ 1968500 w 6350000"/>
              <a:gd name="connsiteY6-80" fmla="*/ 2616200 h 5181600"/>
              <a:gd name="connsiteX7-81" fmla="*/ 952500 w 6350000"/>
              <a:gd name="connsiteY7-82" fmla="*/ 5181600 h 5181600"/>
              <a:gd name="connsiteX8-83" fmla="*/ 6324600 w 6350000"/>
              <a:gd name="connsiteY8-84" fmla="*/ 5168900 h 5181600"/>
              <a:gd name="connsiteX9-85" fmla="*/ 6350000 w 6350000"/>
              <a:gd name="connsiteY9-86" fmla="*/ 12700 h 5181600"/>
              <a:gd name="connsiteX10-87" fmla="*/ 3134972 w 6350000"/>
              <a:gd name="connsiteY10-88" fmla="*/ 0 h 5181600"/>
              <a:gd name="connsiteX0-89" fmla="*/ 3134972 w 6522470"/>
              <a:gd name="connsiteY0-90" fmla="*/ 28094 h 5209694"/>
              <a:gd name="connsiteX1-91" fmla="*/ 2260600 w 6522470"/>
              <a:gd name="connsiteY1-92" fmla="*/ 1513994 h 5209694"/>
              <a:gd name="connsiteX2-93" fmla="*/ 0 w 6522470"/>
              <a:gd name="connsiteY2-94" fmla="*/ 1513994 h 5209694"/>
              <a:gd name="connsiteX3-95" fmla="*/ 0 w 6522470"/>
              <a:gd name="connsiteY3-96" fmla="*/ 2047394 h 5209694"/>
              <a:gd name="connsiteX4-97" fmla="*/ 990600 w 6522470"/>
              <a:gd name="connsiteY4-98" fmla="*/ 2047394 h 5209694"/>
              <a:gd name="connsiteX5-99" fmla="*/ 1003300 w 6522470"/>
              <a:gd name="connsiteY5-100" fmla="*/ 2644294 h 5209694"/>
              <a:gd name="connsiteX6-101" fmla="*/ 1968500 w 6522470"/>
              <a:gd name="connsiteY6-102" fmla="*/ 2644294 h 5209694"/>
              <a:gd name="connsiteX7-103" fmla="*/ 952500 w 6522470"/>
              <a:gd name="connsiteY7-104" fmla="*/ 5209694 h 5209694"/>
              <a:gd name="connsiteX8-105" fmla="*/ 6324600 w 6522470"/>
              <a:gd name="connsiteY8-106" fmla="*/ 5196994 h 5209694"/>
              <a:gd name="connsiteX9-107" fmla="*/ 6522470 w 6522470"/>
              <a:gd name="connsiteY9-108" fmla="*/ 0 h 5209694"/>
              <a:gd name="connsiteX10-109" fmla="*/ 3134972 w 6522470"/>
              <a:gd name="connsiteY10-110" fmla="*/ 28094 h 5209694"/>
              <a:gd name="connsiteX0-111" fmla="*/ 3134972 w 6522470"/>
              <a:gd name="connsiteY0-112" fmla="*/ 28094 h 5305778"/>
              <a:gd name="connsiteX1-113" fmla="*/ 2260600 w 6522470"/>
              <a:gd name="connsiteY1-114" fmla="*/ 1513994 h 5305778"/>
              <a:gd name="connsiteX2-115" fmla="*/ 0 w 6522470"/>
              <a:gd name="connsiteY2-116" fmla="*/ 1513994 h 5305778"/>
              <a:gd name="connsiteX3-117" fmla="*/ 0 w 6522470"/>
              <a:gd name="connsiteY3-118" fmla="*/ 2047394 h 5305778"/>
              <a:gd name="connsiteX4-119" fmla="*/ 990600 w 6522470"/>
              <a:gd name="connsiteY4-120" fmla="*/ 2047394 h 5305778"/>
              <a:gd name="connsiteX5-121" fmla="*/ 1003300 w 6522470"/>
              <a:gd name="connsiteY5-122" fmla="*/ 2644294 h 5305778"/>
              <a:gd name="connsiteX6-123" fmla="*/ 1968500 w 6522470"/>
              <a:gd name="connsiteY6-124" fmla="*/ 2644294 h 5305778"/>
              <a:gd name="connsiteX7-125" fmla="*/ 952500 w 6522470"/>
              <a:gd name="connsiteY7-126" fmla="*/ 5209694 h 5305778"/>
              <a:gd name="connsiteX8-127" fmla="*/ 6497071 w 6522470"/>
              <a:gd name="connsiteY8-128" fmla="*/ 5305778 h 5305778"/>
              <a:gd name="connsiteX9-129" fmla="*/ 6522470 w 6522470"/>
              <a:gd name="connsiteY9-130" fmla="*/ 0 h 5305778"/>
              <a:gd name="connsiteX10-131" fmla="*/ 3134972 w 6522470"/>
              <a:gd name="connsiteY10-132" fmla="*/ 28094 h 5305778"/>
              <a:gd name="connsiteX0-133" fmla="*/ 3134972 w 6522470"/>
              <a:gd name="connsiteY0-134" fmla="*/ 28094 h 5305778"/>
              <a:gd name="connsiteX1-135" fmla="*/ 2260600 w 6522470"/>
              <a:gd name="connsiteY1-136" fmla="*/ 1513994 h 5305778"/>
              <a:gd name="connsiteX2-137" fmla="*/ 0 w 6522470"/>
              <a:gd name="connsiteY2-138" fmla="*/ 1513994 h 5305778"/>
              <a:gd name="connsiteX3-139" fmla="*/ 0 w 6522470"/>
              <a:gd name="connsiteY3-140" fmla="*/ 2047394 h 5305778"/>
              <a:gd name="connsiteX4-141" fmla="*/ 990600 w 6522470"/>
              <a:gd name="connsiteY4-142" fmla="*/ 2047394 h 5305778"/>
              <a:gd name="connsiteX5-143" fmla="*/ 1003300 w 6522470"/>
              <a:gd name="connsiteY5-144" fmla="*/ 2644294 h 5305778"/>
              <a:gd name="connsiteX6-145" fmla="*/ 1968500 w 6522470"/>
              <a:gd name="connsiteY6-146" fmla="*/ 2644294 h 5305778"/>
              <a:gd name="connsiteX7-147" fmla="*/ 1244373 w 6522470"/>
              <a:gd name="connsiteY7-148" fmla="*/ 5304880 h 5305778"/>
              <a:gd name="connsiteX8-149" fmla="*/ 6497071 w 6522470"/>
              <a:gd name="connsiteY8-150" fmla="*/ 5305778 h 5305778"/>
              <a:gd name="connsiteX9-151" fmla="*/ 6522470 w 6522470"/>
              <a:gd name="connsiteY9-152" fmla="*/ 0 h 5305778"/>
              <a:gd name="connsiteX10-153" fmla="*/ 3134972 w 6522470"/>
              <a:gd name="connsiteY10-154" fmla="*/ 28094 h 5305778"/>
              <a:gd name="connsiteX0-155" fmla="*/ 3134972 w 6522470"/>
              <a:gd name="connsiteY0-156" fmla="*/ 28094 h 5305778"/>
              <a:gd name="connsiteX1-157" fmla="*/ 2260600 w 6522470"/>
              <a:gd name="connsiteY1-158" fmla="*/ 1513994 h 5305778"/>
              <a:gd name="connsiteX2-159" fmla="*/ 0 w 6522470"/>
              <a:gd name="connsiteY2-160" fmla="*/ 1513994 h 5305778"/>
              <a:gd name="connsiteX3-161" fmla="*/ 0 w 6522470"/>
              <a:gd name="connsiteY3-162" fmla="*/ 2047394 h 5305778"/>
              <a:gd name="connsiteX4-163" fmla="*/ 990600 w 6522470"/>
              <a:gd name="connsiteY4-164" fmla="*/ 2047394 h 5305778"/>
              <a:gd name="connsiteX5-165" fmla="*/ 1003300 w 6522470"/>
              <a:gd name="connsiteY5-166" fmla="*/ 2644294 h 5305778"/>
              <a:gd name="connsiteX6-167" fmla="*/ 2220572 w 6522470"/>
              <a:gd name="connsiteY6-168" fmla="*/ 2589902 h 5305778"/>
              <a:gd name="connsiteX7-169" fmla="*/ 1244373 w 6522470"/>
              <a:gd name="connsiteY7-170" fmla="*/ 5304880 h 5305778"/>
              <a:gd name="connsiteX8-171" fmla="*/ 6497071 w 6522470"/>
              <a:gd name="connsiteY8-172" fmla="*/ 5305778 h 5305778"/>
              <a:gd name="connsiteX9-173" fmla="*/ 6522470 w 6522470"/>
              <a:gd name="connsiteY9-174" fmla="*/ 0 h 5305778"/>
              <a:gd name="connsiteX10-175" fmla="*/ 3134972 w 6522470"/>
              <a:gd name="connsiteY10-176" fmla="*/ 28094 h 5305778"/>
              <a:gd name="connsiteX0-177" fmla="*/ 3134972 w 6522470"/>
              <a:gd name="connsiteY0-178" fmla="*/ 28094 h 5305778"/>
              <a:gd name="connsiteX1-179" fmla="*/ 2260600 w 6522470"/>
              <a:gd name="connsiteY1-180" fmla="*/ 1513994 h 5305778"/>
              <a:gd name="connsiteX2-181" fmla="*/ 0 w 6522470"/>
              <a:gd name="connsiteY2-182" fmla="*/ 1513994 h 5305778"/>
              <a:gd name="connsiteX3-183" fmla="*/ 0 w 6522470"/>
              <a:gd name="connsiteY3-184" fmla="*/ 2047394 h 5305778"/>
              <a:gd name="connsiteX4-185" fmla="*/ 990600 w 6522470"/>
              <a:gd name="connsiteY4-186" fmla="*/ 2047394 h 5305778"/>
              <a:gd name="connsiteX5-187" fmla="*/ 1162504 w 6522470"/>
              <a:gd name="connsiteY5-188" fmla="*/ 2589902 h 5305778"/>
              <a:gd name="connsiteX6-189" fmla="*/ 2220572 w 6522470"/>
              <a:gd name="connsiteY6-190" fmla="*/ 2589902 h 5305778"/>
              <a:gd name="connsiteX7-191" fmla="*/ 1244373 w 6522470"/>
              <a:gd name="connsiteY7-192" fmla="*/ 5304880 h 5305778"/>
              <a:gd name="connsiteX8-193" fmla="*/ 6497071 w 6522470"/>
              <a:gd name="connsiteY8-194" fmla="*/ 5305778 h 5305778"/>
              <a:gd name="connsiteX9-195" fmla="*/ 6522470 w 6522470"/>
              <a:gd name="connsiteY9-196" fmla="*/ 0 h 5305778"/>
              <a:gd name="connsiteX10-197" fmla="*/ 3134972 w 6522470"/>
              <a:gd name="connsiteY10-198" fmla="*/ 28094 h 5305778"/>
              <a:gd name="connsiteX0-199" fmla="*/ 3134972 w 6522470"/>
              <a:gd name="connsiteY0-200" fmla="*/ 28094 h 5305778"/>
              <a:gd name="connsiteX1-201" fmla="*/ 2260600 w 6522470"/>
              <a:gd name="connsiteY1-202" fmla="*/ 1513994 h 5305778"/>
              <a:gd name="connsiteX2-203" fmla="*/ 0 w 6522470"/>
              <a:gd name="connsiteY2-204" fmla="*/ 1513994 h 5305778"/>
              <a:gd name="connsiteX3-205" fmla="*/ 0 w 6522470"/>
              <a:gd name="connsiteY3-206" fmla="*/ 2047394 h 5305778"/>
              <a:gd name="connsiteX4-207" fmla="*/ 1149803 w 6522470"/>
              <a:gd name="connsiteY4-208" fmla="*/ 1952209 h 5305778"/>
              <a:gd name="connsiteX5-209" fmla="*/ 1162504 w 6522470"/>
              <a:gd name="connsiteY5-210" fmla="*/ 2589902 h 5305778"/>
              <a:gd name="connsiteX6-211" fmla="*/ 2220572 w 6522470"/>
              <a:gd name="connsiteY6-212" fmla="*/ 2589902 h 5305778"/>
              <a:gd name="connsiteX7-213" fmla="*/ 1244373 w 6522470"/>
              <a:gd name="connsiteY7-214" fmla="*/ 5304880 h 5305778"/>
              <a:gd name="connsiteX8-215" fmla="*/ 6497071 w 6522470"/>
              <a:gd name="connsiteY8-216" fmla="*/ 5305778 h 5305778"/>
              <a:gd name="connsiteX9-217" fmla="*/ 6522470 w 6522470"/>
              <a:gd name="connsiteY9-218" fmla="*/ 0 h 5305778"/>
              <a:gd name="connsiteX10-219" fmla="*/ 3134972 w 6522470"/>
              <a:gd name="connsiteY10-220" fmla="*/ 28094 h 5305778"/>
              <a:gd name="connsiteX0-221" fmla="*/ 3134972 w 6522470"/>
              <a:gd name="connsiteY0-222" fmla="*/ 28094 h 5305778"/>
              <a:gd name="connsiteX1-223" fmla="*/ 2260600 w 6522470"/>
              <a:gd name="connsiteY1-224" fmla="*/ 1513994 h 5305778"/>
              <a:gd name="connsiteX2-225" fmla="*/ 0 w 6522470"/>
              <a:gd name="connsiteY2-226" fmla="*/ 1513994 h 5305778"/>
              <a:gd name="connsiteX3-227" fmla="*/ 53068 w 6522470"/>
              <a:gd name="connsiteY3-228" fmla="*/ 1965807 h 5305778"/>
              <a:gd name="connsiteX4-229" fmla="*/ 1149803 w 6522470"/>
              <a:gd name="connsiteY4-230" fmla="*/ 1952209 h 5305778"/>
              <a:gd name="connsiteX5-231" fmla="*/ 1162504 w 6522470"/>
              <a:gd name="connsiteY5-232" fmla="*/ 2589902 h 5305778"/>
              <a:gd name="connsiteX6-233" fmla="*/ 2220572 w 6522470"/>
              <a:gd name="connsiteY6-234" fmla="*/ 2589902 h 5305778"/>
              <a:gd name="connsiteX7-235" fmla="*/ 1244373 w 6522470"/>
              <a:gd name="connsiteY7-236" fmla="*/ 5304880 h 5305778"/>
              <a:gd name="connsiteX8-237" fmla="*/ 6497071 w 6522470"/>
              <a:gd name="connsiteY8-238" fmla="*/ 5305778 h 5305778"/>
              <a:gd name="connsiteX9-239" fmla="*/ 6522470 w 6522470"/>
              <a:gd name="connsiteY9-240" fmla="*/ 0 h 5305778"/>
              <a:gd name="connsiteX10-241" fmla="*/ 3134972 w 6522470"/>
              <a:gd name="connsiteY10-242" fmla="*/ 28094 h 5305778"/>
              <a:gd name="connsiteX0-243" fmla="*/ 3081904 w 6469402"/>
              <a:gd name="connsiteY0-244" fmla="*/ 28094 h 5305778"/>
              <a:gd name="connsiteX1-245" fmla="*/ 2207532 w 6469402"/>
              <a:gd name="connsiteY1-246" fmla="*/ 1513994 h 5305778"/>
              <a:gd name="connsiteX2-247" fmla="*/ 13267 w 6469402"/>
              <a:gd name="connsiteY2-248" fmla="*/ 1595581 h 5305778"/>
              <a:gd name="connsiteX3-249" fmla="*/ 0 w 6469402"/>
              <a:gd name="connsiteY3-250" fmla="*/ 1965807 h 5305778"/>
              <a:gd name="connsiteX4-251" fmla="*/ 1096735 w 6469402"/>
              <a:gd name="connsiteY4-252" fmla="*/ 1952209 h 5305778"/>
              <a:gd name="connsiteX5-253" fmla="*/ 1109436 w 6469402"/>
              <a:gd name="connsiteY5-254" fmla="*/ 2589902 h 5305778"/>
              <a:gd name="connsiteX6-255" fmla="*/ 2167504 w 6469402"/>
              <a:gd name="connsiteY6-256" fmla="*/ 2589902 h 5305778"/>
              <a:gd name="connsiteX7-257" fmla="*/ 1191305 w 6469402"/>
              <a:gd name="connsiteY7-258" fmla="*/ 5304880 h 5305778"/>
              <a:gd name="connsiteX8-259" fmla="*/ 6444003 w 6469402"/>
              <a:gd name="connsiteY8-260" fmla="*/ 5305778 h 5305778"/>
              <a:gd name="connsiteX9-261" fmla="*/ 6469402 w 6469402"/>
              <a:gd name="connsiteY9-262" fmla="*/ 0 h 5305778"/>
              <a:gd name="connsiteX10-263" fmla="*/ 3081904 w 6469402"/>
              <a:gd name="connsiteY10-264" fmla="*/ 28094 h 5305778"/>
              <a:gd name="connsiteX0-265" fmla="*/ 3081904 w 6469402"/>
              <a:gd name="connsiteY0-266" fmla="*/ 28094 h 5305778"/>
              <a:gd name="connsiteX1-267" fmla="*/ 2366736 w 6469402"/>
              <a:gd name="connsiteY1-268" fmla="*/ 1622777 h 5305778"/>
              <a:gd name="connsiteX2-269" fmla="*/ 13267 w 6469402"/>
              <a:gd name="connsiteY2-270" fmla="*/ 1595581 h 5305778"/>
              <a:gd name="connsiteX3-271" fmla="*/ 0 w 6469402"/>
              <a:gd name="connsiteY3-272" fmla="*/ 1965807 h 5305778"/>
              <a:gd name="connsiteX4-273" fmla="*/ 1096735 w 6469402"/>
              <a:gd name="connsiteY4-274" fmla="*/ 1952209 h 5305778"/>
              <a:gd name="connsiteX5-275" fmla="*/ 1109436 w 6469402"/>
              <a:gd name="connsiteY5-276" fmla="*/ 2589902 h 5305778"/>
              <a:gd name="connsiteX6-277" fmla="*/ 2167504 w 6469402"/>
              <a:gd name="connsiteY6-278" fmla="*/ 2589902 h 5305778"/>
              <a:gd name="connsiteX7-279" fmla="*/ 1191305 w 6469402"/>
              <a:gd name="connsiteY7-280" fmla="*/ 5304880 h 5305778"/>
              <a:gd name="connsiteX8-281" fmla="*/ 6444003 w 6469402"/>
              <a:gd name="connsiteY8-282" fmla="*/ 5305778 h 5305778"/>
              <a:gd name="connsiteX9-283" fmla="*/ 6469402 w 6469402"/>
              <a:gd name="connsiteY9-284" fmla="*/ 0 h 5305778"/>
              <a:gd name="connsiteX10-285" fmla="*/ 3081904 w 6469402"/>
              <a:gd name="connsiteY10-286" fmla="*/ 28094 h 5305778"/>
              <a:gd name="connsiteX0-287" fmla="*/ 3042103 w 6469402"/>
              <a:gd name="connsiteY0-288" fmla="*/ 898 h 5305778"/>
              <a:gd name="connsiteX1-289" fmla="*/ 2366736 w 6469402"/>
              <a:gd name="connsiteY1-290" fmla="*/ 1622777 h 5305778"/>
              <a:gd name="connsiteX2-291" fmla="*/ 13267 w 6469402"/>
              <a:gd name="connsiteY2-292" fmla="*/ 1595581 h 5305778"/>
              <a:gd name="connsiteX3-293" fmla="*/ 0 w 6469402"/>
              <a:gd name="connsiteY3-294" fmla="*/ 1965807 h 5305778"/>
              <a:gd name="connsiteX4-295" fmla="*/ 1096735 w 6469402"/>
              <a:gd name="connsiteY4-296" fmla="*/ 1952209 h 5305778"/>
              <a:gd name="connsiteX5-297" fmla="*/ 1109436 w 6469402"/>
              <a:gd name="connsiteY5-298" fmla="*/ 2589902 h 5305778"/>
              <a:gd name="connsiteX6-299" fmla="*/ 2167504 w 6469402"/>
              <a:gd name="connsiteY6-300" fmla="*/ 2589902 h 5305778"/>
              <a:gd name="connsiteX7-301" fmla="*/ 1191305 w 6469402"/>
              <a:gd name="connsiteY7-302" fmla="*/ 5304880 h 5305778"/>
              <a:gd name="connsiteX8-303" fmla="*/ 6444003 w 6469402"/>
              <a:gd name="connsiteY8-304" fmla="*/ 5305778 h 5305778"/>
              <a:gd name="connsiteX9-305" fmla="*/ 6469402 w 6469402"/>
              <a:gd name="connsiteY9-306" fmla="*/ 0 h 5305778"/>
              <a:gd name="connsiteX10-307" fmla="*/ 3042103 w 6469402"/>
              <a:gd name="connsiteY10-308" fmla="*/ 898 h 5305778"/>
              <a:gd name="connsiteX0-309" fmla="*/ 3042103 w 6469402"/>
              <a:gd name="connsiteY0-310" fmla="*/ 898 h 5305778"/>
              <a:gd name="connsiteX1-311" fmla="*/ 2400057 w 6469402"/>
              <a:gd name="connsiteY1-312" fmla="*/ 1577239 h 5305778"/>
              <a:gd name="connsiteX2-313" fmla="*/ 13267 w 6469402"/>
              <a:gd name="connsiteY2-314" fmla="*/ 1595581 h 5305778"/>
              <a:gd name="connsiteX3-315" fmla="*/ 0 w 6469402"/>
              <a:gd name="connsiteY3-316" fmla="*/ 1965807 h 5305778"/>
              <a:gd name="connsiteX4-317" fmla="*/ 1096735 w 6469402"/>
              <a:gd name="connsiteY4-318" fmla="*/ 1952209 h 5305778"/>
              <a:gd name="connsiteX5-319" fmla="*/ 1109436 w 6469402"/>
              <a:gd name="connsiteY5-320" fmla="*/ 2589902 h 5305778"/>
              <a:gd name="connsiteX6-321" fmla="*/ 2167504 w 6469402"/>
              <a:gd name="connsiteY6-322" fmla="*/ 2589902 h 5305778"/>
              <a:gd name="connsiteX7-323" fmla="*/ 1191305 w 6469402"/>
              <a:gd name="connsiteY7-324" fmla="*/ 5304880 h 5305778"/>
              <a:gd name="connsiteX8-325" fmla="*/ 6444003 w 6469402"/>
              <a:gd name="connsiteY8-326" fmla="*/ 5305778 h 5305778"/>
              <a:gd name="connsiteX9-327" fmla="*/ 6469402 w 6469402"/>
              <a:gd name="connsiteY9-328" fmla="*/ 0 h 5305778"/>
              <a:gd name="connsiteX10-329" fmla="*/ 3042103 w 6469402"/>
              <a:gd name="connsiteY10-330" fmla="*/ 898 h 5305778"/>
              <a:gd name="connsiteX0-331" fmla="*/ 3051050 w 6478349"/>
              <a:gd name="connsiteY0-332" fmla="*/ 898 h 5305778"/>
              <a:gd name="connsiteX1-333" fmla="*/ 2409004 w 6478349"/>
              <a:gd name="connsiteY1-334" fmla="*/ 1577239 h 5305778"/>
              <a:gd name="connsiteX2-335" fmla="*/ 0 w 6478349"/>
              <a:gd name="connsiteY2-336" fmla="*/ 1595581 h 5305778"/>
              <a:gd name="connsiteX3-337" fmla="*/ 8947 w 6478349"/>
              <a:gd name="connsiteY3-338" fmla="*/ 1965807 h 5305778"/>
              <a:gd name="connsiteX4-339" fmla="*/ 1105682 w 6478349"/>
              <a:gd name="connsiteY4-340" fmla="*/ 1952209 h 5305778"/>
              <a:gd name="connsiteX5-341" fmla="*/ 1118383 w 6478349"/>
              <a:gd name="connsiteY5-342" fmla="*/ 2589902 h 5305778"/>
              <a:gd name="connsiteX6-343" fmla="*/ 2176451 w 6478349"/>
              <a:gd name="connsiteY6-344" fmla="*/ 2589902 h 5305778"/>
              <a:gd name="connsiteX7-345" fmla="*/ 1200252 w 6478349"/>
              <a:gd name="connsiteY7-346" fmla="*/ 5304880 h 5305778"/>
              <a:gd name="connsiteX8-347" fmla="*/ 6452950 w 6478349"/>
              <a:gd name="connsiteY8-348" fmla="*/ 5305778 h 5305778"/>
              <a:gd name="connsiteX9-349" fmla="*/ 6478349 w 6478349"/>
              <a:gd name="connsiteY9-350" fmla="*/ 0 h 5305778"/>
              <a:gd name="connsiteX10-351" fmla="*/ 3051050 w 6478349"/>
              <a:gd name="connsiteY10-352" fmla="*/ 898 h 5305778"/>
              <a:gd name="connsiteX0-353" fmla="*/ 3051050 w 6478349"/>
              <a:gd name="connsiteY0-354" fmla="*/ 898 h 5305778"/>
              <a:gd name="connsiteX1-355" fmla="*/ 2409004 w 6478349"/>
              <a:gd name="connsiteY1-356" fmla="*/ 1577239 h 5305778"/>
              <a:gd name="connsiteX2-357" fmla="*/ 0 w 6478349"/>
              <a:gd name="connsiteY2-358" fmla="*/ 1595581 h 5305778"/>
              <a:gd name="connsiteX3-359" fmla="*/ 8947 w 6478349"/>
              <a:gd name="connsiteY3-360" fmla="*/ 1999960 h 5305778"/>
              <a:gd name="connsiteX4-361" fmla="*/ 1105682 w 6478349"/>
              <a:gd name="connsiteY4-362" fmla="*/ 1952209 h 5305778"/>
              <a:gd name="connsiteX5-363" fmla="*/ 1118383 w 6478349"/>
              <a:gd name="connsiteY5-364" fmla="*/ 2589902 h 5305778"/>
              <a:gd name="connsiteX6-365" fmla="*/ 2176451 w 6478349"/>
              <a:gd name="connsiteY6-366" fmla="*/ 2589902 h 5305778"/>
              <a:gd name="connsiteX7-367" fmla="*/ 1200252 w 6478349"/>
              <a:gd name="connsiteY7-368" fmla="*/ 5304880 h 5305778"/>
              <a:gd name="connsiteX8-369" fmla="*/ 6452950 w 6478349"/>
              <a:gd name="connsiteY8-370" fmla="*/ 5305778 h 5305778"/>
              <a:gd name="connsiteX9-371" fmla="*/ 6478349 w 6478349"/>
              <a:gd name="connsiteY9-372" fmla="*/ 0 h 5305778"/>
              <a:gd name="connsiteX10-373" fmla="*/ 3051050 w 6478349"/>
              <a:gd name="connsiteY10-374" fmla="*/ 898 h 5305778"/>
              <a:gd name="connsiteX0-375" fmla="*/ 3051050 w 6478349"/>
              <a:gd name="connsiteY0-376" fmla="*/ 898 h 5305778"/>
              <a:gd name="connsiteX1-377" fmla="*/ 2409004 w 6478349"/>
              <a:gd name="connsiteY1-378" fmla="*/ 1577239 h 5305778"/>
              <a:gd name="connsiteX2-379" fmla="*/ 0 w 6478349"/>
              <a:gd name="connsiteY2-380" fmla="*/ 1595581 h 5305778"/>
              <a:gd name="connsiteX3-381" fmla="*/ 8947 w 6478349"/>
              <a:gd name="connsiteY3-382" fmla="*/ 1999960 h 5305778"/>
              <a:gd name="connsiteX4-383" fmla="*/ 1116789 w 6478349"/>
              <a:gd name="connsiteY4-384" fmla="*/ 1974977 h 5305778"/>
              <a:gd name="connsiteX5-385" fmla="*/ 1118383 w 6478349"/>
              <a:gd name="connsiteY5-386" fmla="*/ 2589902 h 5305778"/>
              <a:gd name="connsiteX6-387" fmla="*/ 2176451 w 6478349"/>
              <a:gd name="connsiteY6-388" fmla="*/ 2589902 h 5305778"/>
              <a:gd name="connsiteX7-389" fmla="*/ 1200252 w 6478349"/>
              <a:gd name="connsiteY7-390" fmla="*/ 5304880 h 5305778"/>
              <a:gd name="connsiteX8-391" fmla="*/ 6452950 w 6478349"/>
              <a:gd name="connsiteY8-392" fmla="*/ 5305778 h 5305778"/>
              <a:gd name="connsiteX9-393" fmla="*/ 6478349 w 6478349"/>
              <a:gd name="connsiteY9-394" fmla="*/ 0 h 5305778"/>
              <a:gd name="connsiteX10-395" fmla="*/ 3051050 w 6478349"/>
              <a:gd name="connsiteY10-396" fmla="*/ 898 h 5305778"/>
              <a:gd name="connsiteX0-397" fmla="*/ 3051050 w 6478349"/>
              <a:gd name="connsiteY0-398" fmla="*/ 898 h 5305778"/>
              <a:gd name="connsiteX1-399" fmla="*/ 2409004 w 6478349"/>
              <a:gd name="connsiteY1-400" fmla="*/ 1577239 h 5305778"/>
              <a:gd name="connsiteX2-401" fmla="*/ 0 w 6478349"/>
              <a:gd name="connsiteY2-402" fmla="*/ 1595581 h 5305778"/>
              <a:gd name="connsiteX3-403" fmla="*/ 8947 w 6478349"/>
              <a:gd name="connsiteY3-404" fmla="*/ 1999960 h 5305778"/>
              <a:gd name="connsiteX4-405" fmla="*/ 1116789 w 6478349"/>
              <a:gd name="connsiteY4-406" fmla="*/ 1974977 h 5305778"/>
              <a:gd name="connsiteX5-407" fmla="*/ 1118383 w 6478349"/>
              <a:gd name="connsiteY5-408" fmla="*/ 2612671 h 5305778"/>
              <a:gd name="connsiteX6-409" fmla="*/ 2176451 w 6478349"/>
              <a:gd name="connsiteY6-410" fmla="*/ 2589902 h 5305778"/>
              <a:gd name="connsiteX7-411" fmla="*/ 1200252 w 6478349"/>
              <a:gd name="connsiteY7-412" fmla="*/ 5304880 h 5305778"/>
              <a:gd name="connsiteX8-413" fmla="*/ 6452950 w 6478349"/>
              <a:gd name="connsiteY8-414" fmla="*/ 5305778 h 5305778"/>
              <a:gd name="connsiteX9-415" fmla="*/ 6478349 w 6478349"/>
              <a:gd name="connsiteY9-416" fmla="*/ 0 h 5305778"/>
              <a:gd name="connsiteX10-417" fmla="*/ 3051050 w 6478349"/>
              <a:gd name="connsiteY10-418" fmla="*/ 898 h 5305778"/>
              <a:gd name="connsiteX0-419" fmla="*/ 3051050 w 6478349"/>
              <a:gd name="connsiteY0-420" fmla="*/ 898 h 5305778"/>
              <a:gd name="connsiteX1-421" fmla="*/ 2409004 w 6478349"/>
              <a:gd name="connsiteY1-422" fmla="*/ 1577239 h 5305778"/>
              <a:gd name="connsiteX2-423" fmla="*/ 0 w 6478349"/>
              <a:gd name="connsiteY2-424" fmla="*/ 1595581 h 5305778"/>
              <a:gd name="connsiteX3-425" fmla="*/ 8947 w 6478349"/>
              <a:gd name="connsiteY3-426" fmla="*/ 1999960 h 5305778"/>
              <a:gd name="connsiteX4-427" fmla="*/ 1116789 w 6478349"/>
              <a:gd name="connsiteY4-428" fmla="*/ 1974977 h 5305778"/>
              <a:gd name="connsiteX5-429" fmla="*/ 1118383 w 6478349"/>
              <a:gd name="connsiteY5-430" fmla="*/ 2612671 h 5305778"/>
              <a:gd name="connsiteX6-431" fmla="*/ 2176451 w 6478349"/>
              <a:gd name="connsiteY6-432" fmla="*/ 2624054 h 5305778"/>
              <a:gd name="connsiteX7-433" fmla="*/ 1200252 w 6478349"/>
              <a:gd name="connsiteY7-434" fmla="*/ 5304880 h 5305778"/>
              <a:gd name="connsiteX8-435" fmla="*/ 6452950 w 6478349"/>
              <a:gd name="connsiteY8-436" fmla="*/ 5305778 h 5305778"/>
              <a:gd name="connsiteX9-437" fmla="*/ 6478349 w 6478349"/>
              <a:gd name="connsiteY9-438" fmla="*/ 0 h 5305778"/>
              <a:gd name="connsiteX10-439" fmla="*/ 3051050 w 6478349"/>
              <a:gd name="connsiteY10-440" fmla="*/ 898 h 5305778"/>
              <a:gd name="connsiteX0-441" fmla="*/ 3051050 w 6478349"/>
              <a:gd name="connsiteY0-442" fmla="*/ 898 h 5305778"/>
              <a:gd name="connsiteX1-443" fmla="*/ 2409004 w 6478349"/>
              <a:gd name="connsiteY1-444" fmla="*/ 1577239 h 5305778"/>
              <a:gd name="connsiteX2-445" fmla="*/ 0 w 6478349"/>
              <a:gd name="connsiteY2-446" fmla="*/ 1595581 h 5305778"/>
              <a:gd name="connsiteX3-447" fmla="*/ 8947 w 6478349"/>
              <a:gd name="connsiteY3-448" fmla="*/ 1999960 h 5305778"/>
              <a:gd name="connsiteX4-449" fmla="*/ 1116789 w 6478349"/>
              <a:gd name="connsiteY4-450" fmla="*/ 1974977 h 5305778"/>
              <a:gd name="connsiteX5-451" fmla="*/ 1118383 w 6478349"/>
              <a:gd name="connsiteY5-452" fmla="*/ 2612671 h 5305778"/>
              <a:gd name="connsiteX6-453" fmla="*/ 2165344 w 6478349"/>
              <a:gd name="connsiteY6-454" fmla="*/ 2601286 h 5305778"/>
              <a:gd name="connsiteX7-455" fmla="*/ 1200252 w 6478349"/>
              <a:gd name="connsiteY7-456" fmla="*/ 5304880 h 5305778"/>
              <a:gd name="connsiteX8-457" fmla="*/ 6452950 w 6478349"/>
              <a:gd name="connsiteY8-458" fmla="*/ 5305778 h 5305778"/>
              <a:gd name="connsiteX9-459" fmla="*/ 6478349 w 6478349"/>
              <a:gd name="connsiteY9-460" fmla="*/ 0 h 5305778"/>
              <a:gd name="connsiteX10-461" fmla="*/ 3051050 w 6478349"/>
              <a:gd name="connsiteY10-462" fmla="*/ 898 h 5305778"/>
              <a:gd name="connsiteX0-463" fmla="*/ 3051050 w 6478349"/>
              <a:gd name="connsiteY0-464" fmla="*/ 898 h 5305778"/>
              <a:gd name="connsiteX1-465" fmla="*/ 2409004 w 6478349"/>
              <a:gd name="connsiteY1-466" fmla="*/ 1577239 h 5305778"/>
              <a:gd name="connsiteX2-467" fmla="*/ 0 w 6478349"/>
              <a:gd name="connsiteY2-468" fmla="*/ 1595581 h 5305778"/>
              <a:gd name="connsiteX3-469" fmla="*/ 8947 w 6478349"/>
              <a:gd name="connsiteY3-470" fmla="*/ 1999960 h 5305778"/>
              <a:gd name="connsiteX4-471" fmla="*/ 1116789 w 6478349"/>
              <a:gd name="connsiteY4-472" fmla="*/ 1974977 h 5305778"/>
              <a:gd name="connsiteX5-473" fmla="*/ 1118383 w 6478349"/>
              <a:gd name="connsiteY5-474" fmla="*/ 2612671 h 5305778"/>
              <a:gd name="connsiteX6-475" fmla="*/ 2176452 w 6478349"/>
              <a:gd name="connsiteY6-476" fmla="*/ 2612670 h 5305778"/>
              <a:gd name="connsiteX7-477" fmla="*/ 1200252 w 6478349"/>
              <a:gd name="connsiteY7-478" fmla="*/ 5304880 h 5305778"/>
              <a:gd name="connsiteX8-479" fmla="*/ 6452950 w 6478349"/>
              <a:gd name="connsiteY8-480" fmla="*/ 5305778 h 5305778"/>
              <a:gd name="connsiteX9-481" fmla="*/ 6478349 w 6478349"/>
              <a:gd name="connsiteY9-482" fmla="*/ 0 h 5305778"/>
              <a:gd name="connsiteX10-483" fmla="*/ 3051050 w 6478349"/>
              <a:gd name="connsiteY10-484" fmla="*/ 898 h 5305778"/>
              <a:gd name="connsiteX0-485" fmla="*/ 3051050 w 6500563"/>
              <a:gd name="connsiteY0-486" fmla="*/ 898 h 5305778"/>
              <a:gd name="connsiteX1-487" fmla="*/ 2409004 w 6500563"/>
              <a:gd name="connsiteY1-488" fmla="*/ 1577239 h 5305778"/>
              <a:gd name="connsiteX2-489" fmla="*/ 0 w 6500563"/>
              <a:gd name="connsiteY2-490" fmla="*/ 1595581 h 5305778"/>
              <a:gd name="connsiteX3-491" fmla="*/ 8947 w 6500563"/>
              <a:gd name="connsiteY3-492" fmla="*/ 1999960 h 5305778"/>
              <a:gd name="connsiteX4-493" fmla="*/ 1116789 w 6500563"/>
              <a:gd name="connsiteY4-494" fmla="*/ 1974977 h 5305778"/>
              <a:gd name="connsiteX5-495" fmla="*/ 1118383 w 6500563"/>
              <a:gd name="connsiteY5-496" fmla="*/ 2612671 h 5305778"/>
              <a:gd name="connsiteX6-497" fmla="*/ 2176452 w 6500563"/>
              <a:gd name="connsiteY6-498" fmla="*/ 2612670 h 5305778"/>
              <a:gd name="connsiteX7-499" fmla="*/ 1200252 w 6500563"/>
              <a:gd name="connsiteY7-500" fmla="*/ 5304880 h 5305778"/>
              <a:gd name="connsiteX8-501" fmla="*/ 6452950 w 6500563"/>
              <a:gd name="connsiteY8-502" fmla="*/ 5305778 h 5305778"/>
              <a:gd name="connsiteX9-503" fmla="*/ 6500563 w 6500563"/>
              <a:gd name="connsiteY9-504" fmla="*/ 0 h 5305778"/>
              <a:gd name="connsiteX10-505" fmla="*/ 3051050 w 6500563"/>
              <a:gd name="connsiteY10-506" fmla="*/ 898 h 5305778"/>
              <a:gd name="connsiteX0-507" fmla="*/ 3051050 w 6489456"/>
              <a:gd name="connsiteY0-508" fmla="*/ 898 h 5305778"/>
              <a:gd name="connsiteX1-509" fmla="*/ 2409004 w 6489456"/>
              <a:gd name="connsiteY1-510" fmla="*/ 1577239 h 5305778"/>
              <a:gd name="connsiteX2-511" fmla="*/ 0 w 6489456"/>
              <a:gd name="connsiteY2-512" fmla="*/ 1595581 h 5305778"/>
              <a:gd name="connsiteX3-513" fmla="*/ 8947 w 6489456"/>
              <a:gd name="connsiteY3-514" fmla="*/ 1999960 h 5305778"/>
              <a:gd name="connsiteX4-515" fmla="*/ 1116789 w 6489456"/>
              <a:gd name="connsiteY4-516" fmla="*/ 1974977 h 5305778"/>
              <a:gd name="connsiteX5-517" fmla="*/ 1118383 w 6489456"/>
              <a:gd name="connsiteY5-518" fmla="*/ 2612671 h 5305778"/>
              <a:gd name="connsiteX6-519" fmla="*/ 2176452 w 6489456"/>
              <a:gd name="connsiteY6-520" fmla="*/ 2612670 h 5305778"/>
              <a:gd name="connsiteX7-521" fmla="*/ 1200252 w 6489456"/>
              <a:gd name="connsiteY7-522" fmla="*/ 5304880 h 5305778"/>
              <a:gd name="connsiteX8-523" fmla="*/ 6452950 w 6489456"/>
              <a:gd name="connsiteY8-524" fmla="*/ 5305778 h 5305778"/>
              <a:gd name="connsiteX9-525" fmla="*/ 6489456 w 6489456"/>
              <a:gd name="connsiteY9-526" fmla="*/ 0 h 5305778"/>
              <a:gd name="connsiteX10-527" fmla="*/ 3051050 w 6489456"/>
              <a:gd name="connsiteY10-528" fmla="*/ 898 h 5305778"/>
              <a:gd name="connsiteX0-529" fmla="*/ 3051050 w 6489456"/>
              <a:gd name="connsiteY0-530" fmla="*/ 898 h 5305778"/>
              <a:gd name="connsiteX1-531" fmla="*/ 2409004 w 6489456"/>
              <a:gd name="connsiteY1-532" fmla="*/ 1577239 h 5305778"/>
              <a:gd name="connsiteX2-533" fmla="*/ 0 w 6489456"/>
              <a:gd name="connsiteY2-534" fmla="*/ 1595581 h 5305778"/>
              <a:gd name="connsiteX3-535" fmla="*/ 8947 w 6489456"/>
              <a:gd name="connsiteY3-536" fmla="*/ 1999960 h 5305778"/>
              <a:gd name="connsiteX4-537" fmla="*/ 1116789 w 6489456"/>
              <a:gd name="connsiteY4-538" fmla="*/ 2009131 h 5305778"/>
              <a:gd name="connsiteX5-539" fmla="*/ 1118383 w 6489456"/>
              <a:gd name="connsiteY5-540" fmla="*/ 2612671 h 5305778"/>
              <a:gd name="connsiteX6-541" fmla="*/ 2176452 w 6489456"/>
              <a:gd name="connsiteY6-542" fmla="*/ 2612670 h 5305778"/>
              <a:gd name="connsiteX7-543" fmla="*/ 1200252 w 6489456"/>
              <a:gd name="connsiteY7-544" fmla="*/ 5304880 h 5305778"/>
              <a:gd name="connsiteX8-545" fmla="*/ 6452950 w 6489456"/>
              <a:gd name="connsiteY8-546" fmla="*/ 5305778 h 5305778"/>
              <a:gd name="connsiteX9-547" fmla="*/ 6489456 w 6489456"/>
              <a:gd name="connsiteY9-548" fmla="*/ 0 h 5305778"/>
              <a:gd name="connsiteX10-549" fmla="*/ 3051050 w 6489456"/>
              <a:gd name="connsiteY10-550" fmla="*/ 898 h 5305778"/>
              <a:gd name="connsiteX0-551" fmla="*/ 3062157 w 6500563"/>
              <a:gd name="connsiteY0-552" fmla="*/ 898 h 5305778"/>
              <a:gd name="connsiteX1-553" fmla="*/ 2420111 w 6500563"/>
              <a:gd name="connsiteY1-554" fmla="*/ 1577239 h 5305778"/>
              <a:gd name="connsiteX2-555" fmla="*/ 0 w 6500563"/>
              <a:gd name="connsiteY2-556" fmla="*/ 1572813 h 5305778"/>
              <a:gd name="connsiteX3-557" fmla="*/ 20054 w 6500563"/>
              <a:gd name="connsiteY3-558" fmla="*/ 1999960 h 5305778"/>
              <a:gd name="connsiteX4-559" fmla="*/ 1127896 w 6500563"/>
              <a:gd name="connsiteY4-560" fmla="*/ 2009131 h 5305778"/>
              <a:gd name="connsiteX5-561" fmla="*/ 1129490 w 6500563"/>
              <a:gd name="connsiteY5-562" fmla="*/ 2612671 h 5305778"/>
              <a:gd name="connsiteX6-563" fmla="*/ 2187559 w 6500563"/>
              <a:gd name="connsiteY6-564" fmla="*/ 2612670 h 5305778"/>
              <a:gd name="connsiteX7-565" fmla="*/ 1211359 w 6500563"/>
              <a:gd name="connsiteY7-566" fmla="*/ 5304880 h 5305778"/>
              <a:gd name="connsiteX8-567" fmla="*/ 6464057 w 6500563"/>
              <a:gd name="connsiteY8-568" fmla="*/ 5305778 h 5305778"/>
              <a:gd name="connsiteX9-569" fmla="*/ 6500563 w 6500563"/>
              <a:gd name="connsiteY9-570" fmla="*/ 0 h 5305778"/>
              <a:gd name="connsiteX10-571" fmla="*/ 3062157 w 6500563"/>
              <a:gd name="connsiteY10-572" fmla="*/ 898 h 5305778"/>
              <a:gd name="connsiteX0-573" fmla="*/ 3062157 w 6500563"/>
              <a:gd name="connsiteY0-574" fmla="*/ 898 h 5316264"/>
              <a:gd name="connsiteX1-575" fmla="*/ 2420111 w 6500563"/>
              <a:gd name="connsiteY1-576" fmla="*/ 1577239 h 5316264"/>
              <a:gd name="connsiteX2-577" fmla="*/ 0 w 6500563"/>
              <a:gd name="connsiteY2-578" fmla="*/ 1572813 h 5316264"/>
              <a:gd name="connsiteX3-579" fmla="*/ 20054 w 6500563"/>
              <a:gd name="connsiteY3-580" fmla="*/ 1999960 h 5316264"/>
              <a:gd name="connsiteX4-581" fmla="*/ 1127896 w 6500563"/>
              <a:gd name="connsiteY4-582" fmla="*/ 2009131 h 5316264"/>
              <a:gd name="connsiteX5-583" fmla="*/ 1129490 w 6500563"/>
              <a:gd name="connsiteY5-584" fmla="*/ 2612671 h 5316264"/>
              <a:gd name="connsiteX6-585" fmla="*/ 2187559 w 6500563"/>
              <a:gd name="connsiteY6-586" fmla="*/ 2612670 h 5316264"/>
              <a:gd name="connsiteX7-587" fmla="*/ 1133608 w 6500563"/>
              <a:gd name="connsiteY7-588" fmla="*/ 5316264 h 5316264"/>
              <a:gd name="connsiteX8-589" fmla="*/ 6464057 w 6500563"/>
              <a:gd name="connsiteY8-590" fmla="*/ 5305778 h 5316264"/>
              <a:gd name="connsiteX9-591" fmla="*/ 6500563 w 6500563"/>
              <a:gd name="connsiteY9-592" fmla="*/ 0 h 5316264"/>
              <a:gd name="connsiteX10-593" fmla="*/ 3062157 w 6500563"/>
              <a:gd name="connsiteY10-594" fmla="*/ 898 h 5316264"/>
              <a:gd name="connsiteX0-595" fmla="*/ 3062157 w 6500563"/>
              <a:gd name="connsiteY0-596" fmla="*/ 898 h 5316264"/>
              <a:gd name="connsiteX1-597" fmla="*/ 2420111 w 6500563"/>
              <a:gd name="connsiteY1-598" fmla="*/ 1577239 h 5316264"/>
              <a:gd name="connsiteX2-599" fmla="*/ 0 w 6500563"/>
              <a:gd name="connsiteY2-600" fmla="*/ 1572813 h 5316264"/>
              <a:gd name="connsiteX3-601" fmla="*/ 20054 w 6500563"/>
              <a:gd name="connsiteY3-602" fmla="*/ 1999960 h 5316264"/>
              <a:gd name="connsiteX4-603" fmla="*/ 1127896 w 6500563"/>
              <a:gd name="connsiteY4-604" fmla="*/ 2009131 h 5316264"/>
              <a:gd name="connsiteX5-605" fmla="*/ 1129490 w 6500563"/>
              <a:gd name="connsiteY5-606" fmla="*/ 2612671 h 5316264"/>
              <a:gd name="connsiteX6-607" fmla="*/ 2187559 w 6500563"/>
              <a:gd name="connsiteY6-608" fmla="*/ 2612670 h 5316264"/>
              <a:gd name="connsiteX7-609" fmla="*/ 1133608 w 6500563"/>
              <a:gd name="connsiteY7-610" fmla="*/ 5316264 h 5316264"/>
              <a:gd name="connsiteX8-611" fmla="*/ 6441843 w 6500563"/>
              <a:gd name="connsiteY8-612" fmla="*/ 5305779 h 5316264"/>
              <a:gd name="connsiteX9-613" fmla="*/ 6500563 w 6500563"/>
              <a:gd name="connsiteY9-614" fmla="*/ 0 h 5316264"/>
              <a:gd name="connsiteX10-615" fmla="*/ 3062157 w 6500563"/>
              <a:gd name="connsiteY10-616" fmla="*/ 898 h 5316264"/>
              <a:gd name="connsiteX0-617" fmla="*/ 3062157 w 6500563"/>
              <a:gd name="connsiteY0-618" fmla="*/ 898 h 5328548"/>
              <a:gd name="connsiteX1-619" fmla="*/ 2420111 w 6500563"/>
              <a:gd name="connsiteY1-620" fmla="*/ 1577239 h 5328548"/>
              <a:gd name="connsiteX2-621" fmla="*/ 0 w 6500563"/>
              <a:gd name="connsiteY2-622" fmla="*/ 1572813 h 5328548"/>
              <a:gd name="connsiteX3-623" fmla="*/ 20054 w 6500563"/>
              <a:gd name="connsiteY3-624" fmla="*/ 1999960 h 5328548"/>
              <a:gd name="connsiteX4-625" fmla="*/ 1127896 w 6500563"/>
              <a:gd name="connsiteY4-626" fmla="*/ 2009131 h 5328548"/>
              <a:gd name="connsiteX5-627" fmla="*/ 1129490 w 6500563"/>
              <a:gd name="connsiteY5-628" fmla="*/ 2612671 h 5328548"/>
              <a:gd name="connsiteX6-629" fmla="*/ 2187559 w 6500563"/>
              <a:gd name="connsiteY6-630" fmla="*/ 2612670 h 5328548"/>
              <a:gd name="connsiteX7-631" fmla="*/ 1133608 w 6500563"/>
              <a:gd name="connsiteY7-632" fmla="*/ 5316264 h 5328548"/>
              <a:gd name="connsiteX8-633" fmla="*/ 6452949 w 6500563"/>
              <a:gd name="connsiteY8-634" fmla="*/ 5328548 h 5328548"/>
              <a:gd name="connsiteX9-635" fmla="*/ 6500563 w 6500563"/>
              <a:gd name="connsiteY9-636" fmla="*/ 0 h 5328548"/>
              <a:gd name="connsiteX10-637" fmla="*/ 3062157 w 6500563"/>
              <a:gd name="connsiteY10-638" fmla="*/ 898 h 5328548"/>
              <a:gd name="connsiteX0-639" fmla="*/ 3062157 w 6500563"/>
              <a:gd name="connsiteY0-640" fmla="*/ 898 h 5328548"/>
              <a:gd name="connsiteX1-641" fmla="*/ 2420111 w 6500563"/>
              <a:gd name="connsiteY1-642" fmla="*/ 1577239 h 5328548"/>
              <a:gd name="connsiteX2-643" fmla="*/ 0 w 6500563"/>
              <a:gd name="connsiteY2-644" fmla="*/ 1572813 h 5328548"/>
              <a:gd name="connsiteX3-645" fmla="*/ 20054 w 6500563"/>
              <a:gd name="connsiteY3-646" fmla="*/ 1999960 h 5328548"/>
              <a:gd name="connsiteX4-647" fmla="*/ 1127896 w 6500563"/>
              <a:gd name="connsiteY4-648" fmla="*/ 2009131 h 5328548"/>
              <a:gd name="connsiteX5-649" fmla="*/ 1129490 w 6500563"/>
              <a:gd name="connsiteY5-650" fmla="*/ 2612671 h 5328548"/>
              <a:gd name="connsiteX6-651" fmla="*/ 2187559 w 6500563"/>
              <a:gd name="connsiteY6-652" fmla="*/ 2612670 h 5328548"/>
              <a:gd name="connsiteX7-653" fmla="*/ 1133608 w 6500563"/>
              <a:gd name="connsiteY7-654" fmla="*/ 5316264 h 5328548"/>
              <a:gd name="connsiteX8-655" fmla="*/ 6486271 w 6500563"/>
              <a:gd name="connsiteY8-656" fmla="*/ 5328548 h 5328548"/>
              <a:gd name="connsiteX9-657" fmla="*/ 6500563 w 6500563"/>
              <a:gd name="connsiteY9-658" fmla="*/ 0 h 5328548"/>
              <a:gd name="connsiteX10-659" fmla="*/ 3062157 w 6500563"/>
              <a:gd name="connsiteY10-660" fmla="*/ 898 h 5328548"/>
              <a:gd name="connsiteX0-661" fmla="*/ 3062157 w 6500563"/>
              <a:gd name="connsiteY0-662" fmla="*/ 898 h 5328548"/>
              <a:gd name="connsiteX1-663" fmla="*/ 2420111 w 6500563"/>
              <a:gd name="connsiteY1-664" fmla="*/ 1577239 h 5328548"/>
              <a:gd name="connsiteX2-665" fmla="*/ 0 w 6500563"/>
              <a:gd name="connsiteY2-666" fmla="*/ 1572813 h 5328548"/>
              <a:gd name="connsiteX3-667" fmla="*/ 20054 w 6500563"/>
              <a:gd name="connsiteY3-668" fmla="*/ 1999960 h 5328548"/>
              <a:gd name="connsiteX4-669" fmla="*/ 1127896 w 6500563"/>
              <a:gd name="connsiteY4-670" fmla="*/ 2009131 h 5328548"/>
              <a:gd name="connsiteX5-671" fmla="*/ 1129490 w 6500563"/>
              <a:gd name="connsiteY5-672" fmla="*/ 2612671 h 5328548"/>
              <a:gd name="connsiteX6-673" fmla="*/ 2187559 w 6500563"/>
              <a:gd name="connsiteY6-674" fmla="*/ 2612670 h 5328548"/>
              <a:gd name="connsiteX7-675" fmla="*/ 1133608 w 6500563"/>
              <a:gd name="connsiteY7-676" fmla="*/ 5316264 h 5328548"/>
              <a:gd name="connsiteX8-677" fmla="*/ 6486271 w 6500563"/>
              <a:gd name="connsiteY8-678" fmla="*/ 5328548 h 5328548"/>
              <a:gd name="connsiteX9-679" fmla="*/ 6500563 w 6500563"/>
              <a:gd name="connsiteY9-680" fmla="*/ 0 h 5328548"/>
              <a:gd name="connsiteX10-681" fmla="*/ 3062157 w 6500563"/>
              <a:gd name="connsiteY10-682" fmla="*/ 898 h 5328548"/>
              <a:gd name="connsiteX0-683" fmla="*/ 3042103 w 6480509"/>
              <a:gd name="connsiteY0-684" fmla="*/ 898 h 5328548"/>
              <a:gd name="connsiteX1-685" fmla="*/ 2400057 w 6480509"/>
              <a:gd name="connsiteY1-686" fmla="*/ 1577239 h 5328548"/>
              <a:gd name="connsiteX2-687" fmla="*/ 24375 w 6480509"/>
              <a:gd name="connsiteY2-688" fmla="*/ 1572813 h 5328548"/>
              <a:gd name="connsiteX3-689" fmla="*/ 0 w 6480509"/>
              <a:gd name="connsiteY3-690" fmla="*/ 1999960 h 5328548"/>
              <a:gd name="connsiteX4-691" fmla="*/ 1107842 w 6480509"/>
              <a:gd name="connsiteY4-692" fmla="*/ 2009131 h 5328548"/>
              <a:gd name="connsiteX5-693" fmla="*/ 1109436 w 6480509"/>
              <a:gd name="connsiteY5-694" fmla="*/ 2612671 h 5328548"/>
              <a:gd name="connsiteX6-695" fmla="*/ 2167505 w 6480509"/>
              <a:gd name="connsiteY6-696" fmla="*/ 2612670 h 5328548"/>
              <a:gd name="connsiteX7-697" fmla="*/ 1113554 w 6480509"/>
              <a:gd name="connsiteY7-698" fmla="*/ 5316264 h 5328548"/>
              <a:gd name="connsiteX8-699" fmla="*/ 6466217 w 6480509"/>
              <a:gd name="connsiteY8-700" fmla="*/ 5328548 h 5328548"/>
              <a:gd name="connsiteX9-701" fmla="*/ 6480509 w 6480509"/>
              <a:gd name="connsiteY9-702" fmla="*/ 0 h 5328548"/>
              <a:gd name="connsiteX10-703" fmla="*/ 3042103 w 6480509"/>
              <a:gd name="connsiteY10-704" fmla="*/ 898 h 5328548"/>
              <a:gd name="connsiteX0-705" fmla="*/ 3017728 w 6456134"/>
              <a:gd name="connsiteY0-706" fmla="*/ 898 h 5328548"/>
              <a:gd name="connsiteX1-707" fmla="*/ 2375682 w 6456134"/>
              <a:gd name="connsiteY1-708" fmla="*/ 1577239 h 5328548"/>
              <a:gd name="connsiteX2-709" fmla="*/ 0 w 6456134"/>
              <a:gd name="connsiteY2-710" fmla="*/ 1572813 h 5328548"/>
              <a:gd name="connsiteX3-711" fmla="*/ 8947 w 6456134"/>
              <a:gd name="connsiteY3-712" fmla="*/ 1999960 h 5328548"/>
              <a:gd name="connsiteX4-713" fmla="*/ 1083467 w 6456134"/>
              <a:gd name="connsiteY4-714" fmla="*/ 2009131 h 5328548"/>
              <a:gd name="connsiteX5-715" fmla="*/ 1085061 w 6456134"/>
              <a:gd name="connsiteY5-716" fmla="*/ 2612671 h 5328548"/>
              <a:gd name="connsiteX6-717" fmla="*/ 2143130 w 6456134"/>
              <a:gd name="connsiteY6-718" fmla="*/ 2612670 h 5328548"/>
              <a:gd name="connsiteX7-719" fmla="*/ 1089179 w 6456134"/>
              <a:gd name="connsiteY7-720" fmla="*/ 5316264 h 5328548"/>
              <a:gd name="connsiteX8-721" fmla="*/ 6441842 w 6456134"/>
              <a:gd name="connsiteY8-722" fmla="*/ 5328548 h 5328548"/>
              <a:gd name="connsiteX9-723" fmla="*/ 6456134 w 6456134"/>
              <a:gd name="connsiteY9-724" fmla="*/ 0 h 5328548"/>
              <a:gd name="connsiteX10-725" fmla="*/ 3017728 w 6456134"/>
              <a:gd name="connsiteY10-726" fmla="*/ 898 h 53285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284133"/>
            <a:ext cx="1209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2020.8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254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254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20856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48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0F2C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" y="2423886"/>
            <a:ext cx="5422517" cy="1993765"/>
            <a:chOff x="1" y="2423886"/>
            <a:chExt cx="5422517" cy="199376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45" r="46107" b="33959"/>
            <a:stretch>
              <a:fillRect/>
            </a:stretch>
          </p:blipFill>
          <p:spPr>
            <a:xfrm>
              <a:off x="1" y="2423886"/>
              <a:ext cx="4049486" cy="191588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0F2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70710" y="2934380"/>
              <a:ext cx="1963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2700000">
              <a:off x="3459230" y="2786515"/>
              <a:ext cx="1201625" cy="1201625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92850" y="1560830"/>
            <a:ext cx="4358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  要  成  果</a:t>
            </a:r>
            <a:endParaRPr lang="zh-CN" altLang="en-US" sz="36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98185" y="2765425"/>
            <a:ext cx="53473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在该项目中，我们基于《Orange'S:一个操作系统的实现》提供源码，通过重新修改或替换多个模块来实现自己的操作系统。</a:t>
            </a:r>
            <a:endParaRPr lang="zh-CN" altLang="en-US"/>
          </a:p>
          <a:p>
            <a:r>
              <a:rPr lang="zh-CN" altLang="en-US"/>
              <a:t>本系统主要完成了：</a:t>
            </a:r>
            <a:endParaRPr lang="zh-CN" altLang="en-US"/>
          </a:p>
          <a:p>
            <a:r>
              <a:rPr lang="en-US" altLang="zh-CN"/>
              <a:t>&lt;1&gt; B</a:t>
            </a:r>
            <a:r>
              <a:rPr lang="zh-CN" altLang="en-US"/>
              <a:t>级项目难度：文件系统，进程系统的重新实现，且新增代码量达到文件代码部分的一半以上。</a:t>
            </a:r>
            <a:endParaRPr lang="zh-CN" altLang="en-US"/>
          </a:p>
          <a:p>
            <a:r>
              <a:rPr lang="en-US" altLang="zh-CN"/>
              <a:t>&lt;2&gt;C</a:t>
            </a:r>
            <a:r>
              <a:rPr lang="zh-CN" altLang="en-US"/>
              <a:t>级项目难度，实验内容内存管理模拟。</a:t>
            </a:r>
            <a:endParaRPr lang="zh-CN" altLang="en-US"/>
          </a:p>
          <a:p>
            <a:r>
              <a:rPr lang="en-US" altLang="zh-CN"/>
              <a:t>&lt;3&gt;D</a:t>
            </a:r>
            <a:r>
              <a:rPr lang="zh-CN" altLang="en-US"/>
              <a:t>级项目难度，多个用户级应用程序，包括，计算器，扫雷小游戏，五子棋小游戏，牧场小游戏。</a:t>
            </a:r>
            <a:endParaRPr lang="zh-CN" altLang="en-US"/>
          </a:p>
        </p:txBody>
      </p:sp>
      <p:pic>
        <p:nvPicPr>
          <p:cNvPr id="24" name="图片 23" descr="u=1720615206,1591441457&amp;fm=26&amp;gp=0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1560830"/>
            <a:ext cx="3949065" cy="454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" y="3585307"/>
            <a:ext cx="7175053" cy="0"/>
          </a:xfrm>
          <a:prstGeom prst="line">
            <a:avLst/>
          </a:prstGeom>
          <a:ln>
            <a:solidFill>
              <a:srgbClr val="133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23239" y="2743643"/>
            <a:ext cx="320856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339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4800" b="1" dirty="0">
              <a:solidFill>
                <a:srgbClr val="1339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231933" y="1857375"/>
            <a:ext cx="1110798" cy="1301766"/>
          </a:xfrm>
          <a:prstGeom prst="line">
            <a:avLst/>
          </a:prstGeom>
          <a:ln w="2540">
            <a:solidFill>
              <a:srgbClr val="13396C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6306" y="4033000"/>
            <a:ext cx="2995768" cy="3510800"/>
          </a:xfrm>
          <a:prstGeom prst="line">
            <a:avLst/>
          </a:prstGeom>
          <a:ln w="2540">
            <a:solidFill>
              <a:srgbClr val="13396C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163736" y="2285748"/>
            <a:ext cx="5028264" cy="2261841"/>
            <a:chOff x="7163736" y="2285748"/>
            <a:chExt cx="5028264" cy="22618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45" r="46107" b="33959"/>
            <a:stretch>
              <a:fillRect/>
            </a:stretch>
          </p:blipFill>
          <p:spPr>
            <a:xfrm>
              <a:off x="8142514" y="2631704"/>
              <a:ext cx="4049486" cy="191588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rot="2700000">
              <a:off x="7458417" y="2915065"/>
              <a:ext cx="1368193" cy="1368193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63736" y="3142198"/>
              <a:ext cx="1963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7695006" y="2328959"/>
              <a:ext cx="370728" cy="370728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8366539" y="2285748"/>
              <a:ext cx="181545" cy="181545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7541700" y="2992507"/>
              <a:ext cx="1201625" cy="1201625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738363" y="1687830"/>
            <a:ext cx="3873746" cy="3482192"/>
            <a:chOff x="6877050" y="1752599"/>
            <a:chExt cx="3829519" cy="3549295"/>
          </a:xfrm>
        </p:grpSpPr>
        <p:grpSp>
          <p:nvGrpSpPr>
            <p:cNvPr id="11" name="组合 10"/>
            <p:cNvGrpSpPr/>
            <p:nvPr/>
          </p:nvGrpSpPr>
          <p:grpSpPr>
            <a:xfrm>
              <a:off x="6877050" y="1752599"/>
              <a:ext cx="3219354" cy="3219355"/>
              <a:chOff x="4248150" y="1885949"/>
              <a:chExt cx="3219354" cy="3219355"/>
            </a:xfrm>
          </p:grpSpPr>
          <p:sp>
            <p:nvSpPr>
              <p:cNvPr id="7" name="矩形 6"/>
              <p:cNvSpPr/>
              <p:nvPr/>
            </p:nvSpPr>
            <p:spPr>
              <a:xfrm rot="2700000">
                <a:off x="4248150" y="1885949"/>
                <a:ext cx="1333500" cy="13335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2700000">
                <a:off x="6134004" y="1885951"/>
                <a:ext cx="1333500" cy="1333500"/>
              </a:xfrm>
              <a:prstGeom prst="rect">
                <a:avLst/>
              </a:prstGeom>
              <a:solidFill>
                <a:srgbClr val="133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4248151" y="3771803"/>
                <a:ext cx="1333500" cy="1333500"/>
              </a:xfrm>
              <a:prstGeom prst="rect">
                <a:avLst/>
              </a:prstGeom>
              <a:solidFill>
                <a:srgbClr val="DDDB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6134004" y="3771804"/>
                <a:ext cx="1333500" cy="13335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 rot="2700000">
              <a:off x="9884608" y="4480201"/>
              <a:ext cx="821693" cy="821693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9884876" y="3306761"/>
              <a:ext cx="821693" cy="8216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55157" y="3127330"/>
              <a:ext cx="695547" cy="406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76064" y="2231289"/>
              <a:ext cx="1135497" cy="37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进程管理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874559" y="2231553"/>
              <a:ext cx="1111118" cy="37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内存管理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76235" y="4117602"/>
              <a:ext cx="1241690" cy="37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文件管理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969001" y="4117582"/>
              <a:ext cx="922033" cy="37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小游戏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985615" y="3363571"/>
              <a:ext cx="677970" cy="34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扫雷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8003695" y="2862584"/>
              <a:ext cx="998642" cy="998640"/>
            </a:xfrm>
            <a:prstGeom prst="rect">
              <a:avLst/>
            </a:prstGeom>
            <a:noFill/>
            <a:ln>
              <a:solidFill>
                <a:srgbClr val="1339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 userDrawn="1"/>
        </p:nvSpPr>
        <p:spPr>
          <a:xfrm>
            <a:off x="0" y="339745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6943" y="3605530"/>
            <a:ext cx="932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五子棋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2683488" y="2762264"/>
            <a:ext cx="1308289" cy="1348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71753" y="3114656"/>
            <a:ext cx="93268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模拟开机动画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59638" y="4432300"/>
            <a:ext cx="932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计算器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86943" y="4701540"/>
            <a:ext cx="932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牧场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4"/>
          <p:cNvSpPr txBox="1"/>
          <p:nvPr/>
        </p:nvSpPr>
        <p:spPr>
          <a:xfrm>
            <a:off x="2567996" y="1418957"/>
            <a:ext cx="190762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CAE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模拟开机动画</a:t>
            </a:r>
            <a:endParaRPr lang="zh-CN" altLang="en-US" sz="2000" dirty="0">
              <a:solidFill>
                <a:srgbClr val="1CAE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饼形 39"/>
          <p:cNvSpPr/>
          <p:nvPr/>
        </p:nvSpPr>
        <p:spPr>
          <a:xfrm>
            <a:off x="2136775" y="1468120"/>
            <a:ext cx="431165" cy="351790"/>
          </a:xfrm>
          <a:prstGeom prst="pie">
            <a:avLst/>
          </a:prstGeom>
          <a:solidFill>
            <a:srgbClr val="1CAE97"/>
          </a:solidFill>
          <a:ln>
            <a:solidFill>
              <a:srgbClr val="1CAE9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05685" y="1278890"/>
            <a:ext cx="32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1CAE97"/>
                </a:solidFill>
              </a:rPr>
              <a:t>1</a:t>
            </a:r>
            <a:endParaRPr kumimoji="1" lang="zh-CN" altLang="en-US" dirty="0">
              <a:solidFill>
                <a:srgbClr val="1CAE9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896110"/>
            <a:ext cx="6728460" cy="41656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0" y="350540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97495" y="2411095"/>
            <a:ext cx="33254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使用逐帧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printf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的方式实现，通过设置较小的延迟时间形成的动画效果。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代码放置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kernal/main.c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中，方便以后进行创新修改。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075856" y="1433036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545084" y="1401090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036" y="132696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50540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89125" y="1949450"/>
            <a:ext cx="7528560" cy="414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hlinkClick r:id="rId1"/>
          </p:cNvPr>
          <p:cNvSpPr txBox="1"/>
          <p:nvPr/>
        </p:nvSpPr>
        <p:spPr>
          <a:xfrm>
            <a:off x="7655560" y="2259330"/>
            <a:ext cx="355600" cy="1407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5" spc="14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</a:t>
            </a:r>
            <a:endParaRPr lang="zh-CN" altLang="en-US" sz="2135" spc="14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1353986" y="1763871"/>
            <a:ext cx="1907628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29B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  <a:endParaRPr lang="zh-CN" altLang="en-US" sz="2000" dirty="0">
              <a:solidFill>
                <a:srgbClr val="F29B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780034" y="1731925"/>
            <a:ext cx="430924" cy="430924"/>
          </a:xfrm>
          <a:prstGeom prst="pie">
            <a:avLst/>
          </a:prstGeom>
          <a:solidFill>
            <a:srgbClr val="F29B27"/>
          </a:solidFill>
          <a:ln>
            <a:solidFill>
              <a:srgbClr val="F29B2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986" y="1657796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29B27"/>
                </a:solidFill>
              </a:rPr>
              <a:t>2</a:t>
            </a:r>
            <a:endParaRPr kumimoji="1" lang="zh-CN" altLang="en-US" dirty="0">
              <a:solidFill>
                <a:srgbClr val="F29B27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0" y="350540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70" y="2733040"/>
            <a:ext cx="9953625" cy="193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612,&quot;width&quot;:6564}"/>
</p:tagLst>
</file>

<file path=ppt/tags/tag2.xml><?xml version="1.0" encoding="utf-8"?>
<p:tagLst xmlns:p="http://schemas.openxmlformats.org/presentationml/2006/main">
  <p:tag name="KSO_WM_UNIT_PLACING_PICTURE_USER_VIEWPORT" val="{&quot;height&quot;:4032,&quot;width&quot;:6756}"/>
</p:tagLst>
</file>

<file path=ppt/tags/tag3.xml><?xml version="1.0" encoding="utf-8"?>
<p:tagLst xmlns:p="http://schemas.openxmlformats.org/presentationml/2006/main">
  <p:tag name="KSO_WM_UNIT_PLACING_PICTURE_USER_VIEWPORT" val="{&quot;height&quot;:3924,&quot;width&quot;:10440}"/>
</p:tagLst>
</file>

<file path=ppt/tags/tag4.xml><?xml version="1.0" encoding="utf-8"?>
<p:tagLst xmlns:p="http://schemas.openxmlformats.org/presentationml/2006/main">
  <p:tag name="KSO_WM_UNIT_PLACING_PICTURE_USER_VIEWPORT" val="{&quot;height&quot;:4032,&quot;width&quot;:675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演示</Application>
  <PresentationFormat>宽屏</PresentationFormat>
  <Paragraphs>242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Calibri Light</vt:lpstr>
      <vt:lpstr>等线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平凡的世界</cp:lastModifiedBy>
  <cp:revision>115</cp:revision>
  <dcterms:created xsi:type="dcterms:W3CDTF">2015-12-07T16:40:00Z</dcterms:created>
  <dcterms:modified xsi:type="dcterms:W3CDTF">2020-08-25T04:32:02Z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